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55" r:id="rId2"/>
    <p:sldMasterId id="2147483703" r:id="rId3"/>
    <p:sldMasterId id="2147483735" r:id="rId4"/>
    <p:sldMasterId id="2147483738" r:id="rId5"/>
  </p:sldMasterIdLst>
  <p:notesMasterIdLst>
    <p:notesMasterId r:id="rId35"/>
  </p:notesMasterIdLst>
  <p:handoutMasterIdLst>
    <p:handoutMasterId r:id="rId36"/>
  </p:handoutMasterIdLst>
  <p:sldIdLst>
    <p:sldId id="323" r:id="rId6"/>
    <p:sldId id="258" r:id="rId7"/>
    <p:sldId id="322" r:id="rId8"/>
    <p:sldId id="321" r:id="rId9"/>
    <p:sldId id="313" r:id="rId10"/>
    <p:sldId id="295" r:id="rId11"/>
    <p:sldId id="285" r:id="rId12"/>
    <p:sldId id="286" r:id="rId13"/>
    <p:sldId id="320" r:id="rId14"/>
    <p:sldId id="297" r:id="rId15"/>
    <p:sldId id="270" r:id="rId16"/>
    <p:sldId id="265" r:id="rId17"/>
    <p:sldId id="314" r:id="rId18"/>
    <p:sldId id="267" r:id="rId19"/>
    <p:sldId id="296" r:id="rId20"/>
    <p:sldId id="325" r:id="rId21"/>
    <p:sldId id="331" r:id="rId22"/>
    <p:sldId id="332" r:id="rId23"/>
    <p:sldId id="333" r:id="rId24"/>
    <p:sldId id="316" r:id="rId25"/>
    <p:sldId id="326" r:id="rId26"/>
    <p:sldId id="327" r:id="rId27"/>
    <p:sldId id="328" r:id="rId28"/>
    <p:sldId id="329" r:id="rId29"/>
    <p:sldId id="330" r:id="rId30"/>
    <p:sldId id="315" r:id="rId31"/>
    <p:sldId id="298" r:id="rId32"/>
    <p:sldId id="294" r:id="rId33"/>
    <p:sldId id="30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0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ey Martynkin" initials="AM" lastIdx="1" clrIdx="0">
    <p:extLst>
      <p:ext uri="{19B8F6BF-5375-455C-9EA6-DF929625EA0E}">
        <p15:presenceInfo xmlns:p15="http://schemas.microsoft.com/office/powerpoint/2012/main" userId="S::Alexey.Martynkin@smartbear.com::1897662c-5759-42c3-81f1-fb8a775bbc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F0F0"/>
    <a:srgbClr val="C8CED3"/>
    <a:srgbClr val="214F66"/>
    <a:srgbClr val="DDDDDD"/>
    <a:srgbClr val="000000"/>
    <a:srgbClr val="FFD17D"/>
    <a:srgbClr val="173647"/>
    <a:srgbClr val="00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87" autoAdjust="0"/>
    <p:restoredTop sz="67778" autoAdjust="0"/>
  </p:normalViewPr>
  <p:slideViewPr>
    <p:cSldViewPr showGuides="1">
      <p:cViewPr varScale="1">
        <p:scale>
          <a:sx n="72" d="100"/>
          <a:sy n="72" d="100"/>
        </p:scale>
        <p:origin x="588" y="66"/>
      </p:cViewPr>
      <p:guideLst>
        <p:guide pos="3840"/>
        <p:guide orient="horz" pos="20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6" d="100"/>
          <a:sy n="106" d="100"/>
        </p:scale>
        <p:origin x="3408" y="192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EA9155-1CDD-46BE-B6BA-8AA56495A4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75137F-83E3-4F4C-925C-4AE651CFD3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F0AA0-C2CB-47CF-B953-B8C14F04F94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65758-C000-49BA-B32C-5839A7E722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C2647-6E0C-4028-954C-4D7D8353CF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36702-22B6-4364-97ED-AA3BA65E0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28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CB249-5D63-40AE-8DF1-854A67C6746F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9D2B6-6974-47B5-B76F-02D6C734D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76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3DBE09F9-EE05-4F7E-960D-7920B8A42F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9926BD-0A91-4423-BB02-A81C3A9C3C92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C1AC7F39-3200-40CD-998F-2BE0682EB9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43E237FA-EFEF-4318-B618-CBC462D55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Вернемся к цели исследования инструментов, а именно созданию фреймворка.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0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каждого языка есть </a:t>
            </a:r>
            <a:r>
              <a:rPr lang="en-US" dirty="0"/>
              <a:t>Code guide. </a:t>
            </a:r>
            <a:r>
              <a:rPr lang="ru-RU" dirty="0"/>
              <a:t>Остальное по слайду.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87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Это часто встречаемые ошибки новичков и не только их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44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ООП и ФП могут сосуществовать совместно.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77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Git flow – </a:t>
            </a:r>
            <a:r>
              <a:rPr lang="ru-RU" dirty="0"/>
              <a:t>хорошая практика но подходит не всем, ее автор Винсент </a:t>
            </a:r>
            <a:r>
              <a:rPr lang="ru-RU" dirty="0" err="1"/>
              <a:t>Дриссен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36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Вернемся к процессу создания фреймворка в целом. </a:t>
            </a:r>
          </a:p>
          <a:p>
            <a:r>
              <a:rPr lang="ru-RU" dirty="0"/>
              <a:t>Мы выяснили что такое фреймворк и т.д.</a:t>
            </a:r>
          </a:p>
          <a:p>
            <a:r>
              <a:rPr lang="ru-RU" dirty="0"/>
              <a:t>Мы выбрали инструмент и вспомнили некоторые принципы программирования.</a:t>
            </a:r>
          </a:p>
          <a:p>
            <a:r>
              <a:rPr lang="ru-RU" dirty="0"/>
              <a:t>Осталось определиться с архитектурой.</a:t>
            </a:r>
          </a:p>
          <a:p>
            <a:r>
              <a:rPr lang="ru-RU" dirty="0"/>
              <a:t>Многоуровневая архитектура через пример.</a:t>
            </a:r>
          </a:p>
          <a:p>
            <a:r>
              <a:rPr lang="ru-RU" dirty="0"/>
              <a:t>Примеры утрированны.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71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 понятно, что происходит.</a:t>
            </a:r>
          </a:p>
          <a:p>
            <a:r>
              <a:rPr lang="ru-RU" dirty="0"/>
              <a:t>Много повторяющегося кода.</a:t>
            </a:r>
          </a:p>
          <a:p>
            <a:r>
              <a:rPr lang="ru-RU" dirty="0"/>
              <a:t>Много констант.</a:t>
            </a:r>
          </a:p>
          <a:p>
            <a:r>
              <a:rPr lang="ru-RU" dirty="0"/>
              <a:t>Получение </a:t>
            </a:r>
            <a:r>
              <a:rPr lang="ru-RU" dirty="0" err="1"/>
              <a:t>контролов</a:t>
            </a:r>
            <a:r>
              <a:rPr lang="ru-RU" dirty="0"/>
              <a:t> прямо в теле теста.</a:t>
            </a:r>
          </a:p>
          <a:p>
            <a:r>
              <a:rPr lang="ru-RU" dirty="0"/>
              <a:t>Плохо управляется.</a:t>
            </a:r>
          </a:p>
          <a:p>
            <a:r>
              <a:rPr lang="ru-RU" dirty="0"/>
              <a:t>Как это можно исправить?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86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Поместить повторяющийся код в отдельный модуль.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1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Общие константы в отдельный модуль или в те модули, где они используются.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1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Создать несколько оберток над получением объектов.</a:t>
            </a:r>
          </a:p>
          <a:p>
            <a:r>
              <a:rPr lang="ru-RU" dirty="0"/>
              <a:t>После применения сценарного подхода получит тест вида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3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Представление, 15 лет в тестировании, 7 лет в автоматизации</a:t>
            </a:r>
          </a:p>
          <a:p>
            <a:r>
              <a:rPr lang="en-US" dirty="0"/>
              <a:t>TestComplete, </a:t>
            </a:r>
            <a:r>
              <a:rPr lang="en-US" dirty="0" err="1"/>
              <a:t>AQtime</a:t>
            </a:r>
            <a:r>
              <a:rPr lang="ru-RU" dirty="0"/>
              <a:t>, </a:t>
            </a:r>
            <a:r>
              <a:rPr lang="en-US" dirty="0" err="1"/>
              <a:t>ReadyApi</a:t>
            </a:r>
            <a:r>
              <a:rPr lang="en-US" dirty="0"/>
              <a:t>, </a:t>
            </a:r>
            <a:r>
              <a:rPr lang="en-US" dirty="0" err="1"/>
              <a:t>CodeCollaborator</a:t>
            </a:r>
            <a:r>
              <a:rPr lang="en-US" dirty="0"/>
              <a:t>, CBT, </a:t>
            </a:r>
            <a:r>
              <a:rPr lang="en-US" dirty="0" err="1"/>
              <a:t>SwaggerHub</a:t>
            </a:r>
            <a:r>
              <a:rPr lang="en-US" dirty="0"/>
              <a:t>, Cucumber Studio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9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Легко читать</a:t>
            </a:r>
          </a:p>
          <a:p>
            <a:r>
              <a:rPr lang="ru-RU" dirty="0"/>
              <a:t>Нет повторяющегося кода</a:t>
            </a:r>
          </a:p>
          <a:p>
            <a:r>
              <a:rPr lang="ru-RU" dirty="0"/>
              <a:t>Нет констант</a:t>
            </a:r>
          </a:p>
          <a:p>
            <a:r>
              <a:rPr lang="ru-RU" dirty="0"/>
              <a:t>Проследим цепочку вызовов до самой глубокой функции </a:t>
            </a:r>
            <a:r>
              <a:rPr lang="ru-RU" dirty="0" err="1"/>
              <a:t>фремворка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77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Можно управлять логикой создания проекта.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1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Можно управлять логикой закрытия диалога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12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Можно управлять логикой получения кнопок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717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Можно управлять логикой получения любого объекта в  системе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80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 stack </a:t>
            </a:r>
            <a:r>
              <a:rPr lang="ru-RU" dirty="0"/>
              <a:t>для понимания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7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схема многоуровневого подхода.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Перевернутый стек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Вызовы только на уровень ниже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Перескакивать между уровнями запрещено</a:t>
            </a:r>
          </a:p>
          <a:p>
            <a:r>
              <a:rPr lang="ru-R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09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Пришло время подвести итог и обобщить все вышесказанное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85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Тот кто хотел но не знал – теперь знает</a:t>
            </a:r>
          </a:p>
          <a:p>
            <a:r>
              <a:rPr lang="ru-RU" dirty="0"/>
              <a:t>Тот кто сомневается пусть обратить внимание на плюсы и минусы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847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4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Почему фреймворк? </a:t>
            </a:r>
          </a:p>
          <a:p>
            <a:r>
              <a:rPr lang="ru-RU" dirty="0"/>
              <a:t>Чьи проблемы решает доклад?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97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Фреймворк определяет то, какими будут тесты.</a:t>
            </a:r>
          </a:p>
          <a:p>
            <a:r>
              <a:rPr lang="ru-RU" dirty="0"/>
              <a:t>Но какие бывают </a:t>
            </a:r>
            <a:r>
              <a:rPr lang="ru-RU" dirty="0" err="1"/>
              <a:t>фреймворки</a:t>
            </a:r>
            <a:r>
              <a:rPr lang="ru-RU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Только для маленьких проектов</a:t>
            </a:r>
          </a:p>
          <a:p>
            <a:pPr marL="0" indent="0">
              <a:buNone/>
            </a:pPr>
            <a:r>
              <a:rPr lang="ru-RU" dirty="0"/>
              <a:t>3. Не рационально и дорого</a:t>
            </a:r>
          </a:p>
          <a:p>
            <a:pPr marL="0" indent="0">
              <a:buNone/>
            </a:pPr>
            <a:r>
              <a:rPr lang="ru-RU" dirty="0"/>
              <a:t>2. Самый оптимальный вариант</a:t>
            </a:r>
          </a:p>
          <a:p>
            <a:pPr marL="0" indent="0">
              <a:buNone/>
            </a:pPr>
            <a:r>
              <a:rPr lang="ru-RU" dirty="0"/>
              <a:t>Если мы решили опирать фреймворк на сторонний инструмент давайте посмотрим какие они бывают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5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Какие инструменты мы можем поместить в основание фреймворка?</a:t>
            </a:r>
          </a:p>
          <a:p>
            <a:r>
              <a:rPr lang="ru-RU" dirty="0"/>
              <a:t>2 группы инструментов для </a:t>
            </a:r>
            <a:r>
              <a:rPr lang="en-US" dirty="0"/>
              <a:t>desktop </a:t>
            </a:r>
            <a:r>
              <a:rPr lang="ru-RU" dirty="0"/>
              <a:t>и для </a:t>
            </a:r>
            <a:r>
              <a:rPr lang="en-US" dirty="0"/>
              <a:t>web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76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ru-RU" dirty="0"/>
              <a:t>первых платные, последний бесплатный</a:t>
            </a:r>
          </a:p>
          <a:p>
            <a:r>
              <a:rPr lang="ru-RU" dirty="0"/>
              <a:t>Платные более функциональные</a:t>
            </a:r>
          </a:p>
          <a:p>
            <a:r>
              <a:rPr lang="ru-RU" dirty="0"/>
              <a:t>Отдавайте себе отчет, что вы делаете и для чего.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67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Selenium </a:t>
            </a:r>
            <a:r>
              <a:rPr lang="ru-RU" dirty="0"/>
              <a:t>и </a:t>
            </a:r>
            <a:r>
              <a:rPr lang="en-US" dirty="0"/>
              <a:t>Playwright</a:t>
            </a:r>
            <a:r>
              <a:rPr lang="ru-RU" dirty="0"/>
              <a:t> – автоматизация </a:t>
            </a:r>
            <a:r>
              <a:rPr lang="en-US" dirty="0" err="1"/>
              <a:t>WebUI</a:t>
            </a:r>
            <a:endParaRPr lang="en-US" dirty="0"/>
          </a:p>
          <a:p>
            <a:r>
              <a:rPr lang="en-US" dirty="0"/>
              <a:t>ReadyAPI </a:t>
            </a:r>
            <a:r>
              <a:rPr lang="ru-RU" dirty="0"/>
              <a:t>и </a:t>
            </a:r>
            <a:r>
              <a:rPr lang="en-US" dirty="0"/>
              <a:t>Postman – </a:t>
            </a:r>
            <a:r>
              <a:rPr lang="ru-RU" dirty="0"/>
              <a:t>тестирование </a:t>
            </a:r>
            <a:r>
              <a:rPr lang="en-US" dirty="0" err="1"/>
              <a:t>WebAPI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56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Инструментов много, но у каждого свои особенности.</a:t>
            </a:r>
          </a:p>
          <a:p>
            <a:r>
              <a:rPr lang="ru-RU" dirty="0"/>
              <a:t>Ваш проект может развиваться.</a:t>
            </a:r>
          </a:p>
          <a:p>
            <a:r>
              <a:rPr lang="ru-RU" dirty="0"/>
              <a:t>Ваше приложение определяет инструмент в большой степени.</a:t>
            </a:r>
          </a:p>
          <a:p>
            <a:r>
              <a:rPr lang="ru-RU" dirty="0"/>
              <a:t>Выбирая инструмент, выбираете язык.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D1F0E469-4ECB-B64B-AD5B-3A202BB4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6851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AA0A47-0560-2641-8719-E5ECB4F487B8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356" y="426054"/>
            <a:ext cx="3385207" cy="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600CE6C-FCB8-A34F-89E3-1EB470A879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825" y="1508781"/>
            <a:ext cx="7403393" cy="4297043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20000"/>
              </a:lnSpc>
              <a:buNone/>
              <a:defRPr sz="2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Clr>
                <a:schemeClr val="bg2"/>
              </a:buClr>
              <a:buFont typeface="System Font Regular"/>
              <a:buChar char="|"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attern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5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attern to light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A0F0B3C-FA6D-FF40-B7D3-8C91C65EE834}"/>
              </a:ext>
            </a:extLst>
          </p:cNvPr>
          <p:cNvSpPr/>
          <p:nvPr userDrawn="1"/>
        </p:nvSpPr>
        <p:spPr>
          <a:xfrm rot="16200000">
            <a:off x="2667504" y="-2667000"/>
            <a:ext cx="6858002" cy="12192002"/>
          </a:xfrm>
          <a:prstGeom prst="rect">
            <a:avLst/>
          </a:prstGeom>
          <a:gradFill>
            <a:gsLst>
              <a:gs pos="0">
                <a:schemeClr val="bg1"/>
              </a:gs>
              <a:gs pos="55000">
                <a:srgbClr val="FFFFFF">
                  <a:alpha val="54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1094BE-1DEF-4E7E-AF64-68A08A4075F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9600" y="6446487"/>
            <a:ext cx="1790611" cy="233531"/>
            <a:chOff x="2386" y="1973"/>
            <a:chExt cx="2883" cy="376"/>
          </a:xfrm>
          <a:solidFill>
            <a:schemeClr val="tx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0753B23-CB94-444C-B7E6-65CB966501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" y="2106"/>
              <a:ext cx="149" cy="235"/>
            </a:xfrm>
            <a:custGeom>
              <a:avLst/>
              <a:gdLst>
                <a:gd name="T0" fmla="*/ 116 w 123"/>
                <a:gd name="T1" fmla="*/ 30 h 189"/>
                <a:gd name="T2" fmla="*/ 64 w 123"/>
                <a:gd name="T3" fmla="*/ 26 h 189"/>
                <a:gd name="T4" fmla="*/ 30 w 123"/>
                <a:gd name="T5" fmla="*/ 50 h 189"/>
                <a:gd name="T6" fmla="*/ 71 w 123"/>
                <a:gd name="T7" fmla="*/ 79 h 189"/>
                <a:gd name="T8" fmla="*/ 123 w 123"/>
                <a:gd name="T9" fmla="*/ 131 h 189"/>
                <a:gd name="T10" fmla="*/ 62 w 123"/>
                <a:gd name="T11" fmla="*/ 189 h 189"/>
                <a:gd name="T12" fmla="*/ 2 w 123"/>
                <a:gd name="T13" fmla="*/ 181 h 189"/>
                <a:gd name="T14" fmla="*/ 5 w 123"/>
                <a:gd name="T15" fmla="*/ 158 h 189"/>
                <a:gd name="T16" fmla="*/ 60 w 123"/>
                <a:gd name="T17" fmla="*/ 162 h 189"/>
                <a:gd name="T18" fmla="*/ 93 w 123"/>
                <a:gd name="T19" fmla="*/ 133 h 189"/>
                <a:gd name="T20" fmla="*/ 57 w 123"/>
                <a:gd name="T21" fmla="*/ 106 h 189"/>
                <a:gd name="T22" fmla="*/ 0 w 123"/>
                <a:gd name="T23" fmla="*/ 52 h 189"/>
                <a:gd name="T24" fmla="*/ 61 w 123"/>
                <a:gd name="T25" fmla="*/ 0 h 189"/>
                <a:gd name="T26" fmla="*/ 119 w 123"/>
                <a:gd name="T27" fmla="*/ 6 h 189"/>
                <a:gd name="T28" fmla="*/ 116 w 123"/>
                <a:gd name="T29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9">
                  <a:moveTo>
                    <a:pt x="116" y="30"/>
                  </a:moveTo>
                  <a:cubicBezTo>
                    <a:pt x="116" y="30"/>
                    <a:pt x="79" y="26"/>
                    <a:pt x="64" y="26"/>
                  </a:cubicBezTo>
                  <a:cubicBezTo>
                    <a:pt x="41" y="26"/>
                    <a:pt x="30" y="34"/>
                    <a:pt x="30" y="50"/>
                  </a:cubicBezTo>
                  <a:cubicBezTo>
                    <a:pt x="30" y="67"/>
                    <a:pt x="39" y="71"/>
                    <a:pt x="71" y="79"/>
                  </a:cubicBezTo>
                  <a:cubicBezTo>
                    <a:pt x="109" y="90"/>
                    <a:pt x="123" y="100"/>
                    <a:pt x="123" y="131"/>
                  </a:cubicBezTo>
                  <a:cubicBezTo>
                    <a:pt x="123" y="171"/>
                    <a:pt x="98" y="189"/>
                    <a:pt x="62" y="189"/>
                  </a:cubicBezTo>
                  <a:cubicBezTo>
                    <a:pt x="38" y="189"/>
                    <a:pt x="2" y="181"/>
                    <a:pt x="2" y="181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5" y="158"/>
                    <a:pt x="41" y="162"/>
                    <a:pt x="60" y="162"/>
                  </a:cubicBezTo>
                  <a:cubicBezTo>
                    <a:pt x="83" y="162"/>
                    <a:pt x="93" y="152"/>
                    <a:pt x="93" y="133"/>
                  </a:cubicBezTo>
                  <a:cubicBezTo>
                    <a:pt x="93" y="118"/>
                    <a:pt x="85" y="112"/>
                    <a:pt x="57" y="106"/>
                  </a:cubicBezTo>
                  <a:cubicBezTo>
                    <a:pt x="17" y="95"/>
                    <a:pt x="0" y="83"/>
                    <a:pt x="0" y="52"/>
                  </a:cubicBezTo>
                  <a:cubicBezTo>
                    <a:pt x="0" y="15"/>
                    <a:pt x="24" y="0"/>
                    <a:pt x="61" y="0"/>
                  </a:cubicBezTo>
                  <a:cubicBezTo>
                    <a:pt x="84" y="0"/>
                    <a:pt x="119" y="6"/>
                    <a:pt x="119" y="6"/>
                  </a:cubicBezTo>
                  <a:lnTo>
                    <a:pt x="11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A7A7CF46-E882-4D76-9F1E-E4110272D4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9" y="2110"/>
              <a:ext cx="225" cy="227"/>
            </a:xfrm>
            <a:custGeom>
              <a:avLst/>
              <a:gdLst>
                <a:gd name="T0" fmla="*/ 0 w 225"/>
                <a:gd name="T1" fmla="*/ 0 h 227"/>
                <a:gd name="T2" fmla="*/ 62 w 225"/>
                <a:gd name="T3" fmla="*/ 0 h 227"/>
                <a:gd name="T4" fmla="*/ 112 w 225"/>
                <a:gd name="T5" fmla="*/ 177 h 227"/>
                <a:gd name="T6" fmla="*/ 162 w 225"/>
                <a:gd name="T7" fmla="*/ 0 h 227"/>
                <a:gd name="T8" fmla="*/ 225 w 225"/>
                <a:gd name="T9" fmla="*/ 0 h 227"/>
                <a:gd name="T10" fmla="*/ 225 w 225"/>
                <a:gd name="T11" fmla="*/ 227 h 227"/>
                <a:gd name="T12" fmla="*/ 189 w 225"/>
                <a:gd name="T13" fmla="*/ 227 h 227"/>
                <a:gd name="T14" fmla="*/ 189 w 225"/>
                <a:gd name="T15" fmla="*/ 31 h 227"/>
                <a:gd name="T16" fmla="*/ 186 w 225"/>
                <a:gd name="T17" fmla="*/ 31 h 227"/>
                <a:gd name="T18" fmla="*/ 131 w 225"/>
                <a:gd name="T19" fmla="*/ 217 h 227"/>
                <a:gd name="T20" fmla="*/ 94 w 225"/>
                <a:gd name="T21" fmla="*/ 217 h 227"/>
                <a:gd name="T22" fmla="*/ 38 w 225"/>
                <a:gd name="T23" fmla="*/ 31 h 227"/>
                <a:gd name="T24" fmla="*/ 36 w 225"/>
                <a:gd name="T25" fmla="*/ 31 h 227"/>
                <a:gd name="T26" fmla="*/ 36 w 225"/>
                <a:gd name="T27" fmla="*/ 227 h 227"/>
                <a:gd name="T28" fmla="*/ 0 w 225"/>
                <a:gd name="T29" fmla="*/ 227 h 227"/>
                <a:gd name="T30" fmla="*/ 0 w 225"/>
                <a:gd name="T3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27">
                  <a:moveTo>
                    <a:pt x="0" y="0"/>
                  </a:moveTo>
                  <a:lnTo>
                    <a:pt x="62" y="0"/>
                  </a:lnTo>
                  <a:lnTo>
                    <a:pt x="112" y="177"/>
                  </a:lnTo>
                  <a:lnTo>
                    <a:pt x="162" y="0"/>
                  </a:lnTo>
                  <a:lnTo>
                    <a:pt x="225" y="0"/>
                  </a:lnTo>
                  <a:lnTo>
                    <a:pt x="225" y="227"/>
                  </a:lnTo>
                  <a:lnTo>
                    <a:pt x="189" y="227"/>
                  </a:lnTo>
                  <a:lnTo>
                    <a:pt x="189" y="31"/>
                  </a:lnTo>
                  <a:lnTo>
                    <a:pt x="186" y="31"/>
                  </a:lnTo>
                  <a:lnTo>
                    <a:pt x="131" y="217"/>
                  </a:lnTo>
                  <a:lnTo>
                    <a:pt x="94" y="217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6FF2865-ECE8-4985-85B1-89153EE488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6" y="2110"/>
              <a:ext cx="162" cy="227"/>
            </a:xfrm>
            <a:custGeom>
              <a:avLst/>
              <a:gdLst>
                <a:gd name="T0" fmla="*/ 0 w 162"/>
                <a:gd name="T1" fmla="*/ 0 h 227"/>
                <a:gd name="T2" fmla="*/ 162 w 162"/>
                <a:gd name="T3" fmla="*/ 0 h 227"/>
                <a:gd name="T4" fmla="*/ 162 w 162"/>
                <a:gd name="T5" fmla="*/ 32 h 227"/>
                <a:gd name="T6" fmla="*/ 100 w 162"/>
                <a:gd name="T7" fmla="*/ 32 h 227"/>
                <a:gd name="T8" fmla="*/ 100 w 162"/>
                <a:gd name="T9" fmla="*/ 227 h 227"/>
                <a:gd name="T10" fmla="*/ 63 w 162"/>
                <a:gd name="T11" fmla="*/ 227 h 227"/>
                <a:gd name="T12" fmla="*/ 63 w 162"/>
                <a:gd name="T13" fmla="*/ 32 h 227"/>
                <a:gd name="T14" fmla="*/ 0 w 162"/>
                <a:gd name="T15" fmla="*/ 32 h 227"/>
                <a:gd name="T16" fmla="*/ 0 w 162"/>
                <a:gd name="T1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27">
                  <a:moveTo>
                    <a:pt x="0" y="0"/>
                  </a:moveTo>
                  <a:lnTo>
                    <a:pt x="162" y="0"/>
                  </a:lnTo>
                  <a:lnTo>
                    <a:pt x="162" y="32"/>
                  </a:lnTo>
                  <a:lnTo>
                    <a:pt x="100" y="32"/>
                  </a:lnTo>
                  <a:lnTo>
                    <a:pt x="100" y="227"/>
                  </a:lnTo>
                  <a:lnTo>
                    <a:pt x="63" y="227"/>
                  </a:lnTo>
                  <a:lnTo>
                    <a:pt x="63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06CC76-2143-4F75-97E0-BB7ACE8824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85" y="2110"/>
              <a:ext cx="157" cy="227"/>
            </a:xfrm>
            <a:custGeom>
              <a:avLst/>
              <a:gdLst>
                <a:gd name="T0" fmla="*/ 69 w 129"/>
                <a:gd name="T1" fmla="*/ 0 h 183"/>
                <a:gd name="T2" fmla="*/ 125 w 129"/>
                <a:gd name="T3" fmla="*/ 47 h 183"/>
                <a:gd name="T4" fmla="*/ 103 w 129"/>
                <a:gd name="T5" fmla="*/ 88 h 183"/>
                <a:gd name="T6" fmla="*/ 129 w 129"/>
                <a:gd name="T7" fmla="*/ 131 h 183"/>
                <a:gd name="T8" fmla="*/ 71 w 129"/>
                <a:gd name="T9" fmla="*/ 183 h 183"/>
                <a:gd name="T10" fmla="*/ 0 w 129"/>
                <a:gd name="T11" fmla="*/ 183 h 183"/>
                <a:gd name="T12" fmla="*/ 0 w 129"/>
                <a:gd name="T13" fmla="*/ 0 h 183"/>
                <a:gd name="T14" fmla="*/ 69 w 129"/>
                <a:gd name="T15" fmla="*/ 0 h 183"/>
                <a:gd name="T16" fmla="*/ 29 w 129"/>
                <a:gd name="T17" fmla="*/ 25 h 183"/>
                <a:gd name="T18" fmla="*/ 29 w 129"/>
                <a:gd name="T19" fmla="*/ 78 h 183"/>
                <a:gd name="T20" fmla="*/ 68 w 129"/>
                <a:gd name="T21" fmla="*/ 78 h 183"/>
                <a:gd name="T22" fmla="*/ 95 w 129"/>
                <a:gd name="T23" fmla="*/ 51 h 183"/>
                <a:gd name="T24" fmla="*/ 67 w 129"/>
                <a:gd name="T25" fmla="*/ 25 h 183"/>
                <a:gd name="T26" fmla="*/ 29 w 129"/>
                <a:gd name="T27" fmla="*/ 25 h 183"/>
                <a:gd name="T28" fmla="*/ 29 w 129"/>
                <a:gd name="T29" fmla="*/ 103 h 183"/>
                <a:gd name="T30" fmla="*/ 29 w 129"/>
                <a:gd name="T31" fmla="*/ 157 h 183"/>
                <a:gd name="T32" fmla="*/ 70 w 129"/>
                <a:gd name="T33" fmla="*/ 157 h 183"/>
                <a:gd name="T34" fmla="*/ 99 w 129"/>
                <a:gd name="T35" fmla="*/ 129 h 183"/>
                <a:gd name="T36" fmla="*/ 69 w 129"/>
                <a:gd name="T37" fmla="*/ 103 h 183"/>
                <a:gd name="T38" fmla="*/ 29 w 129"/>
                <a:gd name="T39" fmla="*/ 10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183">
                  <a:moveTo>
                    <a:pt x="69" y="0"/>
                  </a:moveTo>
                  <a:cubicBezTo>
                    <a:pt x="105" y="0"/>
                    <a:pt x="125" y="13"/>
                    <a:pt x="125" y="47"/>
                  </a:cubicBezTo>
                  <a:cubicBezTo>
                    <a:pt x="125" y="70"/>
                    <a:pt x="118" y="80"/>
                    <a:pt x="103" y="88"/>
                  </a:cubicBezTo>
                  <a:cubicBezTo>
                    <a:pt x="119" y="95"/>
                    <a:pt x="129" y="106"/>
                    <a:pt x="129" y="131"/>
                  </a:cubicBezTo>
                  <a:cubicBezTo>
                    <a:pt x="129" y="168"/>
                    <a:pt x="107" y="183"/>
                    <a:pt x="7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9" y="0"/>
                  </a:lnTo>
                  <a:close/>
                  <a:moveTo>
                    <a:pt x="29" y="25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87" y="78"/>
                    <a:pt x="95" y="69"/>
                    <a:pt x="95" y="51"/>
                  </a:cubicBezTo>
                  <a:cubicBezTo>
                    <a:pt x="95" y="33"/>
                    <a:pt x="86" y="25"/>
                    <a:pt x="67" y="25"/>
                  </a:cubicBezTo>
                  <a:lnTo>
                    <a:pt x="29" y="25"/>
                  </a:lnTo>
                  <a:close/>
                  <a:moveTo>
                    <a:pt x="29" y="103"/>
                  </a:moveTo>
                  <a:cubicBezTo>
                    <a:pt x="29" y="157"/>
                    <a:pt x="29" y="157"/>
                    <a:pt x="29" y="157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88" y="157"/>
                    <a:pt x="99" y="151"/>
                    <a:pt x="99" y="129"/>
                  </a:cubicBezTo>
                  <a:cubicBezTo>
                    <a:pt x="99" y="109"/>
                    <a:pt x="83" y="103"/>
                    <a:pt x="69" y="103"/>
                  </a:cubicBezTo>
                  <a:lnTo>
                    <a:pt x="29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6A4C6A4-71B3-485D-9D38-F6C979B6A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2" y="2110"/>
              <a:ext cx="140" cy="227"/>
            </a:xfrm>
            <a:custGeom>
              <a:avLst/>
              <a:gdLst>
                <a:gd name="T0" fmla="*/ 0 w 140"/>
                <a:gd name="T1" fmla="*/ 0 h 227"/>
                <a:gd name="T2" fmla="*/ 140 w 140"/>
                <a:gd name="T3" fmla="*/ 0 h 227"/>
                <a:gd name="T4" fmla="*/ 140 w 140"/>
                <a:gd name="T5" fmla="*/ 32 h 227"/>
                <a:gd name="T6" fmla="*/ 36 w 140"/>
                <a:gd name="T7" fmla="*/ 32 h 227"/>
                <a:gd name="T8" fmla="*/ 36 w 140"/>
                <a:gd name="T9" fmla="*/ 97 h 227"/>
                <a:gd name="T10" fmla="*/ 121 w 140"/>
                <a:gd name="T11" fmla="*/ 97 h 227"/>
                <a:gd name="T12" fmla="*/ 121 w 140"/>
                <a:gd name="T13" fmla="*/ 128 h 227"/>
                <a:gd name="T14" fmla="*/ 36 w 140"/>
                <a:gd name="T15" fmla="*/ 128 h 227"/>
                <a:gd name="T16" fmla="*/ 36 w 140"/>
                <a:gd name="T17" fmla="*/ 195 h 227"/>
                <a:gd name="T18" fmla="*/ 140 w 140"/>
                <a:gd name="T19" fmla="*/ 195 h 227"/>
                <a:gd name="T20" fmla="*/ 140 w 140"/>
                <a:gd name="T21" fmla="*/ 227 h 227"/>
                <a:gd name="T22" fmla="*/ 0 w 140"/>
                <a:gd name="T23" fmla="*/ 227 h 227"/>
                <a:gd name="T24" fmla="*/ 0 w 140"/>
                <a:gd name="T2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27">
                  <a:moveTo>
                    <a:pt x="0" y="0"/>
                  </a:moveTo>
                  <a:lnTo>
                    <a:pt x="140" y="0"/>
                  </a:lnTo>
                  <a:lnTo>
                    <a:pt x="140" y="32"/>
                  </a:lnTo>
                  <a:lnTo>
                    <a:pt x="36" y="32"/>
                  </a:lnTo>
                  <a:lnTo>
                    <a:pt x="36" y="97"/>
                  </a:lnTo>
                  <a:lnTo>
                    <a:pt x="121" y="97"/>
                  </a:lnTo>
                  <a:lnTo>
                    <a:pt x="121" y="128"/>
                  </a:lnTo>
                  <a:lnTo>
                    <a:pt x="36" y="128"/>
                  </a:lnTo>
                  <a:lnTo>
                    <a:pt x="36" y="195"/>
                  </a:lnTo>
                  <a:lnTo>
                    <a:pt x="140" y="195"/>
                  </a:lnTo>
                  <a:lnTo>
                    <a:pt x="140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B49906B4-6C43-4250-9E95-6C51C87098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47" y="2110"/>
              <a:ext cx="182" cy="227"/>
            </a:xfrm>
            <a:custGeom>
              <a:avLst/>
              <a:gdLst>
                <a:gd name="T0" fmla="*/ 54 w 182"/>
                <a:gd name="T1" fmla="*/ 0 h 227"/>
                <a:gd name="T2" fmla="*/ 126 w 182"/>
                <a:gd name="T3" fmla="*/ 0 h 227"/>
                <a:gd name="T4" fmla="*/ 182 w 182"/>
                <a:gd name="T5" fmla="*/ 227 h 227"/>
                <a:gd name="T6" fmla="*/ 146 w 182"/>
                <a:gd name="T7" fmla="*/ 227 h 227"/>
                <a:gd name="T8" fmla="*/ 129 w 182"/>
                <a:gd name="T9" fmla="*/ 160 h 227"/>
                <a:gd name="T10" fmla="*/ 52 w 182"/>
                <a:gd name="T11" fmla="*/ 160 h 227"/>
                <a:gd name="T12" fmla="*/ 36 w 182"/>
                <a:gd name="T13" fmla="*/ 227 h 227"/>
                <a:gd name="T14" fmla="*/ 0 w 182"/>
                <a:gd name="T15" fmla="*/ 227 h 227"/>
                <a:gd name="T16" fmla="*/ 54 w 182"/>
                <a:gd name="T17" fmla="*/ 0 h 227"/>
                <a:gd name="T18" fmla="*/ 59 w 182"/>
                <a:gd name="T19" fmla="*/ 128 h 227"/>
                <a:gd name="T20" fmla="*/ 123 w 182"/>
                <a:gd name="T21" fmla="*/ 128 h 227"/>
                <a:gd name="T22" fmla="*/ 99 w 182"/>
                <a:gd name="T23" fmla="*/ 31 h 227"/>
                <a:gd name="T24" fmla="*/ 82 w 182"/>
                <a:gd name="T25" fmla="*/ 31 h 227"/>
                <a:gd name="T26" fmla="*/ 59 w 182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227">
                  <a:moveTo>
                    <a:pt x="54" y="0"/>
                  </a:moveTo>
                  <a:lnTo>
                    <a:pt x="126" y="0"/>
                  </a:lnTo>
                  <a:lnTo>
                    <a:pt x="182" y="227"/>
                  </a:lnTo>
                  <a:lnTo>
                    <a:pt x="146" y="227"/>
                  </a:lnTo>
                  <a:lnTo>
                    <a:pt x="129" y="160"/>
                  </a:lnTo>
                  <a:lnTo>
                    <a:pt x="52" y="160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54" y="0"/>
                  </a:lnTo>
                  <a:close/>
                  <a:moveTo>
                    <a:pt x="59" y="128"/>
                  </a:moveTo>
                  <a:lnTo>
                    <a:pt x="123" y="128"/>
                  </a:lnTo>
                  <a:lnTo>
                    <a:pt x="99" y="31"/>
                  </a:lnTo>
                  <a:lnTo>
                    <a:pt x="82" y="31"/>
                  </a:lnTo>
                  <a:lnTo>
                    <a:pt x="5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EF5B501-4991-472A-AA42-9674C8AD8E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10" y="2110"/>
              <a:ext cx="159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0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9" y="0"/>
                    <a:pt x="131" y="23"/>
                    <a:pt x="131" y="64"/>
                  </a:cubicBezTo>
                  <a:cubicBezTo>
                    <a:pt x="131" y="89"/>
                    <a:pt x="120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0" y="83"/>
                    <a:pt x="100" y="64"/>
                  </a:cubicBezTo>
                  <a:cubicBezTo>
                    <a:pt x="100" y="43"/>
                    <a:pt x="90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FD65CE3A-F82F-4C0D-BFA7-187B7452F0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2" y="2110"/>
              <a:ext cx="183" cy="227"/>
            </a:xfrm>
            <a:custGeom>
              <a:avLst/>
              <a:gdLst>
                <a:gd name="T0" fmla="*/ 56 w 183"/>
                <a:gd name="T1" fmla="*/ 0 h 227"/>
                <a:gd name="T2" fmla="*/ 128 w 183"/>
                <a:gd name="T3" fmla="*/ 0 h 227"/>
                <a:gd name="T4" fmla="*/ 183 w 183"/>
                <a:gd name="T5" fmla="*/ 227 h 227"/>
                <a:gd name="T6" fmla="*/ 146 w 183"/>
                <a:gd name="T7" fmla="*/ 227 h 227"/>
                <a:gd name="T8" fmla="*/ 130 w 183"/>
                <a:gd name="T9" fmla="*/ 160 h 227"/>
                <a:gd name="T10" fmla="*/ 54 w 183"/>
                <a:gd name="T11" fmla="*/ 160 h 227"/>
                <a:gd name="T12" fmla="*/ 37 w 183"/>
                <a:gd name="T13" fmla="*/ 227 h 227"/>
                <a:gd name="T14" fmla="*/ 0 w 183"/>
                <a:gd name="T15" fmla="*/ 227 h 227"/>
                <a:gd name="T16" fmla="*/ 56 w 183"/>
                <a:gd name="T17" fmla="*/ 0 h 227"/>
                <a:gd name="T18" fmla="*/ 60 w 183"/>
                <a:gd name="T19" fmla="*/ 128 h 227"/>
                <a:gd name="T20" fmla="*/ 123 w 183"/>
                <a:gd name="T21" fmla="*/ 128 h 227"/>
                <a:gd name="T22" fmla="*/ 100 w 183"/>
                <a:gd name="T23" fmla="*/ 31 h 227"/>
                <a:gd name="T24" fmla="*/ 84 w 183"/>
                <a:gd name="T25" fmla="*/ 31 h 227"/>
                <a:gd name="T26" fmla="*/ 60 w 183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227">
                  <a:moveTo>
                    <a:pt x="56" y="0"/>
                  </a:moveTo>
                  <a:lnTo>
                    <a:pt x="128" y="0"/>
                  </a:lnTo>
                  <a:lnTo>
                    <a:pt x="183" y="227"/>
                  </a:lnTo>
                  <a:lnTo>
                    <a:pt x="146" y="227"/>
                  </a:lnTo>
                  <a:lnTo>
                    <a:pt x="130" y="160"/>
                  </a:lnTo>
                  <a:lnTo>
                    <a:pt x="54" y="160"/>
                  </a:lnTo>
                  <a:lnTo>
                    <a:pt x="37" y="227"/>
                  </a:lnTo>
                  <a:lnTo>
                    <a:pt x="0" y="227"/>
                  </a:lnTo>
                  <a:lnTo>
                    <a:pt x="56" y="0"/>
                  </a:lnTo>
                  <a:close/>
                  <a:moveTo>
                    <a:pt x="60" y="128"/>
                  </a:moveTo>
                  <a:lnTo>
                    <a:pt x="123" y="128"/>
                  </a:lnTo>
                  <a:lnTo>
                    <a:pt x="100" y="31"/>
                  </a:lnTo>
                  <a:lnTo>
                    <a:pt x="84" y="31"/>
                  </a:lnTo>
                  <a:lnTo>
                    <a:pt x="6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6CFC269E-95AA-4D26-A16C-CD8E7CD4EE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58" y="2110"/>
              <a:ext cx="160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1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10" y="0"/>
                    <a:pt x="131" y="23"/>
                    <a:pt x="131" y="64"/>
                  </a:cubicBezTo>
                  <a:cubicBezTo>
                    <a:pt x="131" y="89"/>
                    <a:pt x="121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1" y="83"/>
                    <a:pt x="101" y="64"/>
                  </a:cubicBezTo>
                  <a:cubicBezTo>
                    <a:pt x="101" y="43"/>
                    <a:pt x="91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4151EFA1-1CE5-4541-8A8B-C230056CBB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" y="1973"/>
              <a:ext cx="656" cy="376"/>
            </a:xfrm>
            <a:custGeom>
              <a:avLst/>
              <a:gdLst>
                <a:gd name="T0" fmla="*/ 380 w 656"/>
                <a:gd name="T1" fmla="*/ 319 h 376"/>
                <a:gd name="T2" fmla="*/ 276 w 656"/>
                <a:gd name="T3" fmla="*/ 319 h 376"/>
                <a:gd name="T4" fmla="*/ 258 w 656"/>
                <a:gd name="T5" fmla="*/ 376 h 376"/>
                <a:gd name="T6" fmla="*/ 398 w 656"/>
                <a:gd name="T7" fmla="*/ 376 h 376"/>
                <a:gd name="T8" fmla="*/ 380 w 656"/>
                <a:gd name="T9" fmla="*/ 319 h 376"/>
                <a:gd name="T10" fmla="*/ 656 w 656"/>
                <a:gd name="T11" fmla="*/ 376 h 376"/>
                <a:gd name="T12" fmla="*/ 603 w 656"/>
                <a:gd name="T13" fmla="*/ 206 h 376"/>
                <a:gd name="T14" fmla="*/ 638 w 656"/>
                <a:gd name="T15" fmla="*/ 97 h 376"/>
                <a:gd name="T16" fmla="*/ 508 w 656"/>
                <a:gd name="T17" fmla="*/ 0 h 376"/>
                <a:gd name="T18" fmla="*/ 416 w 656"/>
                <a:gd name="T19" fmla="*/ 68 h 376"/>
                <a:gd name="T20" fmla="*/ 241 w 656"/>
                <a:gd name="T21" fmla="*/ 68 h 376"/>
                <a:gd name="T22" fmla="*/ 150 w 656"/>
                <a:gd name="T23" fmla="*/ 0 h 376"/>
                <a:gd name="T24" fmla="*/ 19 w 656"/>
                <a:gd name="T25" fmla="*/ 97 h 376"/>
                <a:gd name="T26" fmla="*/ 54 w 656"/>
                <a:gd name="T27" fmla="*/ 206 h 376"/>
                <a:gd name="T28" fmla="*/ 0 w 656"/>
                <a:gd name="T29" fmla="*/ 376 h 376"/>
                <a:gd name="T30" fmla="*/ 170 w 656"/>
                <a:gd name="T31" fmla="*/ 376 h 376"/>
                <a:gd name="T32" fmla="*/ 157 w 656"/>
                <a:gd name="T33" fmla="*/ 334 h 376"/>
                <a:gd name="T34" fmla="*/ 329 w 656"/>
                <a:gd name="T35" fmla="*/ 207 h 376"/>
                <a:gd name="T36" fmla="*/ 499 w 656"/>
                <a:gd name="T37" fmla="*/ 334 h 376"/>
                <a:gd name="T38" fmla="*/ 486 w 656"/>
                <a:gd name="T39" fmla="*/ 376 h 376"/>
                <a:gd name="T40" fmla="*/ 656 w 656"/>
                <a:gd name="T4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6" h="376">
                  <a:moveTo>
                    <a:pt x="380" y="319"/>
                  </a:moveTo>
                  <a:lnTo>
                    <a:pt x="276" y="319"/>
                  </a:lnTo>
                  <a:lnTo>
                    <a:pt x="258" y="376"/>
                  </a:lnTo>
                  <a:lnTo>
                    <a:pt x="398" y="376"/>
                  </a:lnTo>
                  <a:lnTo>
                    <a:pt x="380" y="319"/>
                  </a:lnTo>
                  <a:close/>
                  <a:moveTo>
                    <a:pt x="656" y="376"/>
                  </a:moveTo>
                  <a:lnTo>
                    <a:pt x="603" y="206"/>
                  </a:lnTo>
                  <a:lnTo>
                    <a:pt x="638" y="97"/>
                  </a:lnTo>
                  <a:lnTo>
                    <a:pt x="508" y="0"/>
                  </a:lnTo>
                  <a:lnTo>
                    <a:pt x="416" y="68"/>
                  </a:lnTo>
                  <a:lnTo>
                    <a:pt x="241" y="68"/>
                  </a:lnTo>
                  <a:lnTo>
                    <a:pt x="150" y="0"/>
                  </a:lnTo>
                  <a:lnTo>
                    <a:pt x="19" y="97"/>
                  </a:lnTo>
                  <a:lnTo>
                    <a:pt x="54" y="206"/>
                  </a:lnTo>
                  <a:lnTo>
                    <a:pt x="0" y="376"/>
                  </a:lnTo>
                  <a:lnTo>
                    <a:pt x="170" y="376"/>
                  </a:lnTo>
                  <a:lnTo>
                    <a:pt x="157" y="334"/>
                  </a:lnTo>
                  <a:lnTo>
                    <a:pt x="329" y="207"/>
                  </a:lnTo>
                  <a:lnTo>
                    <a:pt x="499" y="334"/>
                  </a:lnTo>
                  <a:lnTo>
                    <a:pt x="486" y="376"/>
                  </a:lnTo>
                  <a:lnTo>
                    <a:pt x="656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B204977-B6A0-4A12-89BE-8BEF18A38E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7480" y="6109022"/>
            <a:ext cx="914390" cy="5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4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blank +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4959AB-E507-0545-9CF0-52345E1FD00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356" y="426054"/>
            <a:ext cx="3385207" cy="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Placeholder 8">
            <a:extLst>
              <a:ext uri="{FF2B5EF4-FFF2-40B4-BE49-F238E27FC236}">
                <a16:creationId xmlns:a16="http://schemas.microsoft.com/office/drawing/2014/main" id="{B351A3C4-9CDF-5F42-B13D-E6EDACFF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6851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3769B03-3C86-7C4C-A5FB-F3E83E616E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826" y="1508781"/>
            <a:ext cx="6575406" cy="4297043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20000"/>
              </a:lnSpc>
              <a:buNone/>
              <a:defRPr sz="20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Clr>
                <a:schemeClr val="bg2"/>
              </a:buClr>
              <a:buFont typeface="System Font Regular"/>
              <a:buChar char="|"/>
              <a:defRPr sz="18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1"/>
            <a:r>
              <a:rPr lang="en-US" dirty="0" err="1"/>
              <a:t>Higlrhesigr</a:t>
            </a:r>
            <a:endParaRPr lang="en-US" dirty="0"/>
          </a:p>
          <a:p>
            <a:pPr lvl="1"/>
            <a:r>
              <a:rPr lang="en-US" dirty="0" err="1"/>
              <a:t>Hgirlheaigrea</a:t>
            </a:r>
            <a:endParaRPr lang="en-US" dirty="0"/>
          </a:p>
          <a:p>
            <a:pPr lvl="1"/>
            <a:r>
              <a:rPr lang="en-US" dirty="0" err="1"/>
              <a:t>Huigrlhaegr</a:t>
            </a:r>
            <a:endParaRPr lang="en-US" dirty="0"/>
          </a:p>
          <a:p>
            <a:pPr lvl="1"/>
            <a:r>
              <a:rPr lang="en-US" dirty="0" err="1"/>
              <a:t>Jgilrheag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33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B005254C-4D97-CE44-97AF-DE72E49EA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71960" y="273685"/>
            <a:ext cx="320040" cy="320040"/>
          </a:xfrm>
          <a:prstGeom prst="rect">
            <a:avLst/>
          </a:prstGeom>
          <a:solidFill>
            <a:schemeClr val="bg2"/>
          </a:solidFill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E3431E9-CC5F-4142-8C13-72DB9C6D3B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70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pattern + title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146A15-1B13-F141-A350-701775CC5B4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356" y="426054"/>
            <a:ext cx="3385207" cy="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Placeholder 8">
            <a:extLst>
              <a:ext uri="{FF2B5EF4-FFF2-40B4-BE49-F238E27FC236}">
                <a16:creationId xmlns:a16="http://schemas.microsoft.com/office/drawing/2014/main" id="{0895CCA5-9560-CD40-B0CF-AF7472C2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6851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ED603BB-4C6D-1440-B7C7-979377317D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0065" y="3218569"/>
            <a:ext cx="6846153" cy="365126"/>
          </a:xfrm>
          <a:prstGeom prst="rect">
            <a:avLst/>
          </a:prstGeom>
        </p:spPr>
        <p:txBody>
          <a:bodyPr lIns="0"/>
          <a:lstStyle>
            <a:lvl1pPr marL="228600" indent="-228600">
              <a:lnSpc>
                <a:spcPct val="120000"/>
              </a:lnSpc>
              <a:buClr>
                <a:schemeClr val="bg2"/>
              </a:buClr>
              <a:buFont typeface="System Font Regular"/>
              <a:buChar char="|"/>
              <a:defRPr sz="20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lnSpc>
                <a:spcPct val="140000"/>
              </a:lnSpc>
              <a:buClr>
                <a:schemeClr val="bg2"/>
              </a:buClr>
              <a:buFont typeface="System Font Regular"/>
              <a:buNone/>
              <a:tabLst/>
              <a:defRPr sz="18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A906EB6A-E943-9B46-9711-EB9068EAA2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0065" y="3751119"/>
            <a:ext cx="6846153" cy="365126"/>
          </a:xfrm>
          <a:prstGeom prst="rect">
            <a:avLst/>
          </a:prstGeom>
        </p:spPr>
        <p:txBody>
          <a:bodyPr lIns="0"/>
          <a:lstStyle>
            <a:lvl1pPr marL="228600" indent="-228600">
              <a:lnSpc>
                <a:spcPct val="120000"/>
              </a:lnSpc>
              <a:buClr>
                <a:schemeClr val="bg2"/>
              </a:buClr>
              <a:buFont typeface="System Font Regular"/>
              <a:buChar char="|"/>
              <a:defRPr sz="20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lnSpc>
                <a:spcPct val="140000"/>
              </a:lnSpc>
              <a:buClr>
                <a:schemeClr val="bg2"/>
              </a:buClr>
              <a:buFont typeface="System Font Regular"/>
              <a:buNone/>
              <a:tabLst/>
              <a:defRPr sz="18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30C6F060-FD88-3140-A045-FF6AE6458F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0065" y="4283669"/>
            <a:ext cx="6846153" cy="365126"/>
          </a:xfrm>
          <a:prstGeom prst="rect">
            <a:avLst/>
          </a:prstGeom>
        </p:spPr>
        <p:txBody>
          <a:bodyPr lIns="0"/>
          <a:lstStyle>
            <a:lvl1pPr marL="228600" indent="-228600">
              <a:lnSpc>
                <a:spcPct val="120000"/>
              </a:lnSpc>
              <a:buClr>
                <a:schemeClr val="bg2"/>
              </a:buClr>
              <a:buFont typeface="System Font Regular"/>
              <a:buChar char="|"/>
              <a:defRPr sz="20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lnSpc>
                <a:spcPct val="140000"/>
              </a:lnSpc>
              <a:buClr>
                <a:schemeClr val="bg2"/>
              </a:buClr>
              <a:buFont typeface="System Font Regular"/>
              <a:buNone/>
              <a:tabLst/>
              <a:defRPr sz="18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0EC6D68-7876-B74A-A81C-24CC5A6A05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0065" y="4816219"/>
            <a:ext cx="6846153" cy="365126"/>
          </a:xfrm>
          <a:prstGeom prst="rect">
            <a:avLst/>
          </a:prstGeom>
        </p:spPr>
        <p:txBody>
          <a:bodyPr lIns="0"/>
          <a:lstStyle>
            <a:lvl1pPr marL="228600" indent="-228600">
              <a:lnSpc>
                <a:spcPct val="120000"/>
              </a:lnSpc>
              <a:buClr>
                <a:schemeClr val="bg2"/>
              </a:buClr>
              <a:buFont typeface="System Font Regular"/>
              <a:buChar char="|"/>
              <a:defRPr sz="20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lnSpc>
                <a:spcPct val="140000"/>
              </a:lnSpc>
              <a:buClr>
                <a:schemeClr val="bg2"/>
              </a:buClr>
              <a:buFont typeface="System Font Regular"/>
              <a:buNone/>
              <a:tabLst/>
              <a:defRPr sz="18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A4C3AF36-C326-934C-817D-F54822748C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0065" y="5348771"/>
            <a:ext cx="6846153" cy="365126"/>
          </a:xfrm>
          <a:prstGeom prst="rect">
            <a:avLst/>
          </a:prstGeom>
        </p:spPr>
        <p:txBody>
          <a:bodyPr lIns="0"/>
          <a:lstStyle>
            <a:lvl1pPr marL="228600" indent="-228600">
              <a:lnSpc>
                <a:spcPct val="120000"/>
              </a:lnSpc>
              <a:buClr>
                <a:schemeClr val="bg2"/>
              </a:buClr>
              <a:buFont typeface="System Font Regular"/>
              <a:buChar char="|"/>
              <a:defRPr sz="20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lnSpc>
                <a:spcPct val="140000"/>
              </a:lnSpc>
              <a:buClr>
                <a:schemeClr val="bg2"/>
              </a:buClr>
              <a:buFont typeface="System Font Regular"/>
              <a:buNone/>
              <a:tabLst/>
              <a:defRPr sz="18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CF2BAEAF-E561-6942-8FFA-823DEC00CC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355" y="1508782"/>
            <a:ext cx="7408864" cy="142465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20000"/>
              </a:lnSpc>
              <a:buNone/>
              <a:defRPr sz="20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buClr>
                <a:schemeClr val="bg2"/>
              </a:buClr>
              <a:buFont typeface="System Font Regular"/>
              <a:buChar char="|"/>
              <a:defRPr sz="18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17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pattern +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146A15-1B13-F141-A350-701775CC5B4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356" y="426054"/>
            <a:ext cx="3385207" cy="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Placeholder 8">
            <a:extLst>
              <a:ext uri="{FF2B5EF4-FFF2-40B4-BE49-F238E27FC236}">
                <a16:creationId xmlns:a16="http://schemas.microsoft.com/office/drawing/2014/main" id="{8AAB7E03-BDD0-3E45-8FBF-0E2709BD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6851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1001B32-3EC5-4544-8001-BA6A0AA4C3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826" y="1508781"/>
            <a:ext cx="6575406" cy="4297043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20000"/>
              </a:lnSpc>
              <a:buNone/>
              <a:defRPr sz="20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Clr>
                <a:schemeClr val="bg2"/>
              </a:buClr>
              <a:buFont typeface="System Font Regular"/>
              <a:buChar char="|"/>
              <a:defRPr sz="18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1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patter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45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+ title +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D1F0E469-4ECB-B64B-AD5B-3A202BB4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6851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AA0A47-0560-2641-8719-E5ECB4F487B8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356" y="426054"/>
            <a:ext cx="3385207" cy="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3EF20B-5A38-3149-ACAB-473A425AB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355" y="1508781"/>
            <a:ext cx="7408864" cy="4297043"/>
          </a:xfrm>
          <a:prstGeom prst="rect">
            <a:avLst/>
          </a:prstGeom>
        </p:spPr>
        <p:txBody>
          <a:bodyPr lIns="0"/>
          <a:lstStyle>
            <a:lvl1pPr marL="228600" indent="-228600">
              <a:lnSpc>
                <a:spcPct val="120000"/>
              </a:lnSpc>
              <a:buClr>
                <a:schemeClr val="bg2"/>
              </a:buClr>
              <a:buFont typeface="System Font Regular"/>
              <a:buChar char="|"/>
              <a:defRPr sz="2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Clr>
                <a:schemeClr val="bg2"/>
              </a:buClr>
              <a:buFont typeface="System Font Regular"/>
              <a:buChar char="|"/>
              <a:tabLst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01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C6412942-EBCB-4B2C-8F3C-40DC22AC7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2880366"/>
            <a:ext cx="5486399" cy="776929"/>
          </a:xfrm>
        </p:spPr>
        <p:txBody>
          <a:bodyPr rIns="91440">
            <a:norm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092529-41F2-4072-9709-7809C24499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122"/>
          <a:stretch/>
        </p:blipFill>
        <p:spPr>
          <a:xfrm>
            <a:off x="7010390" y="3429775"/>
            <a:ext cx="5183217" cy="34445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C1A3B7-6B80-4E5E-B173-9F602A2F7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2267" y="6172170"/>
            <a:ext cx="914390" cy="5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6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222EE-446C-4334-99EC-8E7BDAF6F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2880360"/>
            <a:ext cx="5486399" cy="776929"/>
          </a:xfrm>
        </p:spPr>
        <p:txBody>
          <a:bodyPr rIns="91440">
            <a:noAutofit/>
          </a:bodyPr>
          <a:lstStyle>
            <a:lvl1pPr>
              <a:defRPr sz="4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AutoShape 9">
            <a:extLst>
              <a:ext uri="{FF2B5EF4-FFF2-40B4-BE49-F238E27FC236}">
                <a16:creationId xmlns:a16="http://schemas.microsoft.com/office/drawing/2014/main" id="{88AD294A-B995-4E6C-AE88-1EFA83B8546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343275" y="1836738"/>
            <a:ext cx="5505451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9AF3E9-FBC1-4F29-9B2A-B77B3F375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92"/>
          <a:stretch/>
        </p:blipFill>
        <p:spPr>
          <a:xfrm>
            <a:off x="6856318" y="3429000"/>
            <a:ext cx="5366095" cy="3444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F2FFD7-BB46-4C12-B04D-B86B7867DF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2267" y="6172170"/>
            <a:ext cx="914390" cy="5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vy pattern + title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146A15-1B13-F141-A350-701775CC5B4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356" y="426054"/>
            <a:ext cx="3385207" cy="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Placeholder 8">
            <a:extLst>
              <a:ext uri="{FF2B5EF4-FFF2-40B4-BE49-F238E27FC236}">
                <a16:creationId xmlns:a16="http://schemas.microsoft.com/office/drawing/2014/main" id="{0895CCA5-9560-CD40-B0CF-AF7472C2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6851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ED603BB-4C6D-1440-B7C7-979377317D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0065" y="3218569"/>
            <a:ext cx="6846153" cy="365126"/>
          </a:xfrm>
          <a:prstGeom prst="rect">
            <a:avLst/>
          </a:prstGeom>
        </p:spPr>
        <p:txBody>
          <a:bodyPr lIns="0"/>
          <a:lstStyle>
            <a:lvl1pPr marL="228600" indent="-228600">
              <a:lnSpc>
                <a:spcPct val="120000"/>
              </a:lnSpc>
              <a:buClr>
                <a:schemeClr val="bg2"/>
              </a:buClr>
              <a:buFont typeface="System Font Regular"/>
              <a:buChar char="|"/>
              <a:defRPr sz="20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lnSpc>
                <a:spcPct val="140000"/>
              </a:lnSpc>
              <a:buClr>
                <a:schemeClr val="bg2"/>
              </a:buClr>
              <a:buFont typeface="System Font Regular"/>
              <a:buNone/>
              <a:tabLst/>
              <a:defRPr sz="18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A906EB6A-E943-9B46-9711-EB9068EAA2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0065" y="3751119"/>
            <a:ext cx="6846153" cy="365126"/>
          </a:xfrm>
          <a:prstGeom prst="rect">
            <a:avLst/>
          </a:prstGeom>
        </p:spPr>
        <p:txBody>
          <a:bodyPr lIns="0"/>
          <a:lstStyle>
            <a:lvl1pPr marL="228600" indent="-228600">
              <a:lnSpc>
                <a:spcPct val="120000"/>
              </a:lnSpc>
              <a:buClr>
                <a:schemeClr val="bg2"/>
              </a:buClr>
              <a:buFont typeface="System Font Regular"/>
              <a:buChar char="|"/>
              <a:defRPr sz="20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lnSpc>
                <a:spcPct val="140000"/>
              </a:lnSpc>
              <a:buClr>
                <a:schemeClr val="bg2"/>
              </a:buClr>
              <a:buFont typeface="System Font Regular"/>
              <a:buNone/>
              <a:tabLst/>
              <a:defRPr sz="18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30C6F060-FD88-3140-A045-FF6AE6458F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0065" y="4283669"/>
            <a:ext cx="6846153" cy="365126"/>
          </a:xfrm>
          <a:prstGeom prst="rect">
            <a:avLst/>
          </a:prstGeom>
        </p:spPr>
        <p:txBody>
          <a:bodyPr lIns="0"/>
          <a:lstStyle>
            <a:lvl1pPr marL="228600" indent="-228600">
              <a:lnSpc>
                <a:spcPct val="120000"/>
              </a:lnSpc>
              <a:buClr>
                <a:schemeClr val="bg2"/>
              </a:buClr>
              <a:buFont typeface="System Font Regular"/>
              <a:buChar char="|"/>
              <a:defRPr sz="20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lnSpc>
                <a:spcPct val="140000"/>
              </a:lnSpc>
              <a:buClr>
                <a:schemeClr val="bg2"/>
              </a:buClr>
              <a:buFont typeface="System Font Regular"/>
              <a:buNone/>
              <a:tabLst/>
              <a:defRPr sz="18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0EC6D68-7876-B74A-A81C-24CC5A6A05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0065" y="4816219"/>
            <a:ext cx="6846153" cy="365126"/>
          </a:xfrm>
          <a:prstGeom prst="rect">
            <a:avLst/>
          </a:prstGeom>
        </p:spPr>
        <p:txBody>
          <a:bodyPr lIns="0"/>
          <a:lstStyle>
            <a:lvl1pPr marL="228600" indent="-228600">
              <a:lnSpc>
                <a:spcPct val="120000"/>
              </a:lnSpc>
              <a:buClr>
                <a:schemeClr val="bg2"/>
              </a:buClr>
              <a:buFont typeface="System Font Regular"/>
              <a:buChar char="|"/>
              <a:defRPr sz="20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lnSpc>
                <a:spcPct val="140000"/>
              </a:lnSpc>
              <a:buClr>
                <a:schemeClr val="bg2"/>
              </a:buClr>
              <a:buFont typeface="System Font Regular"/>
              <a:buNone/>
              <a:tabLst/>
              <a:defRPr sz="18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A4C3AF36-C326-934C-817D-F54822748C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0065" y="5348771"/>
            <a:ext cx="6846153" cy="365126"/>
          </a:xfrm>
          <a:prstGeom prst="rect">
            <a:avLst/>
          </a:prstGeom>
        </p:spPr>
        <p:txBody>
          <a:bodyPr lIns="0"/>
          <a:lstStyle>
            <a:lvl1pPr marL="228600" indent="-228600">
              <a:lnSpc>
                <a:spcPct val="120000"/>
              </a:lnSpc>
              <a:buClr>
                <a:schemeClr val="bg2"/>
              </a:buClr>
              <a:buFont typeface="System Font Regular"/>
              <a:buChar char="|"/>
              <a:defRPr sz="20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lnSpc>
                <a:spcPct val="140000"/>
              </a:lnSpc>
              <a:buClr>
                <a:schemeClr val="bg2"/>
              </a:buClr>
              <a:buFont typeface="System Font Regular"/>
              <a:buNone/>
              <a:tabLst/>
              <a:defRPr sz="18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CF2BAEAF-E561-6942-8FFA-823DEC00CC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355" y="1508782"/>
            <a:ext cx="7408864" cy="142465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20000"/>
              </a:lnSpc>
              <a:buNone/>
              <a:defRPr sz="20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buClr>
                <a:schemeClr val="bg2"/>
              </a:buClr>
              <a:buFont typeface="System Font Regular"/>
              <a:buChar char="|"/>
              <a:defRPr sz="18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331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4259969-2765-4373-8AAA-80E7D00E7B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AB7FED-6CCC-4097-9259-BACA1887401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E49859-8570-4A6C-A796-3F92A03D3E9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089C2-1434-47C1-9BF0-9767B858E3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766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attern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030ED7-00B9-4F8C-9619-087FCFD6BCC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356" y="426054"/>
            <a:ext cx="3385207" cy="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Placeholder 8">
            <a:extLst>
              <a:ext uri="{FF2B5EF4-FFF2-40B4-BE49-F238E27FC236}">
                <a16:creationId xmlns:a16="http://schemas.microsoft.com/office/drawing/2014/main" id="{46C2CE78-3144-F14E-B7B5-D47122DD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6851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2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attern to white + title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A0F0B3C-FA6D-FF40-B7D3-8C91C65EE834}"/>
              </a:ext>
            </a:extLst>
          </p:cNvPr>
          <p:cNvSpPr/>
          <p:nvPr userDrawn="1"/>
        </p:nvSpPr>
        <p:spPr>
          <a:xfrm rot="16200000">
            <a:off x="2665846" y="-2667000"/>
            <a:ext cx="6858002" cy="12192002"/>
          </a:xfrm>
          <a:prstGeom prst="rect">
            <a:avLst/>
          </a:prstGeom>
          <a:gradFill>
            <a:gsLst>
              <a:gs pos="0">
                <a:schemeClr val="bg1"/>
              </a:gs>
              <a:gs pos="55000">
                <a:srgbClr val="FFFFFF">
                  <a:alpha val="54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1094BE-1DEF-4E7E-AF64-68A08A4075F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9600" y="6446487"/>
            <a:ext cx="1790611" cy="233531"/>
            <a:chOff x="2386" y="1973"/>
            <a:chExt cx="2883" cy="376"/>
          </a:xfrm>
          <a:solidFill>
            <a:schemeClr val="tx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0753B23-CB94-444C-B7E6-65CB966501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" y="2106"/>
              <a:ext cx="149" cy="235"/>
            </a:xfrm>
            <a:custGeom>
              <a:avLst/>
              <a:gdLst>
                <a:gd name="T0" fmla="*/ 116 w 123"/>
                <a:gd name="T1" fmla="*/ 30 h 189"/>
                <a:gd name="T2" fmla="*/ 64 w 123"/>
                <a:gd name="T3" fmla="*/ 26 h 189"/>
                <a:gd name="T4" fmla="*/ 30 w 123"/>
                <a:gd name="T5" fmla="*/ 50 h 189"/>
                <a:gd name="T6" fmla="*/ 71 w 123"/>
                <a:gd name="T7" fmla="*/ 79 h 189"/>
                <a:gd name="T8" fmla="*/ 123 w 123"/>
                <a:gd name="T9" fmla="*/ 131 h 189"/>
                <a:gd name="T10" fmla="*/ 62 w 123"/>
                <a:gd name="T11" fmla="*/ 189 h 189"/>
                <a:gd name="T12" fmla="*/ 2 w 123"/>
                <a:gd name="T13" fmla="*/ 181 h 189"/>
                <a:gd name="T14" fmla="*/ 5 w 123"/>
                <a:gd name="T15" fmla="*/ 158 h 189"/>
                <a:gd name="T16" fmla="*/ 60 w 123"/>
                <a:gd name="T17" fmla="*/ 162 h 189"/>
                <a:gd name="T18" fmla="*/ 93 w 123"/>
                <a:gd name="T19" fmla="*/ 133 h 189"/>
                <a:gd name="T20" fmla="*/ 57 w 123"/>
                <a:gd name="T21" fmla="*/ 106 h 189"/>
                <a:gd name="T22" fmla="*/ 0 w 123"/>
                <a:gd name="T23" fmla="*/ 52 h 189"/>
                <a:gd name="T24" fmla="*/ 61 w 123"/>
                <a:gd name="T25" fmla="*/ 0 h 189"/>
                <a:gd name="T26" fmla="*/ 119 w 123"/>
                <a:gd name="T27" fmla="*/ 6 h 189"/>
                <a:gd name="T28" fmla="*/ 116 w 123"/>
                <a:gd name="T29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9">
                  <a:moveTo>
                    <a:pt x="116" y="30"/>
                  </a:moveTo>
                  <a:cubicBezTo>
                    <a:pt x="116" y="30"/>
                    <a:pt x="79" y="26"/>
                    <a:pt x="64" y="26"/>
                  </a:cubicBezTo>
                  <a:cubicBezTo>
                    <a:pt x="41" y="26"/>
                    <a:pt x="30" y="34"/>
                    <a:pt x="30" y="50"/>
                  </a:cubicBezTo>
                  <a:cubicBezTo>
                    <a:pt x="30" y="67"/>
                    <a:pt x="39" y="71"/>
                    <a:pt x="71" y="79"/>
                  </a:cubicBezTo>
                  <a:cubicBezTo>
                    <a:pt x="109" y="90"/>
                    <a:pt x="123" y="100"/>
                    <a:pt x="123" y="131"/>
                  </a:cubicBezTo>
                  <a:cubicBezTo>
                    <a:pt x="123" y="171"/>
                    <a:pt x="98" y="189"/>
                    <a:pt x="62" y="189"/>
                  </a:cubicBezTo>
                  <a:cubicBezTo>
                    <a:pt x="38" y="189"/>
                    <a:pt x="2" y="181"/>
                    <a:pt x="2" y="181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5" y="158"/>
                    <a:pt x="41" y="162"/>
                    <a:pt x="60" y="162"/>
                  </a:cubicBezTo>
                  <a:cubicBezTo>
                    <a:pt x="83" y="162"/>
                    <a:pt x="93" y="152"/>
                    <a:pt x="93" y="133"/>
                  </a:cubicBezTo>
                  <a:cubicBezTo>
                    <a:pt x="93" y="118"/>
                    <a:pt x="85" y="112"/>
                    <a:pt x="57" y="106"/>
                  </a:cubicBezTo>
                  <a:cubicBezTo>
                    <a:pt x="17" y="95"/>
                    <a:pt x="0" y="83"/>
                    <a:pt x="0" y="52"/>
                  </a:cubicBezTo>
                  <a:cubicBezTo>
                    <a:pt x="0" y="15"/>
                    <a:pt x="24" y="0"/>
                    <a:pt x="61" y="0"/>
                  </a:cubicBezTo>
                  <a:cubicBezTo>
                    <a:pt x="84" y="0"/>
                    <a:pt x="119" y="6"/>
                    <a:pt x="119" y="6"/>
                  </a:cubicBezTo>
                  <a:lnTo>
                    <a:pt x="11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A7A7CF46-E882-4D76-9F1E-E4110272D4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9" y="2110"/>
              <a:ext cx="225" cy="227"/>
            </a:xfrm>
            <a:custGeom>
              <a:avLst/>
              <a:gdLst>
                <a:gd name="T0" fmla="*/ 0 w 225"/>
                <a:gd name="T1" fmla="*/ 0 h 227"/>
                <a:gd name="T2" fmla="*/ 62 w 225"/>
                <a:gd name="T3" fmla="*/ 0 h 227"/>
                <a:gd name="T4" fmla="*/ 112 w 225"/>
                <a:gd name="T5" fmla="*/ 177 h 227"/>
                <a:gd name="T6" fmla="*/ 162 w 225"/>
                <a:gd name="T7" fmla="*/ 0 h 227"/>
                <a:gd name="T8" fmla="*/ 225 w 225"/>
                <a:gd name="T9" fmla="*/ 0 h 227"/>
                <a:gd name="T10" fmla="*/ 225 w 225"/>
                <a:gd name="T11" fmla="*/ 227 h 227"/>
                <a:gd name="T12" fmla="*/ 189 w 225"/>
                <a:gd name="T13" fmla="*/ 227 h 227"/>
                <a:gd name="T14" fmla="*/ 189 w 225"/>
                <a:gd name="T15" fmla="*/ 31 h 227"/>
                <a:gd name="T16" fmla="*/ 186 w 225"/>
                <a:gd name="T17" fmla="*/ 31 h 227"/>
                <a:gd name="T18" fmla="*/ 131 w 225"/>
                <a:gd name="T19" fmla="*/ 217 h 227"/>
                <a:gd name="T20" fmla="*/ 94 w 225"/>
                <a:gd name="T21" fmla="*/ 217 h 227"/>
                <a:gd name="T22" fmla="*/ 38 w 225"/>
                <a:gd name="T23" fmla="*/ 31 h 227"/>
                <a:gd name="T24" fmla="*/ 36 w 225"/>
                <a:gd name="T25" fmla="*/ 31 h 227"/>
                <a:gd name="T26" fmla="*/ 36 w 225"/>
                <a:gd name="T27" fmla="*/ 227 h 227"/>
                <a:gd name="T28" fmla="*/ 0 w 225"/>
                <a:gd name="T29" fmla="*/ 227 h 227"/>
                <a:gd name="T30" fmla="*/ 0 w 225"/>
                <a:gd name="T3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27">
                  <a:moveTo>
                    <a:pt x="0" y="0"/>
                  </a:moveTo>
                  <a:lnTo>
                    <a:pt x="62" y="0"/>
                  </a:lnTo>
                  <a:lnTo>
                    <a:pt x="112" y="177"/>
                  </a:lnTo>
                  <a:lnTo>
                    <a:pt x="162" y="0"/>
                  </a:lnTo>
                  <a:lnTo>
                    <a:pt x="225" y="0"/>
                  </a:lnTo>
                  <a:lnTo>
                    <a:pt x="225" y="227"/>
                  </a:lnTo>
                  <a:lnTo>
                    <a:pt x="189" y="227"/>
                  </a:lnTo>
                  <a:lnTo>
                    <a:pt x="189" y="31"/>
                  </a:lnTo>
                  <a:lnTo>
                    <a:pt x="186" y="31"/>
                  </a:lnTo>
                  <a:lnTo>
                    <a:pt x="131" y="217"/>
                  </a:lnTo>
                  <a:lnTo>
                    <a:pt x="94" y="217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6FF2865-ECE8-4985-85B1-89153EE488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6" y="2110"/>
              <a:ext cx="162" cy="227"/>
            </a:xfrm>
            <a:custGeom>
              <a:avLst/>
              <a:gdLst>
                <a:gd name="T0" fmla="*/ 0 w 162"/>
                <a:gd name="T1" fmla="*/ 0 h 227"/>
                <a:gd name="T2" fmla="*/ 162 w 162"/>
                <a:gd name="T3" fmla="*/ 0 h 227"/>
                <a:gd name="T4" fmla="*/ 162 w 162"/>
                <a:gd name="T5" fmla="*/ 32 h 227"/>
                <a:gd name="T6" fmla="*/ 100 w 162"/>
                <a:gd name="T7" fmla="*/ 32 h 227"/>
                <a:gd name="T8" fmla="*/ 100 w 162"/>
                <a:gd name="T9" fmla="*/ 227 h 227"/>
                <a:gd name="T10" fmla="*/ 63 w 162"/>
                <a:gd name="T11" fmla="*/ 227 h 227"/>
                <a:gd name="T12" fmla="*/ 63 w 162"/>
                <a:gd name="T13" fmla="*/ 32 h 227"/>
                <a:gd name="T14" fmla="*/ 0 w 162"/>
                <a:gd name="T15" fmla="*/ 32 h 227"/>
                <a:gd name="T16" fmla="*/ 0 w 162"/>
                <a:gd name="T1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27">
                  <a:moveTo>
                    <a:pt x="0" y="0"/>
                  </a:moveTo>
                  <a:lnTo>
                    <a:pt x="162" y="0"/>
                  </a:lnTo>
                  <a:lnTo>
                    <a:pt x="162" y="32"/>
                  </a:lnTo>
                  <a:lnTo>
                    <a:pt x="100" y="32"/>
                  </a:lnTo>
                  <a:lnTo>
                    <a:pt x="100" y="227"/>
                  </a:lnTo>
                  <a:lnTo>
                    <a:pt x="63" y="227"/>
                  </a:lnTo>
                  <a:lnTo>
                    <a:pt x="63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06CC76-2143-4F75-97E0-BB7ACE8824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85" y="2110"/>
              <a:ext cx="157" cy="227"/>
            </a:xfrm>
            <a:custGeom>
              <a:avLst/>
              <a:gdLst>
                <a:gd name="T0" fmla="*/ 69 w 129"/>
                <a:gd name="T1" fmla="*/ 0 h 183"/>
                <a:gd name="T2" fmla="*/ 125 w 129"/>
                <a:gd name="T3" fmla="*/ 47 h 183"/>
                <a:gd name="T4" fmla="*/ 103 w 129"/>
                <a:gd name="T5" fmla="*/ 88 h 183"/>
                <a:gd name="T6" fmla="*/ 129 w 129"/>
                <a:gd name="T7" fmla="*/ 131 h 183"/>
                <a:gd name="T8" fmla="*/ 71 w 129"/>
                <a:gd name="T9" fmla="*/ 183 h 183"/>
                <a:gd name="T10" fmla="*/ 0 w 129"/>
                <a:gd name="T11" fmla="*/ 183 h 183"/>
                <a:gd name="T12" fmla="*/ 0 w 129"/>
                <a:gd name="T13" fmla="*/ 0 h 183"/>
                <a:gd name="T14" fmla="*/ 69 w 129"/>
                <a:gd name="T15" fmla="*/ 0 h 183"/>
                <a:gd name="T16" fmla="*/ 29 w 129"/>
                <a:gd name="T17" fmla="*/ 25 h 183"/>
                <a:gd name="T18" fmla="*/ 29 w 129"/>
                <a:gd name="T19" fmla="*/ 78 h 183"/>
                <a:gd name="T20" fmla="*/ 68 w 129"/>
                <a:gd name="T21" fmla="*/ 78 h 183"/>
                <a:gd name="T22" fmla="*/ 95 w 129"/>
                <a:gd name="T23" fmla="*/ 51 h 183"/>
                <a:gd name="T24" fmla="*/ 67 w 129"/>
                <a:gd name="T25" fmla="*/ 25 h 183"/>
                <a:gd name="T26" fmla="*/ 29 w 129"/>
                <a:gd name="T27" fmla="*/ 25 h 183"/>
                <a:gd name="T28" fmla="*/ 29 w 129"/>
                <a:gd name="T29" fmla="*/ 103 h 183"/>
                <a:gd name="T30" fmla="*/ 29 w 129"/>
                <a:gd name="T31" fmla="*/ 157 h 183"/>
                <a:gd name="T32" fmla="*/ 70 w 129"/>
                <a:gd name="T33" fmla="*/ 157 h 183"/>
                <a:gd name="T34" fmla="*/ 99 w 129"/>
                <a:gd name="T35" fmla="*/ 129 h 183"/>
                <a:gd name="T36" fmla="*/ 69 w 129"/>
                <a:gd name="T37" fmla="*/ 103 h 183"/>
                <a:gd name="T38" fmla="*/ 29 w 129"/>
                <a:gd name="T39" fmla="*/ 10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183">
                  <a:moveTo>
                    <a:pt x="69" y="0"/>
                  </a:moveTo>
                  <a:cubicBezTo>
                    <a:pt x="105" y="0"/>
                    <a:pt x="125" y="13"/>
                    <a:pt x="125" y="47"/>
                  </a:cubicBezTo>
                  <a:cubicBezTo>
                    <a:pt x="125" y="70"/>
                    <a:pt x="118" y="80"/>
                    <a:pt x="103" y="88"/>
                  </a:cubicBezTo>
                  <a:cubicBezTo>
                    <a:pt x="119" y="95"/>
                    <a:pt x="129" y="106"/>
                    <a:pt x="129" y="131"/>
                  </a:cubicBezTo>
                  <a:cubicBezTo>
                    <a:pt x="129" y="168"/>
                    <a:pt x="107" y="183"/>
                    <a:pt x="7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9" y="0"/>
                  </a:lnTo>
                  <a:close/>
                  <a:moveTo>
                    <a:pt x="29" y="25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87" y="78"/>
                    <a:pt x="95" y="69"/>
                    <a:pt x="95" y="51"/>
                  </a:cubicBezTo>
                  <a:cubicBezTo>
                    <a:pt x="95" y="33"/>
                    <a:pt x="86" y="25"/>
                    <a:pt x="67" y="25"/>
                  </a:cubicBezTo>
                  <a:lnTo>
                    <a:pt x="29" y="25"/>
                  </a:lnTo>
                  <a:close/>
                  <a:moveTo>
                    <a:pt x="29" y="103"/>
                  </a:moveTo>
                  <a:cubicBezTo>
                    <a:pt x="29" y="157"/>
                    <a:pt x="29" y="157"/>
                    <a:pt x="29" y="157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88" y="157"/>
                    <a:pt x="99" y="151"/>
                    <a:pt x="99" y="129"/>
                  </a:cubicBezTo>
                  <a:cubicBezTo>
                    <a:pt x="99" y="109"/>
                    <a:pt x="83" y="103"/>
                    <a:pt x="69" y="103"/>
                  </a:cubicBezTo>
                  <a:lnTo>
                    <a:pt x="29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6A4C6A4-71B3-485D-9D38-F6C979B6A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2" y="2110"/>
              <a:ext cx="140" cy="227"/>
            </a:xfrm>
            <a:custGeom>
              <a:avLst/>
              <a:gdLst>
                <a:gd name="T0" fmla="*/ 0 w 140"/>
                <a:gd name="T1" fmla="*/ 0 h 227"/>
                <a:gd name="T2" fmla="*/ 140 w 140"/>
                <a:gd name="T3" fmla="*/ 0 h 227"/>
                <a:gd name="T4" fmla="*/ 140 w 140"/>
                <a:gd name="T5" fmla="*/ 32 h 227"/>
                <a:gd name="T6" fmla="*/ 36 w 140"/>
                <a:gd name="T7" fmla="*/ 32 h 227"/>
                <a:gd name="T8" fmla="*/ 36 w 140"/>
                <a:gd name="T9" fmla="*/ 97 h 227"/>
                <a:gd name="T10" fmla="*/ 121 w 140"/>
                <a:gd name="T11" fmla="*/ 97 h 227"/>
                <a:gd name="T12" fmla="*/ 121 w 140"/>
                <a:gd name="T13" fmla="*/ 128 h 227"/>
                <a:gd name="T14" fmla="*/ 36 w 140"/>
                <a:gd name="T15" fmla="*/ 128 h 227"/>
                <a:gd name="T16" fmla="*/ 36 w 140"/>
                <a:gd name="T17" fmla="*/ 195 h 227"/>
                <a:gd name="T18" fmla="*/ 140 w 140"/>
                <a:gd name="T19" fmla="*/ 195 h 227"/>
                <a:gd name="T20" fmla="*/ 140 w 140"/>
                <a:gd name="T21" fmla="*/ 227 h 227"/>
                <a:gd name="T22" fmla="*/ 0 w 140"/>
                <a:gd name="T23" fmla="*/ 227 h 227"/>
                <a:gd name="T24" fmla="*/ 0 w 140"/>
                <a:gd name="T2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27">
                  <a:moveTo>
                    <a:pt x="0" y="0"/>
                  </a:moveTo>
                  <a:lnTo>
                    <a:pt x="140" y="0"/>
                  </a:lnTo>
                  <a:lnTo>
                    <a:pt x="140" y="32"/>
                  </a:lnTo>
                  <a:lnTo>
                    <a:pt x="36" y="32"/>
                  </a:lnTo>
                  <a:lnTo>
                    <a:pt x="36" y="97"/>
                  </a:lnTo>
                  <a:lnTo>
                    <a:pt x="121" y="97"/>
                  </a:lnTo>
                  <a:lnTo>
                    <a:pt x="121" y="128"/>
                  </a:lnTo>
                  <a:lnTo>
                    <a:pt x="36" y="128"/>
                  </a:lnTo>
                  <a:lnTo>
                    <a:pt x="36" y="195"/>
                  </a:lnTo>
                  <a:lnTo>
                    <a:pt x="140" y="195"/>
                  </a:lnTo>
                  <a:lnTo>
                    <a:pt x="140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B49906B4-6C43-4250-9E95-6C51C87098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47" y="2110"/>
              <a:ext cx="182" cy="227"/>
            </a:xfrm>
            <a:custGeom>
              <a:avLst/>
              <a:gdLst>
                <a:gd name="T0" fmla="*/ 54 w 182"/>
                <a:gd name="T1" fmla="*/ 0 h 227"/>
                <a:gd name="T2" fmla="*/ 126 w 182"/>
                <a:gd name="T3" fmla="*/ 0 h 227"/>
                <a:gd name="T4" fmla="*/ 182 w 182"/>
                <a:gd name="T5" fmla="*/ 227 h 227"/>
                <a:gd name="T6" fmla="*/ 146 w 182"/>
                <a:gd name="T7" fmla="*/ 227 h 227"/>
                <a:gd name="T8" fmla="*/ 129 w 182"/>
                <a:gd name="T9" fmla="*/ 160 h 227"/>
                <a:gd name="T10" fmla="*/ 52 w 182"/>
                <a:gd name="T11" fmla="*/ 160 h 227"/>
                <a:gd name="T12" fmla="*/ 36 w 182"/>
                <a:gd name="T13" fmla="*/ 227 h 227"/>
                <a:gd name="T14" fmla="*/ 0 w 182"/>
                <a:gd name="T15" fmla="*/ 227 h 227"/>
                <a:gd name="T16" fmla="*/ 54 w 182"/>
                <a:gd name="T17" fmla="*/ 0 h 227"/>
                <a:gd name="T18" fmla="*/ 59 w 182"/>
                <a:gd name="T19" fmla="*/ 128 h 227"/>
                <a:gd name="T20" fmla="*/ 123 w 182"/>
                <a:gd name="T21" fmla="*/ 128 h 227"/>
                <a:gd name="T22" fmla="*/ 99 w 182"/>
                <a:gd name="T23" fmla="*/ 31 h 227"/>
                <a:gd name="T24" fmla="*/ 82 w 182"/>
                <a:gd name="T25" fmla="*/ 31 h 227"/>
                <a:gd name="T26" fmla="*/ 59 w 182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227">
                  <a:moveTo>
                    <a:pt x="54" y="0"/>
                  </a:moveTo>
                  <a:lnTo>
                    <a:pt x="126" y="0"/>
                  </a:lnTo>
                  <a:lnTo>
                    <a:pt x="182" y="227"/>
                  </a:lnTo>
                  <a:lnTo>
                    <a:pt x="146" y="227"/>
                  </a:lnTo>
                  <a:lnTo>
                    <a:pt x="129" y="160"/>
                  </a:lnTo>
                  <a:lnTo>
                    <a:pt x="52" y="160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54" y="0"/>
                  </a:lnTo>
                  <a:close/>
                  <a:moveTo>
                    <a:pt x="59" y="128"/>
                  </a:moveTo>
                  <a:lnTo>
                    <a:pt x="123" y="128"/>
                  </a:lnTo>
                  <a:lnTo>
                    <a:pt x="99" y="31"/>
                  </a:lnTo>
                  <a:lnTo>
                    <a:pt x="82" y="31"/>
                  </a:lnTo>
                  <a:lnTo>
                    <a:pt x="5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EF5B501-4991-472A-AA42-9674C8AD8E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10" y="2110"/>
              <a:ext cx="159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0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9" y="0"/>
                    <a:pt x="131" y="23"/>
                    <a:pt x="131" y="64"/>
                  </a:cubicBezTo>
                  <a:cubicBezTo>
                    <a:pt x="131" y="89"/>
                    <a:pt x="120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0" y="83"/>
                    <a:pt x="100" y="64"/>
                  </a:cubicBezTo>
                  <a:cubicBezTo>
                    <a:pt x="100" y="43"/>
                    <a:pt x="90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FD65CE3A-F82F-4C0D-BFA7-187B7452F0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2" y="2110"/>
              <a:ext cx="183" cy="227"/>
            </a:xfrm>
            <a:custGeom>
              <a:avLst/>
              <a:gdLst>
                <a:gd name="T0" fmla="*/ 56 w 183"/>
                <a:gd name="T1" fmla="*/ 0 h 227"/>
                <a:gd name="T2" fmla="*/ 128 w 183"/>
                <a:gd name="T3" fmla="*/ 0 h 227"/>
                <a:gd name="T4" fmla="*/ 183 w 183"/>
                <a:gd name="T5" fmla="*/ 227 h 227"/>
                <a:gd name="T6" fmla="*/ 146 w 183"/>
                <a:gd name="T7" fmla="*/ 227 h 227"/>
                <a:gd name="T8" fmla="*/ 130 w 183"/>
                <a:gd name="T9" fmla="*/ 160 h 227"/>
                <a:gd name="T10" fmla="*/ 54 w 183"/>
                <a:gd name="T11" fmla="*/ 160 h 227"/>
                <a:gd name="T12" fmla="*/ 37 w 183"/>
                <a:gd name="T13" fmla="*/ 227 h 227"/>
                <a:gd name="T14" fmla="*/ 0 w 183"/>
                <a:gd name="T15" fmla="*/ 227 h 227"/>
                <a:gd name="T16" fmla="*/ 56 w 183"/>
                <a:gd name="T17" fmla="*/ 0 h 227"/>
                <a:gd name="T18" fmla="*/ 60 w 183"/>
                <a:gd name="T19" fmla="*/ 128 h 227"/>
                <a:gd name="T20" fmla="*/ 123 w 183"/>
                <a:gd name="T21" fmla="*/ 128 h 227"/>
                <a:gd name="T22" fmla="*/ 100 w 183"/>
                <a:gd name="T23" fmla="*/ 31 h 227"/>
                <a:gd name="T24" fmla="*/ 84 w 183"/>
                <a:gd name="T25" fmla="*/ 31 h 227"/>
                <a:gd name="T26" fmla="*/ 60 w 183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227">
                  <a:moveTo>
                    <a:pt x="56" y="0"/>
                  </a:moveTo>
                  <a:lnTo>
                    <a:pt x="128" y="0"/>
                  </a:lnTo>
                  <a:lnTo>
                    <a:pt x="183" y="227"/>
                  </a:lnTo>
                  <a:lnTo>
                    <a:pt x="146" y="227"/>
                  </a:lnTo>
                  <a:lnTo>
                    <a:pt x="130" y="160"/>
                  </a:lnTo>
                  <a:lnTo>
                    <a:pt x="54" y="160"/>
                  </a:lnTo>
                  <a:lnTo>
                    <a:pt x="37" y="227"/>
                  </a:lnTo>
                  <a:lnTo>
                    <a:pt x="0" y="227"/>
                  </a:lnTo>
                  <a:lnTo>
                    <a:pt x="56" y="0"/>
                  </a:lnTo>
                  <a:close/>
                  <a:moveTo>
                    <a:pt x="60" y="128"/>
                  </a:moveTo>
                  <a:lnTo>
                    <a:pt x="123" y="128"/>
                  </a:lnTo>
                  <a:lnTo>
                    <a:pt x="100" y="31"/>
                  </a:lnTo>
                  <a:lnTo>
                    <a:pt x="84" y="31"/>
                  </a:lnTo>
                  <a:lnTo>
                    <a:pt x="6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6CFC269E-95AA-4D26-A16C-CD8E7CD4EE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58" y="2110"/>
              <a:ext cx="160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1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10" y="0"/>
                    <a:pt x="131" y="23"/>
                    <a:pt x="131" y="64"/>
                  </a:cubicBezTo>
                  <a:cubicBezTo>
                    <a:pt x="131" y="89"/>
                    <a:pt x="121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1" y="83"/>
                    <a:pt x="101" y="64"/>
                  </a:cubicBezTo>
                  <a:cubicBezTo>
                    <a:pt x="101" y="43"/>
                    <a:pt x="91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4151EFA1-1CE5-4541-8A8B-C230056CBB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" y="1973"/>
              <a:ext cx="656" cy="376"/>
            </a:xfrm>
            <a:custGeom>
              <a:avLst/>
              <a:gdLst>
                <a:gd name="T0" fmla="*/ 380 w 656"/>
                <a:gd name="T1" fmla="*/ 319 h 376"/>
                <a:gd name="T2" fmla="*/ 276 w 656"/>
                <a:gd name="T3" fmla="*/ 319 h 376"/>
                <a:gd name="T4" fmla="*/ 258 w 656"/>
                <a:gd name="T5" fmla="*/ 376 h 376"/>
                <a:gd name="T6" fmla="*/ 398 w 656"/>
                <a:gd name="T7" fmla="*/ 376 h 376"/>
                <a:gd name="T8" fmla="*/ 380 w 656"/>
                <a:gd name="T9" fmla="*/ 319 h 376"/>
                <a:gd name="T10" fmla="*/ 656 w 656"/>
                <a:gd name="T11" fmla="*/ 376 h 376"/>
                <a:gd name="T12" fmla="*/ 603 w 656"/>
                <a:gd name="T13" fmla="*/ 206 h 376"/>
                <a:gd name="T14" fmla="*/ 638 w 656"/>
                <a:gd name="T15" fmla="*/ 97 h 376"/>
                <a:gd name="T16" fmla="*/ 508 w 656"/>
                <a:gd name="T17" fmla="*/ 0 h 376"/>
                <a:gd name="T18" fmla="*/ 416 w 656"/>
                <a:gd name="T19" fmla="*/ 68 h 376"/>
                <a:gd name="T20" fmla="*/ 241 w 656"/>
                <a:gd name="T21" fmla="*/ 68 h 376"/>
                <a:gd name="T22" fmla="*/ 150 w 656"/>
                <a:gd name="T23" fmla="*/ 0 h 376"/>
                <a:gd name="T24" fmla="*/ 19 w 656"/>
                <a:gd name="T25" fmla="*/ 97 h 376"/>
                <a:gd name="T26" fmla="*/ 54 w 656"/>
                <a:gd name="T27" fmla="*/ 206 h 376"/>
                <a:gd name="T28" fmla="*/ 0 w 656"/>
                <a:gd name="T29" fmla="*/ 376 h 376"/>
                <a:gd name="T30" fmla="*/ 170 w 656"/>
                <a:gd name="T31" fmla="*/ 376 h 376"/>
                <a:gd name="T32" fmla="*/ 157 w 656"/>
                <a:gd name="T33" fmla="*/ 334 h 376"/>
                <a:gd name="T34" fmla="*/ 329 w 656"/>
                <a:gd name="T35" fmla="*/ 207 h 376"/>
                <a:gd name="T36" fmla="*/ 499 w 656"/>
                <a:gd name="T37" fmla="*/ 334 h 376"/>
                <a:gd name="T38" fmla="*/ 486 w 656"/>
                <a:gd name="T39" fmla="*/ 376 h 376"/>
                <a:gd name="T40" fmla="*/ 656 w 656"/>
                <a:gd name="T4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6" h="376">
                  <a:moveTo>
                    <a:pt x="380" y="319"/>
                  </a:moveTo>
                  <a:lnTo>
                    <a:pt x="276" y="319"/>
                  </a:lnTo>
                  <a:lnTo>
                    <a:pt x="258" y="376"/>
                  </a:lnTo>
                  <a:lnTo>
                    <a:pt x="398" y="376"/>
                  </a:lnTo>
                  <a:lnTo>
                    <a:pt x="380" y="319"/>
                  </a:lnTo>
                  <a:close/>
                  <a:moveTo>
                    <a:pt x="656" y="376"/>
                  </a:moveTo>
                  <a:lnTo>
                    <a:pt x="603" y="206"/>
                  </a:lnTo>
                  <a:lnTo>
                    <a:pt x="638" y="97"/>
                  </a:lnTo>
                  <a:lnTo>
                    <a:pt x="508" y="0"/>
                  </a:lnTo>
                  <a:lnTo>
                    <a:pt x="416" y="68"/>
                  </a:lnTo>
                  <a:lnTo>
                    <a:pt x="241" y="68"/>
                  </a:lnTo>
                  <a:lnTo>
                    <a:pt x="150" y="0"/>
                  </a:lnTo>
                  <a:lnTo>
                    <a:pt x="19" y="97"/>
                  </a:lnTo>
                  <a:lnTo>
                    <a:pt x="54" y="206"/>
                  </a:lnTo>
                  <a:lnTo>
                    <a:pt x="0" y="376"/>
                  </a:lnTo>
                  <a:lnTo>
                    <a:pt x="170" y="376"/>
                  </a:lnTo>
                  <a:lnTo>
                    <a:pt x="157" y="334"/>
                  </a:lnTo>
                  <a:lnTo>
                    <a:pt x="329" y="207"/>
                  </a:lnTo>
                  <a:lnTo>
                    <a:pt x="499" y="334"/>
                  </a:lnTo>
                  <a:lnTo>
                    <a:pt x="486" y="376"/>
                  </a:lnTo>
                  <a:lnTo>
                    <a:pt x="656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AAD068-4AE9-F446-B0F0-F392628D4D81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356" y="426054"/>
            <a:ext cx="3385207" cy="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Placeholder 8">
            <a:extLst>
              <a:ext uri="{FF2B5EF4-FFF2-40B4-BE49-F238E27FC236}">
                <a16:creationId xmlns:a16="http://schemas.microsoft.com/office/drawing/2014/main" id="{C4E9EA88-05FF-824A-B216-B96E9FFE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6851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C880300E-3E3F-FA42-9B55-2BF6A6E887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826" y="1508781"/>
            <a:ext cx="6575406" cy="4297043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20000"/>
              </a:lnSpc>
              <a:buNone/>
              <a:defRPr sz="2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Clr>
                <a:schemeClr val="bg2"/>
              </a:buClr>
              <a:buFont typeface="System Font Regular"/>
              <a:buChar char="|"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1"/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D65A60A-411E-4F7A-84CC-88C94021BF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40376" y="6111305"/>
            <a:ext cx="914390" cy="5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6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87301C9-664B-4474-98DC-218A87DC3B1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7356" y="6446487"/>
            <a:ext cx="1790611" cy="233531"/>
            <a:chOff x="2386" y="1973"/>
            <a:chExt cx="2883" cy="376"/>
          </a:xfrm>
          <a:solidFill>
            <a:schemeClr val="tx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C30CC92-1F4F-43E1-A236-9B0332BF9B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" y="2106"/>
              <a:ext cx="149" cy="235"/>
            </a:xfrm>
            <a:custGeom>
              <a:avLst/>
              <a:gdLst>
                <a:gd name="T0" fmla="*/ 116 w 123"/>
                <a:gd name="T1" fmla="*/ 30 h 189"/>
                <a:gd name="T2" fmla="*/ 64 w 123"/>
                <a:gd name="T3" fmla="*/ 26 h 189"/>
                <a:gd name="T4" fmla="*/ 30 w 123"/>
                <a:gd name="T5" fmla="*/ 50 h 189"/>
                <a:gd name="T6" fmla="*/ 71 w 123"/>
                <a:gd name="T7" fmla="*/ 79 h 189"/>
                <a:gd name="T8" fmla="*/ 123 w 123"/>
                <a:gd name="T9" fmla="*/ 131 h 189"/>
                <a:gd name="T10" fmla="*/ 62 w 123"/>
                <a:gd name="T11" fmla="*/ 189 h 189"/>
                <a:gd name="T12" fmla="*/ 2 w 123"/>
                <a:gd name="T13" fmla="*/ 181 h 189"/>
                <a:gd name="T14" fmla="*/ 5 w 123"/>
                <a:gd name="T15" fmla="*/ 158 h 189"/>
                <a:gd name="T16" fmla="*/ 60 w 123"/>
                <a:gd name="T17" fmla="*/ 162 h 189"/>
                <a:gd name="T18" fmla="*/ 93 w 123"/>
                <a:gd name="T19" fmla="*/ 133 h 189"/>
                <a:gd name="T20" fmla="*/ 57 w 123"/>
                <a:gd name="T21" fmla="*/ 106 h 189"/>
                <a:gd name="T22" fmla="*/ 0 w 123"/>
                <a:gd name="T23" fmla="*/ 52 h 189"/>
                <a:gd name="T24" fmla="*/ 61 w 123"/>
                <a:gd name="T25" fmla="*/ 0 h 189"/>
                <a:gd name="T26" fmla="*/ 119 w 123"/>
                <a:gd name="T27" fmla="*/ 6 h 189"/>
                <a:gd name="T28" fmla="*/ 116 w 123"/>
                <a:gd name="T29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9">
                  <a:moveTo>
                    <a:pt x="116" y="30"/>
                  </a:moveTo>
                  <a:cubicBezTo>
                    <a:pt x="116" y="30"/>
                    <a:pt x="79" y="26"/>
                    <a:pt x="64" y="26"/>
                  </a:cubicBezTo>
                  <a:cubicBezTo>
                    <a:pt x="41" y="26"/>
                    <a:pt x="30" y="34"/>
                    <a:pt x="30" y="50"/>
                  </a:cubicBezTo>
                  <a:cubicBezTo>
                    <a:pt x="30" y="67"/>
                    <a:pt x="39" y="71"/>
                    <a:pt x="71" y="79"/>
                  </a:cubicBezTo>
                  <a:cubicBezTo>
                    <a:pt x="109" y="90"/>
                    <a:pt x="123" y="100"/>
                    <a:pt x="123" y="131"/>
                  </a:cubicBezTo>
                  <a:cubicBezTo>
                    <a:pt x="123" y="171"/>
                    <a:pt x="98" y="189"/>
                    <a:pt x="62" y="189"/>
                  </a:cubicBezTo>
                  <a:cubicBezTo>
                    <a:pt x="38" y="189"/>
                    <a:pt x="2" y="181"/>
                    <a:pt x="2" y="181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5" y="158"/>
                    <a:pt x="41" y="162"/>
                    <a:pt x="60" y="162"/>
                  </a:cubicBezTo>
                  <a:cubicBezTo>
                    <a:pt x="83" y="162"/>
                    <a:pt x="93" y="152"/>
                    <a:pt x="93" y="133"/>
                  </a:cubicBezTo>
                  <a:cubicBezTo>
                    <a:pt x="93" y="118"/>
                    <a:pt x="85" y="112"/>
                    <a:pt x="57" y="106"/>
                  </a:cubicBezTo>
                  <a:cubicBezTo>
                    <a:pt x="17" y="95"/>
                    <a:pt x="0" y="83"/>
                    <a:pt x="0" y="52"/>
                  </a:cubicBezTo>
                  <a:cubicBezTo>
                    <a:pt x="0" y="15"/>
                    <a:pt x="24" y="0"/>
                    <a:pt x="61" y="0"/>
                  </a:cubicBezTo>
                  <a:cubicBezTo>
                    <a:pt x="84" y="0"/>
                    <a:pt x="119" y="6"/>
                    <a:pt x="119" y="6"/>
                  </a:cubicBezTo>
                  <a:lnTo>
                    <a:pt x="11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6E0EA1B-6ECE-4072-8869-0942A085A2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9" y="2110"/>
              <a:ext cx="225" cy="227"/>
            </a:xfrm>
            <a:custGeom>
              <a:avLst/>
              <a:gdLst>
                <a:gd name="T0" fmla="*/ 0 w 225"/>
                <a:gd name="T1" fmla="*/ 0 h 227"/>
                <a:gd name="T2" fmla="*/ 62 w 225"/>
                <a:gd name="T3" fmla="*/ 0 h 227"/>
                <a:gd name="T4" fmla="*/ 112 w 225"/>
                <a:gd name="T5" fmla="*/ 177 h 227"/>
                <a:gd name="T6" fmla="*/ 162 w 225"/>
                <a:gd name="T7" fmla="*/ 0 h 227"/>
                <a:gd name="T8" fmla="*/ 225 w 225"/>
                <a:gd name="T9" fmla="*/ 0 h 227"/>
                <a:gd name="T10" fmla="*/ 225 w 225"/>
                <a:gd name="T11" fmla="*/ 227 h 227"/>
                <a:gd name="T12" fmla="*/ 189 w 225"/>
                <a:gd name="T13" fmla="*/ 227 h 227"/>
                <a:gd name="T14" fmla="*/ 189 w 225"/>
                <a:gd name="T15" fmla="*/ 31 h 227"/>
                <a:gd name="T16" fmla="*/ 186 w 225"/>
                <a:gd name="T17" fmla="*/ 31 h 227"/>
                <a:gd name="T18" fmla="*/ 131 w 225"/>
                <a:gd name="T19" fmla="*/ 217 h 227"/>
                <a:gd name="T20" fmla="*/ 94 w 225"/>
                <a:gd name="T21" fmla="*/ 217 h 227"/>
                <a:gd name="T22" fmla="*/ 38 w 225"/>
                <a:gd name="T23" fmla="*/ 31 h 227"/>
                <a:gd name="T24" fmla="*/ 36 w 225"/>
                <a:gd name="T25" fmla="*/ 31 h 227"/>
                <a:gd name="T26" fmla="*/ 36 w 225"/>
                <a:gd name="T27" fmla="*/ 227 h 227"/>
                <a:gd name="T28" fmla="*/ 0 w 225"/>
                <a:gd name="T29" fmla="*/ 227 h 227"/>
                <a:gd name="T30" fmla="*/ 0 w 225"/>
                <a:gd name="T3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27">
                  <a:moveTo>
                    <a:pt x="0" y="0"/>
                  </a:moveTo>
                  <a:lnTo>
                    <a:pt x="62" y="0"/>
                  </a:lnTo>
                  <a:lnTo>
                    <a:pt x="112" y="177"/>
                  </a:lnTo>
                  <a:lnTo>
                    <a:pt x="162" y="0"/>
                  </a:lnTo>
                  <a:lnTo>
                    <a:pt x="225" y="0"/>
                  </a:lnTo>
                  <a:lnTo>
                    <a:pt x="225" y="227"/>
                  </a:lnTo>
                  <a:lnTo>
                    <a:pt x="189" y="227"/>
                  </a:lnTo>
                  <a:lnTo>
                    <a:pt x="189" y="31"/>
                  </a:lnTo>
                  <a:lnTo>
                    <a:pt x="186" y="31"/>
                  </a:lnTo>
                  <a:lnTo>
                    <a:pt x="131" y="217"/>
                  </a:lnTo>
                  <a:lnTo>
                    <a:pt x="94" y="217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29C2B4C-6FF2-413D-BADE-FB221CDEC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6" y="2110"/>
              <a:ext cx="162" cy="227"/>
            </a:xfrm>
            <a:custGeom>
              <a:avLst/>
              <a:gdLst>
                <a:gd name="T0" fmla="*/ 0 w 162"/>
                <a:gd name="T1" fmla="*/ 0 h 227"/>
                <a:gd name="T2" fmla="*/ 162 w 162"/>
                <a:gd name="T3" fmla="*/ 0 h 227"/>
                <a:gd name="T4" fmla="*/ 162 w 162"/>
                <a:gd name="T5" fmla="*/ 32 h 227"/>
                <a:gd name="T6" fmla="*/ 100 w 162"/>
                <a:gd name="T7" fmla="*/ 32 h 227"/>
                <a:gd name="T8" fmla="*/ 100 w 162"/>
                <a:gd name="T9" fmla="*/ 227 h 227"/>
                <a:gd name="T10" fmla="*/ 63 w 162"/>
                <a:gd name="T11" fmla="*/ 227 h 227"/>
                <a:gd name="T12" fmla="*/ 63 w 162"/>
                <a:gd name="T13" fmla="*/ 32 h 227"/>
                <a:gd name="T14" fmla="*/ 0 w 162"/>
                <a:gd name="T15" fmla="*/ 32 h 227"/>
                <a:gd name="T16" fmla="*/ 0 w 162"/>
                <a:gd name="T1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27">
                  <a:moveTo>
                    <a:pt x="0" y="0"/>
                  </a:moveTo>
                  <a:lnTo>
                    <a:pt x="162" y="0"/>
                  </a:lnTo>
                  <a:lnTo>
                    <a:pt x="162" y="32"/>
                  </a:lnTo>
                  <a:lnTo>
                    <a:pt x="100" y="32"/>
                  </a:lnTo>
                  <a:lnTo>
                    <a:pt x="100" y="227"/>
                  </a:lnTo>
                  <a:lnTo>
                    <a:pt x="63" y="227"/>
                  </a:lnTo>
                  <a:lnTo>
                    <a:pt x="63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446A818-DB85-4CAC-A138-0BD9AFB4D5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85" y="2110"/>
              <a:ext cx="157" cy="227"/>
            </a:xfrm>
            <a:custGeom>
              <a:avLst/>
              <a:gdLst>
                <a:gd name="T0" fmla="*/ 69 w 129"/>
                <a:gd name="T1" fmla="*/ 0 h 183"/>
                <a:gd name="T2" fmla="*/ 125 w 129"/>
                <a:gd name="T3" fmla="*/ 47 h 183"/>
                <a:gd name="T4" fmla="*/ 103 w 129"/>
                <a:gd name="T5" fmla="*/ 88 h 183"/>
                <a:gd name="T6" fmla="*/ 129 w 129"/>
                <a:gd name="T7" fmla="*/ 131 h 183"/>
                <a:gd name="T8" fmla="*/ 71 w 129"/>
                <a:gd name="T9" fmla="*/ 183 h 183"/>
                <a:gd name="T10" fmla="*/ 0 w 129"/>
                <a:gd name="T11" fmla="*/ 183 h 183"/>
                <a:gd name="T12" fmla="*/ 0 w 129"/>
                <a:gd name="T13" fmla="*/ 0 h 183"/>
                <a:gd name="T14" fmla="*/ 69 w 129"/>
                <a:gd name="T15" fmla="*/ 0 h 183"/>
                <a:gd name="T16" fmla="*/ 29 w 129"/>
                <a:gd name="T17" fmla="*/ 25 h 183"/>
                <a:gd name="T18" fmla="*/ 29 w 129"/>
                <a:gd name="T19" fmla="*/ 78 h 183"/>
                <a:gd name="T20" fmla="*/ 68 w 129"/>
                <a:gd name="T21" fmla="*/ 78 h 183"/>
                <a:gd name="T22" fmla="*/ 95 w 129"/>
                <a:gd name="T23" fmla="*/ 51 h 183"/>
                <a:gd name="T24" fmla="*/ 67 w 129"/>
                <a:gd name="T25" fmla="*/ 25 h 183"/>
                <a:gd name="T26" fmla="*/ 29 w 129"/>
                <a:gd name="T27" fmla="*/ 25 h 183"/>
                <a:gd name="T28" fmla="*/ 29 w 129"/>
                <a:gd name="T29" fmla="*/ 103 h 183"/>
                <a:gd name="T30" fmla="*/ 29 w 129"/>
                <a:gd name="T31" fmla="*/ 157 h 183"/>
                <a:gd name="T32" fmla="*/ 70 w 129"/>
                <a:gd name="T33" fmla="*/ 157 h 183"/>
                <a:gd name="T34" fmla="*/ 99 w 129"/>
                <a:gd name="T35" fmla="*/ 129 h 183"/>
                <a:gd name="T36" fmla="*/ 69 w 129"/>
                <a:gd name="T37" fmla="*/ 103 h 183"/>
                <a:gd name="T38" fmla="*/ 29 w 129"/>
                <a:gd name="T39" fmla="*/ 10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183">
                  <a:moveTo>
                    <a:pt x="69" y="0"/>
                  </a:moveTo>
                  <a:cubicBezTo>
                    <a:pt x="105" y="0"/>
                    <a:pt x="125" y="13"/>
                    <a:pt x="125" y="47"/>
                  </a:cubicBezTo>
                  <a:cubicBezTo>
                    <a:pt x="125" y="70"/>
                    <a:pt x="118" y="80"/>
                    <a:pt x="103" y="88"/>
                  </a:cubicBezTo>
                  <a:cubicBezTo>
                    <a:pt x="119" y="95"/>
                    <a:pt x="129" y="106"/>
                    <a:pt x="129" y="131"/>
                  </a:cubicBezTo>
                  <a:cubicBezTo>
                    <a:pt x="129" y="168"/>
                    <a:pt x="107" y="183"/>
                    <a:pt x="7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9" y="0"/>
                  </a:lnTo>
                  <a:close/>
                  <a:moveTo>
                    <a:pt x="29" y="25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87" y="78"/>
                    <a:pt x="95" y="69"/>
                    <a:pt x="95" y="51"/>
                  </a:cubicBezTo>
                  <a:cubicBezTo>
                    <a:pt x="95" y="33"/>
                    <a:pt x="86" y="25"/>
                    <a:pt x="67" y="25"/>
                  </a:cubicBezTo>
                  <a:lnTo>
                    <a:pt x="29" y="25"/>
                  </a:lnTo>
                  <a:close/>
                  <a:moveTo>
                    <a:pt x="29" y="103"/>
                  </a:moveTo>
                  <a:cubicBezTo>
                    <a:pt x="29" y="157"/>
                    <a:pt x="29" y="157"/>
                    <a:pt x="29" y="157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88" y="157"/>
                    <a:pt x="99" y="151"/>
                    <a:pt x="99" y="129"/>
                  </a:cubicBezTo>
                  <a:cubicBezTo>
                    <a:pt x="99" y="109"/>
                    <a:pt x="83" y="103"/>
                    <a:pt x="69" y="103"/>
                  </a:cubicBezTo>
                  <a:lnTo>
                    <a:pt x="29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82A175EE-21B1-436D-BFE8-3C9CE91788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2" y="2110"/>
              <a:ext cx="140" cy="227"/>
            </a:xfrm>
            <a:custGeom>
              <a:avLst/>
              <a:gdLst>
                <a:gd name="T0" fmla="*/ 0 w 140"/>
                <a:gd name="T1" fmla="*/ 0 h 227"/>
                <a:gd name="T2" fmla="*/ 140 w 140"/>
                <a:gd name="T3" fmla="*/ 0 h 227"/>
                <a:gd name="T4" fmla="*/ 140 w 140"/>
                <a:gd name="T5" fmla="*/ 32 h 227"/>
                <a:gd name="T6" fmla="*/ 36 w 140"/>
                <a:gd name="T7" fmla="*/ 32 h 227"/>
                <a:gd name="T8" fmla="*/ 36 w 140"/>
                <a:gd name="T9" fmla="*/ 97 h 227"/>
                <a:gd name="T10" fmla="*/ 121 w 140"/>
                <a:gd name="T11" fmla="*/ 97 h 227"/>
                <a:gd name="T12" fmla="*/ 121 w 140"/>
                <a:gd name="T13" fmla="*/ 128 h 227"/>
                <a:gd name="T14" fmla="*/ 36 w 140"/>
                <a:gd name="T15" fmla="*/ 128 h 227"/>
                <a:gd name="T16" fmla="*/ 36 w 140"/>
                <a:gd name="T17" fmla="*/ 195 h 227"/>
                <a:gd name="T18" fmla="*/ 140 w 140"/>
                <a:gd name="T19" fmla="*/ 195 h 227"/>
                <a:gd name="T20" fmla="*/ 140 w 140"/>
                <a:gd name="T21" fmla="*/ 227 h 227"/>
                <a:gd name="T22" fmla="*/ 0 w 140"/>
                <a:gd name="T23" fmla="*/ 227 h 227"/>
                <a:gd name="T24" fmla="*/ 0 w 140"/>
                <a:gd name="T2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27">
                  <a:moveTo>
                    <a:pt x="0" y="0"/>
                  </a:moveTo>
                  <a:lnTo>
                    <a:pt x="140" y="0"/>
                  </a:lnTo>
                  <a:lnTo>
                    <a:pt x="140" y="32"/>
                  </a:lnTo>
                  <a:lnTo>
                    <a:pt x="36" y="32"/>
                  </a:lnTo>
                  <a:lnTo>
                    <a:pt x="36" y="97"/>
                  </a:lnTo>
                  <a:lnTo>
                    <a:pt x="121" y="97"/>
                  </a:lnTo>
                  <a:lnTo>
                    <a:pt x="121" y="128"/>
                  </a:lnTo>
                  <a:lnTo>
                    <a:pt x="36" y="128"/>
                  </a:lnTo>
                  <a:lnTo>
                    <a:pt x="36" y="195"/>
                  </a:lnTo>
                  <a:lnTo>
                    <a:pt x="140" y="195"/>
                  </a:lnTo>
                  <a:lnTo>
                    <a:pt x="140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167CF5E-04DA-4CE1-A2C6-590B71DEF3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47" y="2110"/>
              <a:ext cx="182" cy="227"/>
            </a:xfrm>
            <a:custGeom>
              <a:avLst/>
              <a:gdLst>
                <a:gd name="T0" fmla="*/ 54 w 182"/>
                <a:gd name="T1" fmla="*/ 0 h 227"/>
                <a:gd name="T2" fmla="*/ 126 w 182"/>
                <a:gd name="T3" fmla="*/ 0 h 227"/>
                <a:gd name="T4" fmla="*/ 182 w 182"/>
                <a:gd name="T5" fmla="*/ 227 h 227"/>
                <a:gd name="T6" fmla="*/ 146 w 182"/>
                <a:gd name="T7" fmla="*/ 227 h 227"/>
                <a:gd name="T8" fmla="*/ 129 w 182"/>
                <a:gd name="T9" fmla="*/ 160 h 227"/>
                <a:gd name="T10" fmla="*/ 52 w 182"/>
                <a:gd name="T11" fmla="*/ 160 h 227"/>
                <a:gd name="T12" fmla="*/ 36 w 182"/>
                <a:gd name="T13" fmla="*/ 227 h 227"/>
                <a:gd name="T14" fmla="*/ 0 w 182"/>
                <a:gd name="T15" fmla="*/ 227 h 227"/>
                <a:gd name="T16" fmla="*/ 54 w 182"/>
                <a:gd name="T17" fmla="*/ 0 h 227"/>
                <a:gd name="T18" fmla="*/ 59 w 182"/>
                <a:gd name="T19" fmla="*/ 128 h 227"/>
                <a:gd name="T20" fmla="*/ 123 w 182"/>
                <a:gd name="T21" fmla="*/ 128 h 227"/>
                <a:gd name="T22" fmla="*/ 99 w 182"/>
                <a:gd name="T23" fmla="*/ 31 h 227"/>
                <a:gd name="T24" fmla="*/ 82 w 182"/>
                <a:gd name="T25" fmla="*/ 31 h 227"/>
                <a:gd name="T26" fmla="*/ 59 w 182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227">
                  <a:moveTo>
                    <a:pt x="54" y="0"/>
                  </a:moveTo>
                  <a:lnTo>
                    <a:pt x="126" y="0"/>
                  </a:lnTo>
                  <a:lnTo>
                    <a:pt x="182" y="227"/>
                  </a:lnTo>
                  <a:lnTo>
                    <a:pt x="146" y="227"/>
                  </a:lnTo>
                  <a:lnTo>
                    <a:pt x="129" y="160"/>
                  </a:lnTo>
                  <a:lnTo>
                    <a:pt x="52" y="160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54" y="0"/>
                  </a:lnTo>
                  <a:close/>
                  <a:moveTo>
                    <a:pt x="59" y="128"/>
                  </a:moveTo>
                  <a:lnTo>
                    <a:pt x="123" y="128"/>
                  </a:lnTo>
                  <a:lnTo>
                    <a:pt x="99" y="31"/>
                  </a:lnTo>
                  <a:lnTo>
                    <a:pt x="82" y="31"/>
                  </a:lnTo>
                  <a:lnTo>
                    <a:pt x="5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FB91D4E-A068-4CE3-A5B5-DF36DE9795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10" y="2110"/>
              <a:ext cx="159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0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9" y="0"/>
                    <a:pt x="131" y="23"/>
                    <a:pt x="131" y="64"/>
                  </a:cubicBezTo>
                  <a:cubicBezTo>
                    <a:pt x="131" y="89"/>
                    <a:pt x="120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0" y="83"/>
                    <a:pt x="100" y="64"/>
                  </a:cubicBezTo>
                  <a:cubicBezTo>
                    <a:pt x="100" y="43"/>
                    <a:pt x="90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9D7D300-9BED-4127-A6E1-0E4EEF1942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2" y="2110"/>
              <a:ext cx="183" cy="227"/>
            </a:xfrm>
            <a:custGeom>
              <a:avLst/>
              <a:gdLst>
                <a:gd name="T0" fmla="*/ 56 w 183"/>
                <a:gd name="T1" fmla="*/ 0 h 227"/>
                <a:gd name="T2" fmla="*/ 128 w 183"/>
                <a:gd name="T3" fmla="*/ 0 h 227"/>
                <a:gd name="T4" fmla="*/ 183 w 183"/>
                <a:gd name="T5" fmla="*/ 227 h 227"/>
                <a:gd name="T6" fmla="*/ 146 w 183"/>
                <a:gd name="T7" fmla="*/ 227 h 227"/>
                <a:gd name="T8" fmla="*/ 130 w 183"/>
                <a:gd name="T9" fmla="*/ 160 h 227"/>
                <a:gd name="T10" fmla="*/ 54 w 183"/>
                <a:gd name="T11" fmla="*/ 160 h 227"/>
                <a:gd name="T12" fmla="*/ 37 w 183"/>
                <a:gd name="T13" fmla="*/ 227 h 227"/>
                <a:gd name="T14" fmla="*/ 0 w 183"/>
                <a:gd name="T15" fmla="*/ 227 h 227"/>
                <a:gd name="T16" fmla="*/ 56 w 183"/>
                <a:gd name="T17" fmla="*/ 0 h 227"/>
                <a:gd name="T18" fmla="*/ 60 w 183"/>
                <a:gd name="T19" fmla="*/ 128 h 227"/>
                <a:gd name="T20" fmla="*/ 123 w 183"/>
                <a:gd name="T21" fmla="*/ 128 h 227"/>
                <a:gd name="T22" fmla="*/ 100 w 183"/>
                <a:gd name="T23" fmla="*/ 31 h 227"/>
                <a:gd name="T24" fmla="*/ 84 w 183"/>
                <a:gd name="T25" fmla="*/ 31 h 227"/>
                <a:gd name="T26" fmla="*/ 60 w 183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227">
                  <a:moveTo>
                    <a:pt x="56" y="0"/>
                  </a:moveTo>
                  <a:lnTo>
                    <a:pt x="128" y="0"/>
                  </a:lnTo>
                  <a:lnTo>
                    <a:pt x="183" y="227"/>
                  </a:lnTo>
                  <a:lnTo>
                    <a:pt x="146" y="227"/>
                  </a:lnTo>
                  <a:lnTo>
                    <a:pt x="130" y="160"/>
                  </a:lnTo>
                  <a:lnTo>
                    <a:pt x="54" y="160"/>
                  </a:lnTo>
                  <a:lnTo>
                    <a:pt x="37" y="227"/>
                  </a:lnTo>
                  <a:lnTo>
                    <a:pt x="0" y="227"/>
                  </a:lnTo>
                  <a:lnTo>
                    <a:pt x="56" y="0"/>
                  </a:lnTo>
                  <a:close/>
                  <a:moveTo>
                    <a:pt x="60" y="128"/>
                  </a:moveTo>
                  <a:lnTo>
                    <a:pt x="123" y="128"/>
                  </a:lnTo>
                  <a:lnTo>
                    <a:pt x="100" y="31"/>
                  </a:lnTo>
                  <a:lnTo>
                    <a:pt x="84" y="31"/>
                  </a:lnTo>
                  <a:lnTo>
                    <a:pt x="6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84C18E5-AEBC-47B9-9ED5-97891D763C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58" y="2110"/>
              <a:ext cx="160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1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10" y="0"/>
                    <a:pt x="131" y="23"/>
                    <a:pt x="131" y="64"/>
                  </a:cubicBezTo>
                  <a:cubicBezTo>
                    <a:pt x="131" y="89"/>
                    <a:pt x="121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1" y="83"/>
                    <a:pt x="101" y="64"/>
                  </a:cubicBezTo>
                  <a:cubicBezTo>
                    <a:pt x="101" y="43"/>
                    <a:pt x="91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48B5B1C-D59F-4203-8563-81CC203DF0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" y="1973"/>
              <a:ext cx="656" cy="376"/>
            </a:xfrm>
            <a:custGeom>
              <a:avLst/>
              <a:gdLst>
                <a:gd name="T0" fmla="*/ 380 w 656"/>
                <a:gd name="T1" fmla="*/ 319 h 376"/>
                <a:gd name="T2" fmla="*/ 276 w 656"/>
                <a:gd name="T3" fmla="*/ 319 h 376"/>
                <a:gd name="T4" fmla="*/ 258 w 656"/>
                <a:gd name="T5" fmla="*/ 376 h 376"/>
                <a:gd name="T6" fmla="*/ 398 w 656"/>
                <a:gd name="T7" fmla="*/ 376 h 376"/>
                <a:gd name="T8" fmla="*/ 380 w 656"/>
                <a:gd name="T9" fmla="*/ 319 h 376"/>
                <a:gd name="T10" fmla="*/ 656 w 656"/>
                <a:gd name="T11" fmla="*/ 376 h 376"/>
                <a:gd name="T12" fmla="*/ 603 w 656"/>
                <a:gd name="T13" fmla="*/ 206 h 376"/>
                <a:gd name="T14" fmla="*/ 638 w 656"/>
                <a:gd name="T15" fmla="*/ 97 h 376"/>
                <a:gd name="T16" fmla="*/ 508 w 656"/>
                <a:gd name="T17" fmla="*/ 0 h 376"/>
                <a:gd name="T18" fmla="*/ 416 w 656"/>
                <a:gd name="T19" fmla="*/ 68 h 376"/>
                <a:gd name="T20" fmla="*/ 241 w 656"/>
                <a:gd name="T21" fmla="*/ 68 h 376"/>
                <a:gd name="T22" fmla="*/ 150 w 656"/>
                <a:gd name="T23" fmla="*/ 0 h 376"/>
                <a:gd name="T24" fmla="*/ 19 w 656"/>
                <a:gd name="T25" fmla="*/ 97 h 376"/>
                <a:gd name="T26" fmla="*/ 54 w 656"/>
                <a:gd name="T27" fmla="*/ 206 h 376"/>
                <a:gd name="T28" fmla="*/ 0 w 656"/>
                <a:gd name="T29" fmla="*/ 376 h 376"/>
                <a:gd name="T30" fmla="*/ 170 w 656"/>
                <a:gd name="T31" fmla="*/ 376 h 376"/>
                <a:gd name="T32" fmla="*/ 157 w 656"/>
                <a:gd name="T33" fmla="*/ 334 h 376"/>
                <a:gd name="T34" fmla="*/ 329 w 656"/>
                <a:gd name="T35" fmla="*/ 207 h 376"/>
                <a:gd name="T36" fmla="*/ 499 w 656"/>
                <a:gd name="T37" fmla="*/ 334 h 376"/>
                <a:gd name="T38" fmla="*/ 486 w 656"/>
                <a:gd name="T39" fmla="*/ 376 h 376"/>
                <a:gd name="T40" fmla="*/ 656 w 656"/>
                <a:gd name="T4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6" h="376">
                  <a:moveTo>
                    <a:pt x="380" y="319"/>
                  </a:moveTo>
                  <a:lnTo>
                    <a:pt x="276" y="319"/>
                  </a:lnTo>
                  <a:lnTo>
                    <a:pt x="258" y="376"/>
                  </a:lnTo>
                  <a:lnTo>
                    <a:pt x="398" y="376"/>
                  </a:lnTo>
                  <a:lnTo>
                    <a:pt x="380" y="319"/>
                  </a:lnTo>
                  <a:close/>
                  <a:moveTo>
                    <a:pt x="656" y="376"/>
                  </a:moveTo>
                  <a:lnTo>
                    <a:pt x="603" y="206"/>
                  </a:lnTo>
                  <a:lnTo>
                    <a:pt x="638" y="97"/>
                  </a:lnTo>
                  <a:lnTo>
                    <a:pt x="508" y="0"/>
                  </a:lnTo>
                  <a:lnTo>
                    <a:pt x="416" y="68"/>
                  </a:lnTo>
                  <a:lnTo>
                    <a:pt x="241" y="68"/>
                  </a:lnTo>
                  <a:lnTo>
                    <a:pt x="150" y="0"/>
                  </a:lnTo>
                  <a:lnTo>
                    <a:pt x="19" y="97"/>
                  </a:lnTo>
                  <a:lnTo>
                    <a:pt x="54" y="206"/>
                  </a:lnTo>
                  <a:lnTo>
                    <a:pt x="0" y="376"/>
                  </a:lnTo>
                  <a:lnTo>
                    <a:pt x="170" y="376"/>
                  </a:lnTo>
                  <a:lnTo>
                    <a:pt x="157" y="334"/>
                  </a:lnTo>
                  <a:lnTo>
                    <a:pt x="329" y="207"/>
                  </a:lnTo>
                  <a:lnTo>
                    <a:pt x="499" y="334"/>
                  </a:lnTo>
                  <a:lnTo>
                    <a:pt x="486" y="376"/>
                  </a:lnTo>
                  <a:lnTo>
                    <a:pt x="656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8E1A5B99-4A7D-B24B-ACF0-66E82FCA3711}"/>
              </a:ext>
            </a:extLst>
          </p:cNvPr>
          <p:cNvSpPr txBox="1">
            <a:spLocks/>
          </p:cNvSpPr>
          <p:nvPr userDrawn="1"/>
        </p:nvSpPr>
        <p:spPr>
          <a:xfrm>
            <a:off x="11887070" y="273686"/>
            <a:ext cx="304930" cy="320039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F1C375-6B2D-3C48-BECC-129245941B1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94C246-6530-4CA7-874B-8CAD180D5E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72680" y="6168930"/>
            <a:ext cx="914390" cy="5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1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42" r:id="rId2"/>
    <p:sldLayoutId id="214748366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7" pos="5165" userDrawn="1">
          <p15:clr>
            <a:srgbClr val="F26B43"/>
          </p15:clr>
        </p15:guide>
        <p15:guide id="9" pos="7296" userDrawn="1">
          <p15:clr>
            <a:srgbClr val="F26B43"/>
          </p15:clr>
        </p15:guide>
        <p15:guide id="12" orient="horz" pos="3946" userDrawn="1">
          <p15:clr>
            <a:srgbClr val="F26B43"/>
          </p15:clr>
        </p15:guide>
        <p15:guide id="13" orient="horz" pos="374" userDrawn="1">
          <p15:clr>
            <a:srgbClr val="F26B43"/>
          </p15:clr>
        </p15:guide>
        <p15:guide id="15" pos="2515" userDrawn="1">
          <p15:clr>
            <a:srgbClr val="F26B43"/>
          </p15:clr>
        </p15:guide>
        <p15:guide id="16" pos="2688" userDrawn="1">
          <p15:clr>
            <a:srgbClr val="F26B43"/>
          </p15:clr>
        </p15:guide>
        <p15:guide id="17" pos="49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95743-3888-4DF7-A704-35FFEA68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0360"/>
            <a:ext cx="5486400" cy="776929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5ACC93-E0B4-8E4C-BACA-F973BDBACDB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7356" y="6446487"/>
            <a:ext cx="1790611" cy="233531"/>
            <a:chOff x="2386" y="1973"/>
            <a:chExt cx="2883" cy="376"/>
          </a:xfrm>
          <a:solidFill>
            <a:schemeClr val="bg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5DF630D-8AAD-E04D-96A5-96660C95A4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" y="2106"/>
              <a:ext cx="149" cy="235"/>
            </a:xfrm>
            <a:custGeom>
              <a:avLst/>
              <a:gdLst>
                <a:gd name="T0" fmla="*/ 116 w 123"/>
                <a:gd name="T1" fmla="*/ 30 h 189"/>
                <a:gd name="T2" fmla="*/ 64 w 123"/>
                <a:gd name="T3" fmla="*/ 26 h 189"/>
                <a:gd name="T4" fmla="*/ 30 w 123"/>
                <a:gd name="T5" fmla="*/ 50 h 189"/>
                <a:gd name="T6" fmla="*/ 71 w 123"/>
                <a:gd name="T7" fmla="*/ 79 h 189"/>
                <a:gd name="T8" fmla="*/ 123 w 123"/>
                <a:gd name="T9" fmla="*/ 131 h 189"/>
                <a:gd name="T10" fmla="*/ 62 w 123"/>
                <a:gd name="T11" fmla="*/ 189 h 189"/>
                <a:gd name="T12" fmla="*/ 2 w 123"/>
                <a:gd name="T13" fmla="*/ 181 h 189"/>
                <a:gd name="T14" fmla="*/ 5 w 123"/>
                <a:gd name="T15" fmla="*/ 158 h 189"/>
                <a:gd name="T16" fmla="*/ 60 w 123"/>
                <a:gd name="T17" fmla="*/ 162 h 189"/>
                <a:gd name="T18" fmla="*/ 93 w 123"/>
                <a:gd name="T19" fmla="*/ 133 h 189"/>
                <a:gd name="T20" fmla="*/ 57 w 123"/>
                <a:gd name="T21" fmla="*/ 106 h 189"/>
                <a:gd name="T22" fmla="*/ 0 w 123"/>
                <a:gd name="T23" fmla="*/ 52 h 189"/>
                <a:gd name="T24" fmla="*/ 61 w 123"/>
                <a:gd name="T25" fmla="*/ 0 h 189"/>
                <a:gd name="T26" fmla="*/ 119 w 123"/>
                <a:gd name="T27" fmla="*/ 6 h 189"/>
                <a:gd name="T28" fmla="*/ 116 w 123"/>
                <a:gd name="T29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9">
                  <a:moveTo>
                    <a:pt x="116" y="30"/>
                  </a:moveTo>
                  <a:cubicBezTo>
                    <a:pt x="116" y="30"/>
                    <a:pt x="79" y="26"/>
                    <a:pt x="64" y="26"/>
                  </a:cubicBezTo>
                  <a:cubicBezTo>
                    <a:pt x="41" y="26"/>
                    <a:pt x="30" y="34"/>
                    <a:pt x="30" y="50"/>
                  </a:cubicBezTo>
                  <a:cubicBezTo>
                    <a:pt x="30" y="67"/>
                    <a:pt x="39" y="71"/>
                    <a:pt x="71" y="79"/>
                  </a:cubicBezTo>
                  <a:cubicBezTo>
                    <a:pt x="109" y="90"/>
                    <a:pt x="123" y="100"/>
                    <a:pt x="123" y="131"/>
                  </a:cubicBezTo>
                  <a:cubicBezTo>
                    <a:pt x="123" y="171"/>
                    <a:pt x="98" y="189"/>
                    <a:pt x="62" y="189"/>
                  </a:cubicBezTo>
                  <a:cubicBezTo>
                    <a:pt x="38" y="189"/>
                    <a:pt x="2" y="181"/>
                    <a:pt x="2" y="181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5" y="158"/>
                    <a:pt x="41" y="162"/>
                    <a:pt x="60" y="162"/>
                  </a:cubicBezTo>
                  <a:cubicBezTo>
                    <a:pt x="83" y="162"/>
                    <a:pt x="93" y="152"/>
                    <a:pt x="93" y="133"/>
                  </a:cubicBezTo>
                  <a:cubicBezTo>
                    <a:pt x="93" y="118"/>
                    <a:pt x="85" y="112"/>
                    <a:pt x="57" y="106"/>
                  </a:cubicBezTo>
                  <a:cubicBezTo>
                    <a:pt x="17" y="95"/>
                    <a:pt x="0" y="83"/>
                    <a:pt x="0" y="52"/>
                  </a:cubicBezTo>
                  <a:cubicBezTo>
                    <a:pt x="0" y="15"/>
                    <a:pt x="24" y="0"/>
                    <a:pt x="61" y="0"/>
                  </a:cubicBezTo>
                  <a:cubicBezTo>
                    <a:pt x="84" y="0"/>
                    <a:pt x="119" y="6"/>
                    <a:pt x="119" y="6"/>
                  </a:cubicBezTo>
                  <a:lnTo>
                    <a:pt x="11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95D2EE39-BFD4-5346-8A2E-B81B928E51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9" y="2110"/>
              <a:ext cx="225" cy="227"/>
            </a:xfrm>
            <a:custGeom>
              <a:avLst/>
              <a:gdLst>
                <a:gd name="T0" fmla="*/ 0 w 225"/>
                <a:gd name="T1" fmla="*/ 0 h 227"/>
                <a:gd name="T2" fmla="*/ 62 w 225"/>
                <a:gd name="T3" fmla="*/ 0 h 227"/>
                <a:gd name="T4" fmla="*/ 112 w 225"/>
                <a:gd name="T5" fmla="*/ 177 h 227"/>
                <a:gd name="T6" fmla="*/ 162 w 225"/>
                <a:gd name="T7" fmla="*/ 0 h 227"/>
                <a:gd name="T8" fmla="*/ 225 w 225"/>
                <a:gd name="T9" fmla="*/ 0 h 227"/>
                <a:gd name="T10" fmla="*/ 225 w 225"/>
                <a:gd name="T11" fmla="*/ 227 h 227"/>
                <a:gd name="T12" fmla="*/ 189 w 225"/>
                <a:gd name="T13" fmla="*/ 227 h 227"/>
                <a:gd name="T14" fmla="*/ 189 w 225"/>
                <a:gd name="T15" fmla="*/ 31 h 227"/>
                <a:gd name="T16" fmla="*/ 186 w 225"/>
                <a:gd name="T17" fmla="*/ 31 h 227"/>
                <a:gd name="T18" fmla="*/ 131 w 225"/>
                <a:gd name="T19" fmla="*/ 217 h 227"/>
                <a:gd name="T20" fmla="*/ 94 w 225"/>
                <a:gd name="T21" fmla="*/ 217 h 227"/>
                <a:gd name="T22" fmla="*/ 38 w 225"/>
                <a:gd name="T23" fmla="*/ 31 h 227"/>
                <a:gd name="T24" fmla="*/ 36 w 225"/>
                <a:gd name="T25" fmla="*/ 31 h 227"/>
                <a:gd name="T26" fmla="*/ 36 w 225"/>
                <a:gd name="T27" fmla="*/ 227 h 227"/>
                <a:gd name="T28" fmla="*/ 0 w 225"/>
                <a:gd name="T29" fmla="*/ 227 h 227"/>
                <a:gd name="T30" fmla="*/ 0 w 225"/>
                <a:gd name="T3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27">
                  <a:moveTo>
                    <a:pt x="0" y="0"/>
                  </a:moveTo>
                  <a:lnTo>
                    <a:pt x="62" y="0"/>
                  </a:lnTo>
                  <a:lnTo>
                    <a:pt x="112" y="177"/>
                  </a:lnTo>
                  <a:lnTo>
                    <a:pt x="162" y="0"/>
                  </a:lnTo>
                  <a:lnTo>
                    <a:pt x="225" y="0"/>
                  </a:lnTo>
                  <a:lnTo>
                    <a:pt x="225" y="227"/>
                  </a:lnTo>
                  <a:lnTo>
                    <a:pt x="189" y="227"/>
                  </a:lnTo>
                  <a:lnTo>
                    <a:pt x="189" y="31"/>
                  </a:lnTo>
                  <a:lnTo>
                    <a:pt x="186" y="31"/>
                  </a:lnTo>
                  <a:lnTo>
                    <a:pt x="131" y="217"/>
                  </a:lnTo>
                  <a:lnTo>
                    <a:pt x="94" y="217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9941D356-B411-BC42-BEE4-21981A7E14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6" y="2110"/>
              <a:ext cx="162" cy="227"/>
            </a:xfrm>
            <a:custGeom>
              <a:avLst/>
              <a:gdLst>
                <a:gd name="T0" fmla="*/ 0 w 162"/>
                <a:gd name="T1" fmla="*/ 0 h 227"/>
                <a:gd name="T2" fmla="*/ 162 w 162"/>
                <a:gd name="T3" fmla="*/ 0 h 227"/>
                <a:gd name="T4" fmla="*/ 162 w 162"/>
                <a:gd name="T5" fmla="*/ 32 h 227"/>
                <a:gd name="T6" fmla="*/ 100 w 162"/>
                <a:gd name="T7" fmla="*/ 32 h 227"/>
                <a:gd name="T8" fmla="*/ 100 w 162"/>
                <a:gd name="T9" fmla="*/ 227 h 227"/>
                <a:gd name="T10" fmla="*/ 63 w 162"/>
                <a:gd name="T11" fmla="*/ 227 h 227"/>
                <a:gd name="T12" fmla="*/ 63 w 162"/>
                <a:gd name="T13" fmla="*/ 32 h 227"/>
                <a:gd name="T14" fmla="*/ 0 w 162"/>
                <a:gd name="T15" fmla="*/ 32 h 227"/>
                <a:gd name="T16" fmla="*/ 0 w 162"/>
                <a:gd name="T1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27">
                  <a:moveTo>
                    <a:pt x="0" y="0"/>
                  </a:moveTo>
                  <a:lnTo>
                    <a:pt x="162" y="0"/>
                  </a:lnTo>
                  <a:lnTo>
                    <a:pt x="162" y="32"/>
                  </a:lnTo>
                  <a:lnTo>
                    <a:pt x="100" y="32"/>
                  </a:lnTo>
                  <a:lnTo>
                    <a:pt x="100" y="227"/>
                  </a:lnTo>
                  <a:lnTo>
                    <a:pt x="63" y="227"/>
                  </a:lnTo>
                  <a:lnTo>
                    <a:pt x="63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824D574F-287E-C34F-A666-6389BA5CF4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85" y="2110"/>
              <a:ext cx="157" cy="227"/>
            </a:xfrm>
            <a:custGeom>
              <a:avLst/>
              <a:gdLst>
                <a:gd name="T0" fmla="*/ 69 w 129"/>
                <a:gd name="T1" fmla="*/ 0 h 183"/>
                <a:gd name="T2" fmla="*/ 125 w 129"/>
                <a:gd name="T3" fmla="*/ 47 h 183"/>
                <a:gd name="T4" fmla="*/ 103 w 129"/>
                <a:gd name="T5" fmla="*/ 88 h 183"/>
                <a:gd name="T6" fmla="*/ 129 w 129"/>
                <a:gd name="T7" fmla="*/ 131 h 183"/>
                <a:gd name="T8" fmla="*/ 71 w 129"/>
                <a:gd name="T9" fmla="*/ 183 h 183"/>
                <a:gd name="T10" fmla="*/ 0 w 129"/>
                <a:gd name="T11" fmla="*/ 183 h 183"/>
                <a:gd name="T12" fmla="*/ 0 w 129"/>
                <a:gd name="T13" fmla="*/ 0 h 183"/>
                <a:gd name="T14" fmla="*/ 69 w 129"/>
                <a:gd name="T15" fmla="*/ 0 h 183"/>
                <a:gd name="T16" fmla="*/ 29 w 129"/>
                <a:gd name="T17" fmla="*/ 25 h 183"/>
                <a:gd name="T18" fmla="*/ 29 w 129"/>
                <a:gd name="T19" fmla="*/ 78 h 183"/>
                <a:gd name="T20" fmla="*/ 68 w 129"/>
                <a:gd name="T21" fmla="*/ 78 h 183"/>
                <a:gd name="T22" fmla="*/ 95 w 129"/>
                <a:gd name="T23" fmla="*/ 51 h 183"/>
                <a:gd name="T24" fmla="*/ 67 w 129"/>
                <a:gd name="T25" fmla="*/ 25 h 183"/>
                <a:gd name="T26" fmla="*/ 29 w 129"/>
                <a:gd name="T27" fmla="*/ 25 h 183"/>
                <a:gd name="T28" fmla="*/ 29 w 129"/>
                <a:gd name="T29" fmla="*/ 103 h 183"/>
                <a:gd name="T30" fmla="*/ 29 w 129"/>
                <a:gd name="T31" fmla="*/ 157 h 183"/>
                <a:gd name="T32" fmla="*/ 70 w 129"/>
                <a:gd name="T33" fmla="*/ 157 h 183"/>
                <a:gd name="T34" fmla="*/ 99 w 129"/>
                <a:gd name="T35" fmla="*/ 129 h 183"/>
                <a:gd name="T36" fmla="*/ 69 w 129"/>
                <a:gd name="T37" fmla="*/ 103 h 183"/>
                <a:gd name="T38" fmla="*/ 29 w 129"/>
                <a:gd name="T39" fmla="*/ 10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183">
                  <a:moveTo>
                    <a:pt x="69" y="0"/>
                  </a:moveTo>
                  <a:cubicBezTo>
                    <a:pt x="105" y="0"/>
                    <a:pt x="125" y="13"/>
                    <a:pt x="125" y="47"/>
                  </a:cubicBezTo>
                  <a:cubicBezTo>
                    <a:pt x="125" y="70"/>
                    <a:pt x="118" y="80"/>
                    <a:pt x="103" y="88"/>
                  </a:cubicBezTo>
                  <a:cubicBezTo>
                    <a:pt x="119" y="95"/>
                    <a:pt x="129" y="106"/>
                    <a:pt x="129" y="131"/>
                  </a:cubicBezTo>
                  <a:cubicBezTo>
                    <a:pt x="129" y="168"/>
                    <a:pt x="107" y="183"/>
                    <a:pt x="7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9" y="0"/>
                  </a:lnTo>
                  <a:close/>
                  <a:moveTo>
                    <a:pt x="29" y="25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87" y="78"/>
                    <a:pt x="95" y="69"/>
                    <a:pt x="95" y="51"/>
                  </a:cubicBezTo>
                  <a:cubicBezTo>
                    <a:pt x="95" y="33"/>
                    <a:pt x="86" y="25"/>
                    <a:pt x="67" y="25"/>
                  </a:cubicBezTo>
                  <a:lnTo>
                    <a:pt x="29" y="25"/>
                  </a:lnTo>
                  <a:close/>
                  <a:moveTo>
                    <a:pt x="29" y="103"/>
                  </a:moveTo>
                  <a:cubicBezTo>
                    <a:pt x="29" y="157"/>
                    <a:pt x="29" y="157"/>
                    <a:pt x="29" y="157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88" y="157"/>
                    <a:pt x="99" y="151"/>
                    <a:pt x="99" y="129"/>
                  </a:cubicBezTo>
                  <a:cubicBezTo>
                    <a:pt x="99" y="109"/>
                    <a:pt x="83" y="103"/>
                    <a:pt x="69" y="103"/>
                  </a:cubicBezTo>
                  <a:lnTo>
                    <a:pt x="29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7CA0E4BC-890B-E444-9B62-24E63DBD26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2" y="2110"/>
              <a:ext cx="140" cy="227"/>
            </a:xfrm>
            <a:custGeom>
              <a:avLst/>
              <a:gdLst>
                <a:gd name="T0" fmla="*/ 0 w 140"/>
                <a:gd name="T1" fmla="*/ 0 h 227"/>
                <a:gd name="T2" fmla="*/ 140 w 140"/>
                <a:gd name="T3" fmla="*/ 0 h 227"/>
                <a:gd name="T4" fmla="*/ 140 w 140"/>
                <a:gd name="T5" fmla="*/ 32 h 227"/>
                <a:gd name="T6" fmla="*/ 36 w 140"/>
                <a:gd name="T7" fmla="*/ 32 h 227"/>
                <a:gd name="T8" fmla="*/ 36 w 140"/>
                <a:gd name="T9" fmla="*/ 97 h 227"/>
                <a:gd name="T10" fmla="*/ 121 w 140"/>
                <a:gd name="T11" fmla="*/ 97 h 227"/>
                <a:gd name="T12" fmla="*/ 121 w 140"/>
                <a:gd name="T13" fmla="*/ 128 h 227"/>
                <a:gd name="T14" fmla="*/ 36 w 140"/>
                <a:gd name="T15" fmla="*/ 128 h 227"/>
                <a:gd name="T16" fmla="*/ 36 w 140"/>
                <a:gd name="T17" fmla="*/ 195 h 227"/>
                <a:gd name="T18" fmla="*/ 140 w 140"/>
                <a:gd name="T19" fmla="*/ 195 h 227"/>
                <a:gd name="T20" fmla="*/ 140 w 140"/>
                <a:gd name="T21" fmla="*/ 227 h 227"/>
                <a:gd name="T22" fmla="*/ 0 w 140"/>
                <a:gd name="T23" fmla="*/ 227 h 227"/>
                <a:gd name="T24" fmla="*/ 0 w 140"/>
                <a:gd name="T2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27">
                  <a:moveTo>
                    <a:pt x="0" y="0"/>
                  </a:moveTo>
                  <a:lnTo>
                    <a:pt x="140" y="0"/>
                  </a:lnTo>
                  <a:lnTo>
                    <a:pt x="140" y="32"/>
                  </a:lnTo>
                  <a:lnTo>
                    <a:pt x="36" y="32"/>
                  </a:lnTo>
                  <a:lnTo>
                    <a:pt x="36" y="97"/>
                  </a:lnTo>
                  <a:lnTo>
                    <a:pt x="121" y="97"/>
                  </a:lnTo>
                  <a:lnTo>
                    <a:pt x="121" y="128"/>
                  </a:lnTo>
                  <a:lnTo>
                    <a:pt x="36" y="128"/>
                  </a:lnTo>
                  <a:lnTo>
                    <a:pt x="36" y="195"/>
                  </a:lnTo>
                  <a:lnTo>
                    <a:pt x="140" y="195"/>
                  </a:lnTo>
                  <a:lnTo>
                    <a:pt x="140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B68572A4-0883-D74A-94A5-A028365173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47" y="2110"/>
              <a:ext cx="182" cy="227"/>
            </a:xfrm>
            <a:custGeom>
              <a:avLst/>
              <a:gdLst>
                <a:gd name="T0" fmla="*/ 54 w 182"/>
                <a:gd name="T1" fmla="*/ 0 h 227"/>
                <a:gd name="T2" fmla="*/ 126 w 182"/>
                <a:gd name="T3" fmla="*/ 0 h 227"/>
                <a:gd name="T4" fmla="*/ 182 w 182"/>
                <a:gd name="T5" fmla="*/ 227 h 227"/>
                <a:gd name="T6" fmla="*/ 146 w 182"/>
                <a:gd name="T7" fmla="*/ 227 h 227"/>
                <a:gd name="T8" fmla="*/ 129 w 182"/>
                <a:gd name="T9" fmla="*/ 160 h 227"/>
                <a:gd name="T10" fmla="*/ 52 w 182"/>
                <a:gd name="T11" fmla="*/ 160 h 227"/>
                <a:gd name="T12" fmla="*/ 36 w 182"/>
                <a:gd name="T13" fmla="*/ 227 h 227"/>
                <a:gd name="T14" fmla="*/ 0 w 182"/>
                <a:gd name="T15" fmla="*/ 227 h 227"/>
                <a:gd name="T16" fmla="*/ 54 w 182"/>
                <a:gd name="T17" fmla="*/ 0 h 227"/>
                <a:gd name="T18" fmla="*/ 59 w 182"/>
                <a:gd name="T19" fmla="*/ 128 h 227"/>
                <a:gd name="T20" fmla="*/ 123 w 182"/>
                <a:gd name="T21" fmla="*/ 128 h 227"/>
                <a:gd name="T22" fmla="*/ 99 w 182"/>
                <a:gd name="T23" fmla="*/ 31 h 227"/>
                <a:gd name="T24" fmla="*/ 82 w 182"/>
                <a:gd name="T25" fmla="*/ 31 h 227"/>
                <a:gd name="T26" fmla="*/ 59 w 182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227">
                  <a:moveTo>
                    <a:pt x="54" y="0"/>
                  </a:moveTo>
                  <a:lnTo>
                    <a:pt x="126" y="0"/>
                  </a:lnTo>
                  <a:lnTo>
                    <a:pt x="182" y="227"/>
                  </a:lnTo>
                  <a:lnTo>
                    <a:pt x="146" y="227"/>
                  </a:lnTo>
                  <a:lnTo>
                    <a:pt x="129" y="160"/>
                  </a:lnTo>
                  <a:lnTo>
                    <a:pt x="52" y="160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54" y="0"/>
                  </a:lnTo>
                  <a:close/>
                  <a:moveTo>
                    <a:pt x="59" y="128"/>
                  </a:moveTo>
                  <a:lnTo>
                    <a:pt x="123" y="128"/>
                  </a:lnTo>
                  <a:lnTo>
                    <a:pt x="99" y="31"/>
                  </a:lnTo>
                  <a:lnTo>
                    <a:pt x="82" y="31"/>
                  </a:lnTo>
                  <a:lnTo>
                    <a:pt x="5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D55C6FE-EE1E-AB45-AD01-BF5F84C8AD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10" y="2110"/>
              <a:ext cx="159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0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9" y="0"/>
                    <a:pt x="131" y="23"/>
                    <a:pt x="131" y="64"/>
                  </a:cubicBezTo>
                  <a:cubicBezTo>
                    <a:pt x="131" y="89"/>
                    <a:pt x="120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0" y="83"/>
                    <a:pt x="100" y="64"/>
                  </a:cubicBezTo>
                  <a:cubicBezTo>
                    <a:pt x="100" y="43"/>
                    <a:pt x="90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141AE8C-C7B2-DD4A-BBA3-EBF822A37A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2" y="2110"/>
              <a:ext cx="183" cy="227"/>
            </a:xfrm>
            <a:custGeom>
              <a:avLst/>
              <a:gdLst>
                <a:gd name="T0" fmla="*/ 56 w 183"/>
                <a:gd name="T1" fmla="*/ 0 h 227"/>
                <a:gd name="T2" fmla="*/ 128 w 183"/>
                <a:gd name="T3" fmla="*/ 0 h 227"/>
                <a:gd name="T4" fmla="*/ 183 w 183"/>
                <a:gd name="T5" fmla="*/ 227 h 227"/>
                <a:gd name="T6" fmla="*/ 146 w 183"/>
                <a:gd name="T7" fmla="*/ 227 h 227"/>
                <a:gd name="T8" fmla="*/ 130 w 183"/>
                <a:gd name="T9" fmla="*/ 160 h 227"/>
                <a:gd name="T10" fmla="*/ 54 w 183"/>
                <a:gd name="T11" fmla="*/ 160 h 227"/>
                <a:gd name="T12" fmla="*/ 37 w 183"/>
                <a:gd name="T13" fmla="*/ 227 h 227"/>
                <a:gd name="T14" fmla="*/ 0 w 183"/>
                <a:gd name="T15" fmla="*/ 227 h 227"/>
                <a:gd name="T16" fmla="*/ 56 w 183"/>
                <a:gd name="T17" fmla="*/ 0 h 227"/>
                <a:gd name="T18" fmla="*/ 60 w 183"/>
                <a:gd name="T19" fmla="*/ 128 h 227"/>
                <a:gd name="T20" fmla="*/ 123 w 183"/>
                <a:gd name="T21" fmla="*/ 128 h 227"/>
                <a:gd name="T22" fmla="*/ 100 w 183"/>
                <a:gd name="T23" fmla="*/ 31 h 227"/>
                <a:gd name="T24" fmla="*/ 84 w 183"/>
                <a:gd name="T25" fmla="*/ 31 h 227"/>
                <a:gd name="T26" fmla="*/ 60 w 183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227">
                  <a:moveTo>
                    <a:pt x="56" y="0"/>
                  </a:moveTo>
                  <a:lnTo>
                    <a:pt x="128" y="0"/>
                  </a:lnTo>
                  <a:lnTo>
                    <a:pt x="183" y="227"/>
                  </a:lnTo>
                  <a:lnTo>
                    <a:pt x="146" y="227"/>
                  </a:lnTo>
                  <a:lnTo>
                    <a:pt x="130" y="160"/>
                  </a:lnTo>
                  <a:lnTo>
                    <a:pt x="54" y="160"/>
                  </a:lnTo>
                  <a:lnTo>
                    <a:pt x="37" y="227"/>
                  </a:lnTo>
                  <a:lnTo>
                    <a:pt x="0" y="227"/>
                  </a:lnTo>
                  <a:lnTo>
                    <a:pt x="56" y="0"/>
                  </a:lnTo>
                  <a:close/>
                  <a:moveTo>
                    <a:pt x="60" y="128"/>
                  </a:moveTo>
                  <a:lnTo>
                    <a:pt x="123" y="128"/>
                  </a:lnTo>
                  <a:lnTo>
                    <a:pt x="100" y="31"/>
                  </a:lnTo>
                  <a:lnTo>
                    <a:pt x="84" y="31"/>
                  </a:lnTo>
                  <a:lnTo>
                    <a:pt x="6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5B0FC5AD-3A39-2F40-9BDE-00B5AA7E5E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58" y="2110"/>
              <a:ext cx="160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1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10" y="0"/>
                    <a:pt x="131" y="23"/>
                    <a:pt x="131" y="64"/>
                  </a:cubicBezTo>
                  <a:cubicBezTo>
                    <a:pt x="131" y="89"/>
                    <a:pt x="121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1" y="83"/>
                    <a:pt x="101" y="64"/>
                  </a:cubicBezTo>
                  <a:cubicBezTo>
                    <a:pt x="101" y="43"/>
                    <a:pt x="91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77C59F7-C177-0242-9480-D3D6AE3F26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" y="1973"/>
              <a:ext cx="656" cy="376"/>
            </a:xfrm>
            <a:custGeom>
              <a:avLst/>
              <a:gdLst>
                <a:gd name="T0" fmla="*/ 380 w 656"/>
                <a:gd name="T1" fmla="*/ 319 h 376"/>
                <a:gd name="T2" fmla="*/ 276 w 656"/>
                <a:gd name="T3" fmla="*/ 319 h 376"/>
                <a:gd name="T4" fmla="*/ 258 w 656"/>
                <a:gd name="T5" fmla="*/ 376 h 376"/>
                <a:gd name="T6" fmla="*/ 398 w 656"/>
                <a:gd name="T7" fmla="*/ 376 h 376"/>
                <a:gd name="T8" fmla="*/ 380 w 656"/>
                <a:gd name="T9" fmla="*/ 319 h 376"/>
                <a:gd name="T10" fmla="*/ 656 w 656"/>
                <a:gd name="T11" fmla="*/ 376 h 376"/>
                <a:gd name="T12" fmla="*/ 603 w 656"/>
                <a:gd name="T13" fmla="*/ 206 h 376"/>
                <a:gd name="T14" fmla="*/ 638 w 656"/>
                <a:gd name="T15" fmla="*/ 97 h 376"/>
                <a:gd name="T16" fmla="*/ 508 w 656"/>
                <a:gd name="T17" fmla="*/ 0 h 376"/>
                <a:gd name="T18" fmla="*/ 416 w 656"/>
                <a:gd name="T19" fmla="*/ 68 h 376"/>
                <a:gd name="T20" fmla="*/ 241 w 656"/>
                <a:gd name="T21" fmla="*/ 68 h 376"/>
                <a:gd name="T22" fmla="*/ 150 w 656"/>
                <a:gd name="T23" fmla="*/ 0 h 376"/>
                <a:gd name="T24" fmla="*/ 19 w 656"/>
                <a:gd name="T25" fmla="*/ 97 h 376"/>
                <a:gd name="T26" fmla="*/ 54 w 656"/>
                <a:gd name="T27" fmla="*/ 206 h 376"/>
                <a:gd name="T28" fmla="*/ 0 w 656"/>
                <a:gd name="T29" fmla="*/ 376 h 376"/>
                <a:gd name="T30" fmla="*/ 170 w 656"/>
                <a:gd name="T31" fmla="*/ 376 h 376"/>
                <a:gd name="T32" fmla="*/ 157 w 656"/>
                <a:gd name="T33" fmla="*/ 334 h 376"/>
                <a:gd name="T34" fmla="*/ 329 w 656"/>
                <a:gd name="T35" fmla="*/ 207 h 376"/>
                <a:gd name="T36" fmla="*/ 499 w 656"/>
                <a:gd name="T37" fmla="*/ 334 h 376"/>
                <a:gd name="T38" fmla="*/ 486 w 656"/>
                <a:gd name="T39" fmla="*/ 376 h 376"/>
                <a:gd name="T40" fmla="*/ 656 w 656"/>
                <a:gd name="T4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6" h="376">
                  <a:moveTo>
                    <a:pt x="380" y="319"/>
                  </a:moveTo>
                  <a:lnTo>
                    <a:pt x="276" y="319"/>
                  </a:lnTo>
                  <a:lnTo>
                    <a:pt x="258" y="376"/>
                  </a:lnTo>
                  <a:lnTo>
                    <a:pt x="398" y="376"/>
                  </a:lnTo>
                  <a:lnTo>
                    <a:pt x="380" y="319"/>
                  </a:lnTo>
                  <a:close/>
                  <a:moveTo>
                    <a:pt x="656" y="376"/>
                  </a:moveTo>
                  <a:lnTo>
                    <a:pt x="603" y="206"/>
                  </a:lnTo>
                  <a:lnTo>
                    <a:pt x="638" y="97"/>
                  </a:lnTo>
                  <a:lnTo>
                    <a:pt x="508" y="0"/>
                  </a:lnTo>
                  <a:lnTo>
                    <a:pt x="416" y="68"/>
                  </a:lnTo>
                  <a:lnTo>
                    <a:pt x="241" y="68"/>
                  </a:lnTo>
                  <a:lnTo>
                    <a:pt x="150" y="0"/>
                  </a:lnTo>
                  <a:lnTo>
                    <a:pt x="19" y="97"/>
                  </a:lnTo>
                  <a:lnTo>
                    <a:pt x="54" y="206"/>
                  </a:lnTo>
                  <a:lnTo>
                    <a:pt x="0" y="376"/>
                  </a:lnTo>
                  <a:lnTo>
                    <a:pt x="170" y="376"/>
                  </a:lnTo>
                  <a:lnTo>
                    <a:pt x="157" y="334"/>
                  </a:lnTo>
                  <a:lnTo>
                    <a:pt x="329" y="207"/>
                  </a:lnTo>
                  <a:lnTo>
                    <a:pt x="499" y="334"/>
                  </a:lnTo>
                  <a:lnTo>
                    <a:pt x="486" y="376"/>
                  </a:lnTo>
                  <a:lnTo>
                    <a:pt x="656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6D7EFBA-9DC9-4C71-9E45-578AF02EA7C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67899" y="6168930"/>
            <a:ext cx="914390" cy="5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2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743" r:id="rId3"/>
    <p:sldLayoutId id="214748374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bg1"/>
          </a:solidFill>
          <a:latin typeface="+mj-lt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946" userDrawn="1">
          <p15:clr>
            <a:srgbClr val="F26B43"/>
          </p15:clr>
        </p15:guide>
        <p15:guide id="4" orient="horz" pos="374" userDrawn="1">
          <p15:clr>
            <a:srgbClr val="F26B43"/>
          </p15:clr>
        </p15:guide>
        <p15:guide id="5" pos="7296" userDrawn="1">
          <p15:clr>
            <a:srgbClr val="F26B43"/>
          </p15:clr>
        </p15:guide>
        <p15:guide id="6" pos="3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C166770-9EC7-4576-86F0-ED47AD7B7F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8" r="3208"/>
          <a:stretch/>
        </p:blipFill>
        <p:spPr>
          <a:xfrm>
            <a:off x="0" y="-3249"/>
            <a:ext cx="12192000" cy="686124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EA57880-DF99-1548-824C-A351FEECE38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9600" y="6446487"/>
            <a:ext cx="1790611" cy="233531"/>
            <a:chOff x="2386" y="1973"/>
            <a:chExt cx="2883" cy="376"/>
          </a:xfrm>
          <a:solidFill>
            <a:schemeClr val="tx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E3AD94E-2C99-6143-BFDC-52B2C4053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" y="2106"/>
              <a:ext cx="149" cy="235"/>
            </a:xfrm>
            <a:custGeom>
              <a:avLst/>
              <a:gdLst>
                <a:gd name="T0" fmla="*/ 116 w 123"/>
                <a:gd name="T1" fmla="*/ 30 h 189"/>
                <a:gd name="T2" fmla="*/ 64 w 123"/>
                <a:gd name="T3" fmla="*/ 26 h 189"/>
                <a:gd name="T4" fmla="*/ 30 w 123"/>
                <a:gd name="T5" fmla="*/ 50 h 189"/>
                <a:gd name="T6" fmla="*/ 71 w 123"/>
                <a:gd name="T7" fmla="*/ 79 h 189"/>
                <a:gd name="T8" fmla="*/ 123 w 123"/>
                <a:gd name="T9" fmla="*/ 131 h 189"/>
                <a:gd name="T10" fmla="*/ 62 w 123"/>
                <a:gd name="T11" fmla="*/ 189 h 189"/>
                <a:gd name="T12" fmla="*/ 2 w 123"/>
                <a:gd name="T13" fmla="*/ 181 h 189"/>
                <a:gd name="T14" fmla="*/ 5 w 123"/>
                <a:gd name="T15" fmla="*/ 158 h 189"/>
                <a:gd name="T16" fmla="*/ 60 w 123"/>
                <a:gd name="T17" fmla="*/ 162 h 189"/>
                <a:gd name="T18" fmla="*/ 93 w 123"/>
                <a:gd name="T19" fmla="*/ 133 h 189"/>
                <a:gd name="T20" fmla="*/ 57 w 123"/>
                <a:gd name="T21" fmla="*/ 106 h 189"/>
                <a:gd name="T22" fmla="*/ 0 w 123"/>
                <a:gd name="T23" fmla="*/ 52 h 189"/>
                <a:gd name="T24" fmla="*/ 61 w 123"/>
                <a:gd name="T25" fmla="*/ 0 h 189"/>
                <a:gd name="T26" fmla="*/ 119 w 123"/>
                <a:gd name="T27" fmla="*/ 6 h 189"/>
                <a:gd name="T28" fmla="*/ 116 w 123"/>
                <a:gd name="T29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9">
                  <a:moveTo>
                    <a:pt x="116" y="30"/>
                  </a:moveTo>
                  <a:cubicBezTo>
                    <a:pt x="116" y="30"/>
                    <a:pt x="79" y="26"/>
                    <a:pt x="64" y="26"/>
                  </a:cubicBezTo>
                  <a:cubicBezTo>
                    <a:pt x="41" y="26"/>
                    <a:pt x="30" y="34"/>
                    <a:pt x="30" y="50"/>
                  </a:cubicBezTo>
                  <a:cubicBezTo>
                    <a:pt x="30" y="67"/>
                    <a:pt x="39" y="71"/>
                    <a:pt x="71" y="79"/>
                  </a:cubicBezTo>
                  <a:cubicBezTo>
                    <a:pt x="109" y="90"/>
                    <a:pt x="123" y="100"/>
                    <a:pt x="123" y="131"/>
                  </a:cubicBezTo>
                  <a:cubicBezTo>
                    <a:pt x="123" y="171"/>
                    <a:pt x="98" y="189"/>
                    <a:pt x="62" y="189"/>
                  </a:cubicBezTo>
                  <a:cubicBezTo>
                    <a:pt x="38" y="189"/>
                    <a:pt x="2" y="181"/>
                    <a:pt x="2" y="181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5" y="158"/>
                    <a:pt x="41" y="162"/>
                    <a:pt x="60" y="162"/>
                  </a:cubicBezTo>
                  <a:cubicBezTo>
                    <a:pt x="83" y="162"/>
                    <a:pt x="93" y="152"/>
                    <a:pt x="93" y="133"/>
                  </a:cubicBezTo>
                  <a:cubicBezTo>
                    <a:pt x="93" y="118"/>
                    <a:pt x="85" y="112"/>
                    <a:pt x="57" y="106"/>
                  </a:cubicBezTo>
                  <a:cubicBezTo>
                    <a:pt x="17" y="95"/>
                    <a:pt x="0" y="83"/>
                    <a:pt x="0" y="52"/>
                  </a:cubicBezTo>
                  <a:cubicBezTo>
                    <a:pt x="0" y="15"/>
                    <a:pt x="24" y="0"/>
                    <a:pt x="61" y="0"/>
                  </a:cubicBezTo>
                  <a:cubicBezTo>
                    <a:pt x="84" y="0"/>
                    <a:pt x="119" y="6"/>
                    <a:pt x="119" y="6"/>
                  </a:cubicBezTo>
                  <a:lnTo>
                    <a:pt x="11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4382676-F9D1-F547-B679-14FF2F5A9E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9" y="2110"/>
              <a:ext cx="225" cy="227"/>
            </a:xfrm>
            <a:custGeom>
              <a:avLst/>
              <a:gdLst>
                <a:gd name="T0" fmla="*/ 0 w 225"/>
                <a:gd name="T1" fmla="*/ 0 h 227"/>
                <a:gd name="T2" fmla="*/ 62 w 225"/>
                <a:gd name="T3" fmla="*/ 0 h 227"/>
                <a:gd name="T4" fmla="*/ 112 w 225"/>
                <a:gd name="T5" fmla="*/ 177 h 227"/>
                <a:gd name="T6" fmla="*/ 162 w 225"/>
                <a:gd name="T7" fmla="*/ 0 h 227"/>
                <a:gd name="T8" fmla="*/ 225 w 225"/>
                <a:gd name="T9" fmla="*/ 0 h 227"/>
                <a:gd name="T10" fmla="*/ 225 w 225"/>
                <a:gd name="T11" fmla="*/ 227 h 227"/>
                <a:gd name="T12" fmla="*/ 189 w 225"/>
                <a:gd name="T13" fmla="*/ 227 h 227"/>
                <a:gd name="T14" fmla="*/ 189 w 225"/>
                <a:gd name="T15" fmla="*/ 31 h 227"/>
                <a:gd name="T16" fmla="*/ 186 w 225"/>
                <a:gd name="T17" fmla="*/ 31 h 227"/>
                <a:gd name="T18" fmla="*/ 131 w 225"/>
                <a:gd name="T19" fmla="*/ 217 h 227"/>
                <a:gd name="T20" fmla="*/ 94 w 225"/>
                <a:gd name="T21" fmla="*/ 217 h 227"/>
                <a:gd name="T22" fmla="*/ 38 w 225"/>
                <a:gd name="T23" fmla="*/ 31 h 227"/>
                <a:gd name="T24" fmla="*/ 36 w 225"/>
                <a:gd name="T25" fmla="*/ 31 h 227"/>
                <a:gd name="T26" fmla="*/ 36 w 225"/>
                <a:gd name="T27" fmla="*/ 227 h 227"/>
                <a:gd name="T28" fmla="*/ 0 w 225"/>
                <a:gd name="T29" fmla="*/ 227 h 227"/>
                <a:gd name="T30" fmla="*/ 0 w 225"/>
                <a:gd name="T3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27">
                  <a:moveTo>
                    <a:pt x="0" y="0"/>
                  </a:moveTo>
                  <a:lnTo>
                    <a:pt x="62" y="0"/>
                  </a:lnTo>
                  <a:lnTo>
                    <a:pt x="112" y="177"/>
                  </a:lnTo>
                  <a:lnTo>
                    <a:pt x="162" y="0"/>
                  </a:lnTo>
                  <a:lnTo>
                    <a:pt x="225" y="0"/>
                  </a:lnTo>
                  <a:lnTo>
                    <a:pt x="225" y="227"/>
                  </a:lnTo>
                  <a:lnTo>
                    <a:pt x="189" y="227"/>
                  </a:lnTo>
                  <a:lnTo>
                    <a:pt x="189" y="31"/>
                  </a:lnTo>
                  <a:lnTo>
                    <a:pt x="186" y="31"/>
                  </a:lnTo>
                  <a:lnTo>
                    <a:pt x="131" y="217"/>
                  </a:lnTo>
                  <a:lnTo>
                    <a:pt x="94" y="217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98B0E8B8-0829-1B46-867B-4446C5EE26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6" y="2110"/>
              <a:ext cx="162" cy="227"/>
            </a:xfrm>
            <a:custGeom>
              <a:avLst/>
              <a:gdLst>
                <a:gd name="T0" fmla="*/ 0 w 162"/>
                <a:gd name="T1" fmla="*/ 0 h 227"/>
                <a:gd name="T2" fmla="*/ 162 w 162"/>
                <a:gd name="T3" fmla="*/ 0 h 227"/>
                <a:gd name="T4" fmla="*/ 162 w 162"/>
                <a:gd name="T5" fmla="*/ 32 h 227"/>
                <a:gd name="T6" fmla="*/ 100 w 162"/>
                <a:gd name="T7" fmla="*/ 32 h 227"/>
                <a:gd name="T8" fmla="*/ 100 w 162"/>
                <a:gd name="T9" fmla="*/ 227 h 227"/>
                <a:gd name="T10" fmla="*/ 63 w 162"/>
                <a:gd name="T11" fmla="*/ 227 h 227"/>
                <a:gd name="T12" fmla="*/ 63 w 162"/>
                <a:gd name="T13" fmla="*/ 32 h 227"/>
                <a:gd name="T14" fmla="*/ 0 w 162"/>
                <a:gd name="T15" fmla="*/ 32 h 227"/>
                <a:gd name="T16" fmla="*/ 0 w 162"/>
                <a:gd name="T1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27">
                  <a:moveTo>
                    <a:pt x="0" y="0"/>
                  </a:moveTo>
                  <a:lnTo>
                    <a:pt x="162" y="0"/>
                  </a:lnTo>
                  <a:lnTo>
                    <a:pt x="162" y="32"/>
                  </a:lnTo>
                  <a:lnTo>
                    <a:pt x="100" y="32"/>
                  </a:lnTo>
                  <a:lnTo>
                    <a:pt x="100" y="227"/>
                  </a:lnTo>
                  <a:lnTo>
                    <a:pt x="63" y="227"/>
                  </a:lnTo>
                  <a:lnTo>
                    <a:pt x="63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46DF4CE2-A98E-2C47-A0A1-BBF81B13B0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85" y="2110"/>
              <a:ext cx="157" cy="227"/>
            </a:xfrm>
            <a:custGeom>
              <a:avLst/>
              <a:gdLst>
                <a:gd name="T0" fmla="*/ 69 w 129"/>
                <a:gd name="T1" fmla="*/ 0 h 183"/>
                <a:gd name="T2" fmla="*/ 125 w 129"/>
                <a:gd name="T3" fmla="*/ 47 h 183"/>
                <a:gd name="T4" fmla="*/ 103 w 129"/>
                <a:gd name="T5" fmla="*/ 88 h 183"/>
                <a:gd name="T6" fmla="*/ 129 w 129"/>
                <a:gd name="T7" fmla="*/ 131 h 183"/>
                <a:gd name="T8" fmla="*/ 71 w 129"/>
                <a:gd name="T9" fmla="*/ 183 h 183"/>
                <a:gd name="T10" fmla="*/ 0 w 129"/>
                <a:gd name="T11" fmla="*/ 183 h 183"/>
                <a:gd name="T12" fmla="*/ 0 w 129"/>
                <a:gd name="T13" fmla="*/ 0 h 183"/>
                <a:gd name="T14" fmla="*/ 69 w 129"/>
                <a:gd name="T15" fmla="*/ 0 h 183"/>
                <a:gd name="T16" fmla="*/ 29 w 129"/>
                <a:gd name="T17" fmla="*/ 25 h 183"/>
                <a:gd name="T18" fmla="*/ 29 w 129"/>
                <a:gd name="T19" fmla="*/ 78 h 183"/>
                <a:gd name="T20" fmla="*/ 68 w 129"/>
                <a:gd name="T21" fmla="*/ 78 h 183"/>
                <a:gd name="T22" fmla="*/ 95 w 129"/>
                <a:gd name="T23" fmla="*/ 51 h 183"/>
                <a:gd name="T24" fmla="*/ 67 w 129"/>
                <a:gd name="T25" fmla="*/ 25 h 183"/>
                <a:gd name="T26" fmla="*/ 29 w 129"/>
                <a:gd name="T27" fmla="*/ 25 h 183"/>
                <a:gd name="T28" fmla="*/ 29 w 129"/>
                <a:gd name="T29" fmla="*/ 103 h 183"/>
                <a:gd name="T30" fmla="*/ 29 w 129"/>
                <a:gd name="T31" fmla="*/ 157 h 183"/>
                <a:gd name="T32" fmla="*/ 70 w 129"/>
                <a:gd name="T33" fmla="*/ 157 h 183"/>
                <a:gd name="T34" fmla="*/ 99 w 129"/>
                <a:gd name="T35" fmla="*/ 129 h 183"/>
                <a:gd name="T36" fmla="*/ 69 w 129"/>
                <a:gd name="T37" fmla="*/ 103 h 183"/>
                <a:gd name="T38" fmla="*/ 29 w 129"/>
                <a:gd name="T39" fmla="*/ 10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183">
                  <a:moveTo>
                    <a:pt x="69" y="0"/>
                  </a:moveTo>
                  <a:cubicBezTo>
                    <a:pt x="105" y="0"/>
                    <a:pt x="125" y="13"/>
                    <a:pt x="125" y="47"/>
                  </a:cubicBezTo>
                  <a:cubicBezTo>
                    <a:pt x="125" y="70"/>
                    <a:pt x="118" y="80"/>
                    <a:pt x="103" y="88"/>
                  </a:cubicBezTo>
                  <a:cubicBezTo>
                    <a:pt x="119" y="95"/>
                    <a:pt x="129" y="106"/>
                    <a:pt x="129" y="131"/>
                  </a:cubicBezTo>
                  <a:cubicBezTo>
                    <a:pt x="129" y="168"/>
                    <a:pt x="107" y="183"/>
                    <a:pt x="7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9" y="0"/>
                  </a:lnTo>
                  <a:close/>
                  <a:moveTo>
                    <a:pt x="29" y="25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87" y="78"/>
                    <a:pt x="95" y="69"/>
                    <a:pt x="95" y="51"/>
                  </a:cubicBezTo>
                  <a:cubicBezTo>
                    <a:pt x="95" y="33"/>
                    <a:pt x="86" y="25"/>
                    <a:pt x="67" y="25"/>
                  </a:cubicBezTo>
                  <a:lnTo>
                    <a:pt x="29" y="25"/>
                  </a:lnTo>
                  <a:close/>
                  <a:moveTo>
                    <a:pt x="29" y="103"/>
                  </a:moveTo>
                  <a:cubicBezTo>
                    <a:pt x="29" y="157"/>
                    <a:pt x="29" y="157"/>
                    <a:pt x="29" y="157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88" y="157"/>
                    <a:pt x="99" y="151"/>
                    <a:pt x="99" y="129"/>
                  </a:cubicBezTo>
                  <a:cubicBezTo>
                    <a:pt x="99" y="109"/>
                    <a:pt x="83" y="103"/>
                    <a:pt x="69" y="103"/>
                  </a:cubicBezTo>
                  <a:lnTo>
                    <a:pt x="29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B0FF9C4-C539-1E43-A291-BCB5D775EC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2" y="2110"/>
              <a:ext cx="140" cy="227"/>
            </a:xfrm>
            <a:custGeom>
              <a:avLst/>
              <a:gdLst>
                <a:gd name="T0" fmla="*/ 0 w 140"/>
                <a:gd name="T1" fmla="*/ 0 h 227"/>
                <a:gd name="T2" fmla="*/ 140 w 140"/>
                <a:gd name="T3" fmla="*/ 0 h 227"/>
                <a:gd name="T4" fmla="*/ 140 w 140"/>
                <a:gd name="T5" fmla="*/ 32 h 227"/>
                <a:gd name="T6" fmla="*/ 36 w 140"/>
                <a:gd name="T7" fmla="*/ 32 h 227"/>
                <a:gd name="T8" fmla="*/ 36 w 140"/>
                <a:gd name="T9" fmla="*/ 97 h 227"/>
                <a:gd name="T10" fmla="*/ 121 w 140"/>
                <a:gd name="T11" fmla="*/ 97 h 227"/>
                <a:gd name="T12" fmla="*/ 121 w 140"/>
                <a:gd name="T13" fmla="*/ 128 h 227"/>
                <a:gd name="T14" fmla="*/ 36 w 140"/>
                <a:gd name="T15" fmla="*/ 128 h 227"/>
                <a:gd name="T16" fmla="*/ 36 w 140"/>
                <a:gd name="T17" fmla="*/ 195 h 227"/>
                <a:gd name="T18" fmla="*/ 140 w 140"/>
                <a:gd name="T19" fmla="*/ 195 h 227"/>
                <a:gd name="T20" fmla="*/ 140 w 140"/>
                <a:gd name="T21" fmla="*/ 227 h 227"/>
                <a:gd name="T22" fmla="*/ 0 w 140"/>
                <a:gd name="T23" fmla="*/ 227 h 227"/>
                <a:gd name="T24" fmla="*/ 0 w 140"/>
                <a:gd name="T2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27">
                  <a:moveTo>
                    <a:pt x="0" y="0"/>
                  </a:moveTo>
                  <a:lnTo>
                    <a:pt x="140" y="0"/>
                  </a:lnTo>
                  <a:lnTo>
                    <a:pt x="140" y="32"/>
                  </a:lnTo>
                  <a:lnTo>
                    <a:pt x="36" y="32"/>
                  </a:lnTo>
                  <a:lnTo>
                    <a:pt x="36" y="97"/>
                  </a:lnTo>
                  <a:lnTo>
                    <a:pt x="121" y="97"/>
                  </a:lnTo>
                  <a:lnTo>
                    <a:pt x="121" y="128"/>
                  </a:lnTo>
                  <a:lnTo>
                    <a:pt x="36" y="128"/>
                  </a:lnTo>
                  <a:lnTo>
                    <a:pt x="36" y="195"/>
                  </a:lnTo>
                  <a:lnTo>
                    <a:pt x="140" y="195"/>
                  </a:lnTo>
                  <a:lnTo>
                    <a:pt x="140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A6A3E97-4616-1F46-9FCD-7F33F68C4E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47" y="2110"/>
              <a:ext cx="182" cy="227"/>
            </a:xfrm>
            <a:custGeom>
              <a:avLst/>
              <a:gdLst>
                <a:gd name="T0" fmla="*/ 54 w 182"/>
                <a:gd name="T1" fmla="*/ 0 h 227"/>
                <a:gd name="T2" fmla="*/ 126 w 182"/>
                <a:gd name="T3" fmla="*/ 0 h 227"/>
                <a:gd name="T4" fmla="*/ 182 w 182"/>
                <a:gd name="T5" fmla="*/ 227 h 227"/>
                <a:gd name="T6" fmla="*/ 146 w 182"/>
                <a:gd name="T7" fmla="*/ 227 h 227"/>
                <a:gd name="T8" fmla="*/ 129 w 182"/>
                <a:gd name="T9" fmla="*/ 160 h 227"/>
                <a:gd name="T10" fmla="*/ 52 w 182"/>
                <a:gd name="T11" fmla="*/ 160 h 227"/>
                <a:gd name="T12" fmla="*/ 36 w 182"/>
                <a:gd name="T13" fmla="*/ 227 h 227"/>
                <a:gd name="T14" fmla="*/ 0 w 182"/>
                <a:gd name="T15" fmla="*/ 227 h 227"/>
                <a:gd name="T16" fmla="*/ 54 w 182"/>
                <a:gd name="T17" fmla="*/ 0 h 227"/>
                <a:gd name="T18" fmla="*/ 59 w 182"/>
                <a:gd name="T19" fmla="*/ 128 h 227"/>
                <a:gd name="T20" fmla="*/ 123 w 182"/>
                <a:gd name="T21" fmla="*/ 128 h 227"/>
                <a:gd name="T22" fmla="*/ 99 w 182"/>
                <a:gd name="T23" fmla="*/ 31 h 227"/>
                <a:gd name="T24" fmla="*/ 82 w 182"/>
                <a:gd name="T25" fmla="*/ 31 h 227"/>
                <a:gd name="T26" fmla="*/ 59 w 182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227">
                  <a:moveTo>
                    <a:pt x="54" y="0"/>
                  </a:moveTo>
                  <a:lnTo>
                    <a:pt x="126" y="0"/>
                  </a:lnTo>
                  <a:lnTo>
                    <a:pt x="182" y="227"/>
                  </a:lnTo>
                  <a:lnTo>
                    <a:pt x="146" y="227"/>
                  </a:lnTo>
                  <a:lnTo>
                    <a:pt x="129" y="160"/>
                  </a:lnTo>
                  <a:lnTo>
                    <a:pt x="52" y="160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54" y="0"/>
                  </a:lnTo>
                  <a:close/>
                  <a:moveTo>
                    <a:pt x="59" y="128"/>
                  </a:moveTo>
                  <a:lnTo>
                    <a:pt x="123" y="128"/>
                  </a:lnTo>
                  <a:lnTo>
                    <a:pt x="99" y="31"/>
                  </a:lnTo>
                  <a:lnTo>
                    <a:pt x="82" y="31"/>
                  </a:lnTo>
                  <a:lnTo>
                    <a:pt x="5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AA60D0B-CE1A-974F-8592-A753330E8D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10" y="2110"/>
              <a:ext cx="159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0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9" y="0"/>
                    <a:pt x="131" y="23"/>
                    <a:pt x="131" y="64"/>
                  </a:cubicBezTo>
                  <a:cubicBezTo>
                    <a:pt x="131" y="89"/>
                    <a:pt x="120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0" y="83"/>
                    <a:pt x="100" y="64"/>
                  </a:cubicBezTo>
                  <a:cubicBezTo>
                    <a:pt x="100" y="43"/>
                    <a:pt x="90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DDA9ADA-595D-6C40-A96E-EE86215D08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2" y="2110"/>
              <a:ext cx="183" cy="227"/>
            </a:xfrm>
            <a:custGeom>
              <a:avLst/>
              <a:gdLst>
                <a:gd name="T0" fmla="*/ 56 w 183"/>
                <a:gd name="T1" fmla="*/ 0 h 227"/>
                <a:gd name="T2" fmla="*/ 128 w 183"/>
                <a:gd name="T3" fmla="*/ 0 h 227"/>
                <a:gd name="T4" fmla="*/ 183 w 183"/>
                <a:gd name="T5" fmla="*/ 227 h 227"/>
                <a:gd name="T6" fmla="*/ 146 w 183"/>
                <a:gd name="T7" fmla="*/ 227 h 227"/>
                <a:gd name="T8" fmla="*/ 130 w 183"/>
                <a:gd name="T9" fmla="*/ 160 h 227"/>
                <a:gd name="T10" fmla="*/ 54 w 183"/>
                <a:gd name="T11" fmla="*/ 160 h 227"/>
                <a:gd name="T12" fmla="*/ 37 w 183"/>
                <a:gd name="T13" fmla="*/ 227 h 227"/>
                <a:gd name="T14" fmla="*/ 0 w 183"/>
                <a:gd name="T15" fmla="*/ 227 h 227"/>
                <a:gd name="T16" fmla="*/ 56 w 183"/>
                <a:gd name="T17" fmla="*/ 0 h 227"/>
                <a:gd name="T18" fmla="*/ 60 w 183"/>
                <a:gd name="T19" fmla="*/ 128 h 227"/>
                <a:gd name="T20" fmla="*/ 123 w 183"/>
                <a:gd name="T21" fmla="*/ 128 h 227"/>
                <a:gd name="T22" fmla="*/ 100 w 183"/>
                <a:gd name="T23" fmla="*/ 31 h 227"/>
                <a:gd name="T24" fmla="*/ 84 w 183"/>
                <a:gd name="T25" fmla="*/ 31 h 227"/>
                <a:gd name="T26" fmla="*/ 60 w 183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227">
                  <a:moveTo>
                    <a:pt x="56" y="0"/>
                  </a:moveTo>
                  <a:lnTo>
                    <a:pt x="128" y="0"/>
                  </a:lnTo>
                  <a:lnTo>
                    <a:pt x="183" y="227"/>
                  </a:lnTo>
                  <a:lnTo>
                    <a:pt x="146" y="227"/>
                  </a:lnTo>
                  <a:lnTo>
                    <a:pt x="130" y="160"/>
                  </a:lnTo>
                  <a:lnTo>
                    <a:pt x="54" y="160"/>
                  </a:lnTo>
                  <a:lnTo>
                    <a:pt x="37" y="227"/>
                  </a:lnTo>
                  <a:lnTo>
                    <a:pt x="0" y="227"/>
                  </a:lnTo>
                  <a:lnTo>
                    <a:pt x="56" y="0"/>
                  </a:lnTo>
                  <a:close/>
                  <a:moveTo>
                    <a:pt x="60" y="128"/>
                  </a:moveTo>
                  <a:lnTo>
                    <a:pt x="123" y="128"/>
                  </a:lnTo>
                  <a:lnTo>
                    <a:pt x="100" y="31"/>
                  </a:lnTo>
                  <a:lnTo>
                    <a:pt x="84" y="31"/>
                  </a:lnTo>
                  <a:lnTo>
                    <a:pt x="6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98AE9F0-5399-A24E-AA3D-ACFBAB2B66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58" y="2110"/>
              <a:ext cx="160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1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10" y="0"/>
                    <a:pt x="131" y="23"/>
                    <a:pt x="131" y="64"/>
                  </a:cubicBezTo>
                  <a:cubicBezTo>
                    <a:pt x="131" y="89"/>
                    <a:pt x="121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1" y="83"/>
                    <a:pt x="101" y="64"/>
                  </a:cubicBezTo>
                  <a:cubicBezTo>
                    <a:pt x="101" y="43"/>
                    <a:pt x="91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D876AED-1E95-2849-9605-D7A26EA63C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" y="1973"/>
              <a:ext cx="656" cy="376"/>
            </a:xfrm>
            <a:custGeom>
              <a:avLst/>
              <a:gdLst>
                <a:gd name="T0" fmla="*/ 380 w 656"/>
                <a:gd name="T1" fmla="*/ 319 h 376"/>
                <a:gd name="T2" fmla="*/ 276 w 656"/>
                <a:gd name="T3" fmla="*/ 319 h 376"/>
                <a:gd name="T4" fmla="*/ 258 w 656"/>
                <a:gd name="T5" fmla="*/ 376 h 376"/>
                <a:gd name="T6" fmla="*/ 398 w 656"/>
                <a:gd name="T7" fmla="*/ 376 h 376"/>
                <a:gd name="T8" fmla="*/ 380 w 656"/>
                <a:gd name="T9" fmla="*/ 319 h 376"/>
                <a:gd name="T10" fmla="*/ 656 w 656"/>
                <a:gd name="T11" fmla="*/ 376 h 376"/>
                <a:gd name="T12" fmla="*/ 603 w 656"/>
                <a:gd name="T13" fmla="*/ 206 h 376"/>
                <a:gd name="T14" fmla="*/ 638 w 656"/>
                <a:gd name="T15" fmla="*/ 97 h 376"/>
                <a:gd name="T16" fmla="*/ 508 w 656"/>
                <a:gd name="T17" fmla="*/ 0 h 376"/>
                <a:gd name="T18" fmla="*/ 416 w 656"/>
                <a:gd name="T19" fmla="*/ 68 h 376"/>
                <a:gd name="T20" fmla="*/ 241 w 656"/>
                <a:gd name="T21" fmla="*/ 68 h 376"/>
                <a:gd name="T22" fmla="*/ 150 w 656"/>
                <a:gd name="T23" fmla="*/ 0 h 376"/>
                <a:gd name="T24" fmla="*/ 19 w 656"/>
                <a:gd name="T25" fmla="*/ 97 h 376"/>
                <a:gd name="T26" fmla="*/ 54 w 656"/>
                <a:gd name="T27" fmla="*/ 206 h 376"/>
                <a:gd name="T28" fmla="*/ 0 w 656"/>
                <a:gd name="T29" fmla="*/ 376 h 376"/>
                <a:gd name="T30" fmla="*/ 170 w 656"/>
                <a:gd name="T31" fmla="*/ 376 h 376"/>
                <a:gd name="T32" fmla="*/ 157 w 656"/>
                <a:gd name="T33" fmla="*/ 334 h 376"/>
                <a:gd name="T34" fmla="*/ 329 w 656"/>
                <a:gd name="T35" fmla="*/ 207 h 376"/>
                <a:gd name="T36" fmla="*/ 499 w 656"/>
                <a:gd name="T37" fmla="*/ 334 h 376"/>
                <a:gd name="T38" fmla="*/ 486 w 656"/>
                <a:gd name="T39" fmla="*/ 376 h 376"/>
                <a:gd name="T40" fmla="*/ 656 w 656"/>
                <a:gd name="T4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6" h="376">
                  <a:moveTo>
                    <a:pt x="380" y="319"/>
                  </a:moveTo>
                  <a:lnTo>
                    <a:pt x="276" y="319"/>
                  </a:lnTo>
                  <a:lnTo>
                    <a:pt x="258" y="376"/>
                  </a:lnTo>
                  <a:lnTo>
                    <a:pt x="398" y="376"/>
                  </a:lnTo>
                  <a:lnTo>
                    <a:pt x="380" y="319"/>
                  </a:lnTo>
                  <a:close/>
                  <a:moveTo>
                    <a:pt x="656" y="376"/>
                  </a:moveTo>
                  <a:lnTo>
                    <a:pt x="603" y="206"/>
                  </a:lnTo>
                  <a:lnTo>
                    <a:pt x="638" y="97"/>
                  </a:lnTo>
                  <a:lnTo>
                    <a:pt x="508" y="0"/>
                  </a:lnTo>
                  <a:lnTo>
                    <a:pt x="416" y="68"/>
                  </a:lnTo>
                  <a:lnTo>
                    <a:pt x="241" y="68"/>
                  </a:lnTo>
                  <a:lnTo>
                    <a:pt x="150" y="0"/>
                  </a:lnTo>
                  <a:lnTo>
                    <a:pt x="19" y="97"/>
                  </a:lnTo>
                  <a:lnTo>
                    <a:pt x="54" y="206"/>
                  </a:lnTo>
                  <a:lnTo>
                    <a:pt x="0" y="376"/>
                  </a:lnTo>
                  <a:lnTo>
                    <a:pt x="170" y="376"/>
                  </a:lnTo>
                  <a:lnTo>
                    <a:pt x="157" y="334"/>
                  </a:lnTo>
                  <a:lnTo>
                    <a:pt x="329" y="207"/>
                  </a:lnTo>
                  <a:lnTo>
                    <a:pt x="499" y="334"/>
                  </a:lnTo>
                  <a:lnTo>
                    <a:pt x="486" y="376"/>
                  </a:lnTo>
                  <a:lnTo>
                    <a:pt x="656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2D83A28D-313B-DF40-843B-E62D303AD91E}"/>
              </a:ext>
            </a:extLst>
          </p:cNvPr>
          <p:cNvSpPr txBox="1">
            <a:spLocks/>
          </p:cNvSpPr>
          <p:nvPr userDrawn="1"/>
        </p:nvSpPr>
        <p:spPr>
          <a:xfrm>
            <a:off x="11887070" y="273686"/>
            <a:ext cx="304930" cy="320039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F1C375-6B2D-3C48-BECC-129245941B1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655DA5-C290-4E49-A9B7-511A5C51665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65655" y="6117452"/>
            <a:ext cx="914390" cy="5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4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2" r:id="rId2"/>
    <p:sldLayoutId id="2147483733" r:id="rId3"/>
    <p:sldLayoutId id="214748373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946" userDrawn="1">
          <p15:clr>
            <a:srgbClr val="F26B43"/>
          </p15:clr>
        </p15:guide>
        <p15:guide id="4" orient="horz" pos="37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436866A-B570-FE4D-B9CF-B18A3412B2B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7356" y="6446487"/>
            <a:ext cx="1790611" cy="233531"/>
            <a:chOff x="2386" y="1973"/>
            <a:chExt cx="2883" cy="376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2A7241E-4DE4-844F-8A17-929985FC06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" y="2106"/>
              <a:ext cx="149" cy="235"/>
            </a:xfrm>
            <a:custGeom>
              <a:avLst/>
              <a:gdLst>
                <a:gd name="T0" fmla="*/ 116 w 123"/>
                <a:gd name="T1" fmla="*/ 30 h 189"/>
                <a:gd name="T2" fmla="*/ 64 w 123"/>
                <a:gd name="T3" fmla="*/ 26 h 189"/>
                <a:gd name="T4" fmla="*/ 30 w 123"/>
                <a:gd name="T5" fmla="*/ 50 h 189"/>
                <a:gd name="T6" fmla="*/ 71 w 123"/>
                <a:gd name="T7" fmla="*/ 79 h 189"/>
                <a:gd name="T8" fmla="*/ 123 w 123"/>
                <a:gd name="T9" fmla="*/ 131 h 189"/>
                <a:gd name="T10" fmla="*/ 62 w 123"/>
                <a:gd name="T11" fmla="*/ 189 h 189"/>
                <a:gd name="T12" fmla="*/ 2 w 123"/>
                <a:gd name="T13" fmla="*/ 181 h 189"/>
                <a:gd name="T14" fmla="*/ 5 w 123"/>
                <a:gd name="T15" fmla="*/ 158 h 189"/>
                <a:gd name="T16" fmla="*/ 60 w 123"/>
                <a:gd name="T17" fmla="*/ 162 h 189"/>
                <a:gd name="T18" fmla="*/ 93 w 123"/>
                <a:gd name="T19" fmla="*/ 133 h 189"/>
                <a:gd name="T20" fmla="*/ 57 w 123"/>
                <a:gd name="T21" fmla="*/ 106 h 189"/>
                <a:gd name="T22" fmla="*/ 0 w 123"/>
                <a:gd name="T23" fmla="*/ 52 h 189"/>
                <a:gd name="T24" fmla="*/ 61 w 123"/>
                <a:gd name="T25" fmla="*/ 0 h 189"/>
                <a:gd name="T26" fmla="*/ 119 w 123"/>
                <a:gd name="T27" fmla="*/ 6 h 189"/>
                <a:gd name="T28" fmla="*/ 116 w 123"/>
                <a:gd name="T29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9">
                  <a:moveTo>
                    <a:pt x="116" y="30"/>
                  </a:moveTo>
                  <a:cubicBezTo>
                    <a:pt x="116" y="30"/>
                    <a:pt x="79" y="26"/>
                    <a:pt x="64" y="26"/>
                  </a:cubicBezTo>
                  <a:cubicBezTo>
                    <a:pt x="41" y="26"/>
                    <a:pt x="30" y="34"/>
                    <a:pt x="30" y="50"/>
                  </a:cubicBezTo>
                  <a:cubicBezTo>
                    <a:pt x="30" y="67"/>
                    <a:pt x="39" y="71"/>
                    <a:pt x="71" y="79"/>
                  </a:cubicBezTo>
                  <a:cubicBezTo>
                    <a:pt x="109" y="90"/>
                    <a:pt x="123" y="100"/>
                    <a:pt x="123" y="131"/>
                  </a:cubicBezTo>
                  <a:cubicBezTo>
                    <a:pt x="123" y="171"/>
                    <a:pt x="98" y="189"/>
                    <a:pt x="62" y="189"/>
                  </a:cubicBezTo>
                  <a:cubicBezTo>
                    <a:pt x="38" y="189"/>
                    <a:pt x="2" y="181"/>
                    <a:pt x="2" y="181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5" y="158"/>
                    <a:pt x="41" y="162"/>
                    <a:pt x="60" y="162"/>
                  </a:cubicBezTo>
                  <a:cubicBezTo>
                    <a:pt x="83" y="162"/>
                    <a:pt x="93" y="152"/>
                    <a:pt x="93" y="133"/>
                  </a:cubicBezTo>
                  <a:cubicBezTo>
                    <a:pt x="93" y="118"/>
                    <a:pt x="85" y="112"/>
                    <a:pt x="57" y="106"/>
                  </a:cubicBezTo>
                  <a:cubicBezTo>
                    <a:pt x="17" y="95"/>
                    <a:pt x="0" y="83"/>
                    <a:pt x="0" y="52"/>
                  </a:cubicBezTo>
                  <a:cubicBezTo>
                    <a:pt x="0" y="15"/>
                    <a:pt x="24" y="0"/>
                    <a:pt x="61" y="0"/>
                  </a:cubicBezTo>
                  <a:cubicBezTo>
                    <a:pt x="84" y="0"/>
                    <a:pt x="119" y="6"/>
                    <a:pt x="119" y="6"/>
                  </a:cubicBezTo>
                  <a:lnTo>
                    <a:pt x="11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4A8986E-2CA6-2E46-9A3E-79358E2D46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9" y="2110"/>
              <a:ext cx="225" cy="227"/>
            </a:xfrm>
            <a:custGeom>
              <a:avLst/>
              <a:gdLst>
                <a:gd name="T0" fmla="*/ 0 w 225"/>
                <a:gd name="T1" fmla="*/ 0 h 227"/>
                <a:gd name="T2" fmla="*/ 62 w 225"/>
                <a:gd name="T3" fmla="*/ 0 h 227"/>
                <a:gd name="T4" fmla="*/ 112 w 225"/>
                <a:gd name="T5" fmla="*/ 177 h 227"/>
                <a:gd name="T6" fmla="*/ 162 w 225"/>
                <a:gd name="T7" fmla="*/ 0 h 227"/>
                <a:gd name="T8" fmla="*/ 225 w 225"/>
                <a:gd name="T9" fmla="*/ 0 h 227"/>
                <a:gd name="T10" fmla="*/ 225 w 225"/>
                <a:gd name="T11" fmla="*/ 227 h 227"/>
                <a:gd name="T12" fmla="*/ 189 w 225"/>
                <a:gd name="T13" fmla="*/ 227 h 227"/>
                <a:gd name="T14" fmla="*/ 189 w 225"/>
                <a:gd name="T15" fmla="*/ 31 h 227"/>
                <a:gd name="T16" fmla="*/ 186 w 225"/>
                <a:gd name="T17" fmla="*/ 31 h 227"/>
                <a:gd name="T18" fmla="*/ 131 w 225"/>
                <a:gd name="T19" fmla="*/ 217 h 227"/>
                <a:gd name="T20" fmla="*/ 94 w 225"/>
                <a:gd name="T21" fmla="*/ 217 h 227"/>
                <a:gd name="T22" fmla="*/ 38 w 225"/>
                <a:gd name="T23" fmla="*/ 31 h 227"/>
                <a:gd name="T24" fmla="*/ 36 w 225"/>
                <a:gd name="T25" fmla="*/ 31 h 227"/>
                <a:gd name="T26" fmla="*/ 36 w 225"/>
                <a:gd name="T27" fmla="*/ 227 h 227"/>
                <a:gd name="T28" fmla="*/ 0 w 225"/>
                <a:gd name="T29" fmla="*/ 227 h 227"/>
                <a:gd name="T30" fmla="*/ 0 w 225"/>
                <a:gd name="T3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27">
                  <a:moveTo>
                    <a:pt x="0" y="0"/>
                  </a:moveTo>
                  <a:lnTo>
                    <a:pt x="62" y="0"/>
                  </a:lnTo>
                  <a:lnTo>
                    <a:pt x="112" y="177"/>
                  </a:lnTo>
                  <a:lnTo>
                    <a:pt x="162" y="0"/>
                  </a:lnTo>
                  <a:lnTo>
                    <a:pt x="225" y="0"/>
                  </a:lnTo>
                  <a:lnTo>
                    <a:pt x="225" y="227"/>
                  </a:lnTo>
                  <a:lnTo>
                    <a:pt x="189" y="227"/>
                  </a:lnTo>
                  <a:lnTo>
                    <a:pt x="189" y="31"/>
                  </a:lnTo>
                  <a:lnTo>
                    <a:pt x="186" y="31"/>
                  </a:lnTo>
                  <a:lnTo>
                    <a:pt x="131" y="217"/>
                  </a:lnTo>
                  <a:lnTo>
                    <a:pt x="94" y="217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80DFADA-47B6-4445-AF85-F400AEAC74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6" y="2110"/>
              <a:ext cx="162" cy="227"/>
            </a:xfrm>
            <a:custGeom>
              <a:avLst/>
              <a:gdLst>
                <a:gd name="T0" fmla="*/ 0 w 162"/>
                <a:gd name="T1" fmla="*/ 0 h 227"/>
                <a:gd name="T2" fmla="*/ 162 w 162"/>
                <a:gd name="T3" fmla="*/ 0 h 227"/>
                <a:gd name="T4" fmla="*/ 162 w 162"/>
                <a:gd name="T5" fmla="*/ 32 h 227"/>
                <a:gd name="T6" fmla="*/ 100 w 162"/>
                <a:gd name="T7" fmla="*/ 32 h 227"/>
                <a:gd name="T8" fmla="*/ 100 w 162"/>
                <a:gd name="T9" fmla="*/ 227 h 227"/>
                <a:gd name="T10" fmla="*/ 63 w 162"/>
                <a:gd name="T11" fmla="*/ 227 h 227"/>
                <a:gd name="T12" fmla="*/ 63 w 162"/>
                <a:gd name="T13" fmla="*/ 32 h 227"/>
                <a:gd name="T14" fmla="*/ 0 w 162"/>
                <a:gd name="T15" fmla="*/ 32 h 227"/>
                <a:gd name="T16" fmla="*/ 0 w 162"/>
                <a:gd name="T1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27">
                  <a:moveTo>
                    <a:pt x="0" y="0"/>
                  </a:moveTo>
                  <a:lnTo>
                    <a:pt x="162" y="0"/>
                  </a:lnTo>
                  <a:lnTo>
                    <a:pt x="162" y="32"/>
                  </a:lnTo>
                  <a:lnTo>
                    <a:pt x="100" y="32"/>
                  </a:lnTo>
                  <a:lnTo>
                    <a:pt x="100" y="227"/>
                  </a:lnTo>
                  <a:lnTo>
                    <a:pt x="63" y="227"/>
                  </a:lnTo>
                  <a:lnTo>
                    <a:pt x="63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665E950-E295-3749-A855-8C23736FE8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85" y="2110"/>
              <a:ext cx="157" cy="227"/>
            </a:xfrm>
            <a:custGeom>
              <a:avLst/>
              <a:gdLst>
                <a:gd name="T0" fmla="*/ 69 w 129"/>
                <a:gd name="T1" fmla="*/ 0 h 183"/>
                <a:gd name="T2" fmla="*/ 125 w 129"/>
                <a:gd name="T3" fmla="*/ 47 h 183"/>
                <a:gd name="T4" fmla="*/ 103 w 129"/>
                <a:gd name="T5" fmla="*/ 88 h 183"/>
                <a:gd name="T6" fmla="*/ 129 w 129"/>
                <a:gd name="T7" fmla="*/ 131 h 183"/>
                <a:gd name="T8" fmla="*/ 71 w 129"/>
                <a:gd name="T9" fmla="*/ 183 h 183"/>
                <a:gd name="T10" fmla="*/ 0 w 129"/>
                <a:gd name="T11" fmla="*/ 183 h 183"/>
                <a:gd name="T12" fmla="*/ 0 w 129"/>
                <a:gd name="T13" fmla="*/ 0 h 183"/>
                <a:gd name="T14" fmla="*/ 69 w 129"/>
                <a:gd name="T15" fmla="*/ 0 h 183"/>
                <a:gd name="T16" fmla="*/ 29 w 129"/>
                <a:gd name="T17" fmla="*/ 25 h 183"/>
                <a:gd name="T18" fmla="*/ 29 w 129"/>
                <a:gd name="T19" fmla="*/ 78 h 183"/>
                <a:gd name="T20" fmla="*/ 68 w 129"/>
                <a:gd name="T21" fmla="*/ 78 h 183"/>
                <a:gd name="T22" fmla="*/ 95 w 129"/>
                <a:gd name="T23" fmla="*/ 51 h 183"/>
                <a:gd name="T24" fmla="*/ 67 w 129"/>
                <a:gd name="T25" fmla="*/ 25 h 183"/>
                <a:gd name="T26" fmla="*/ 29 w 129"/>
                <a:gd name="T27" fmla="*/ 25 h 183"/>
                <a:gd name="T28" fmla="*/ 29 w 129"/>
                <a:gd name="T29" fmla="*/ 103 h 183"/>
                <a:gd name="T30" fmla="*/ 29 w 129"/>
                <a:gd name="T31" fmla="*/ 157 h 183"/>
                <a:gd name="T32" fmla="*/ 70 w 129"/>
                <a:gd name="T33" fmla="*/ 157 h 183"/>
                <a:gd name="T34" fmla="*/ 99 w 129"/>
                <a:gd name="T35" fmla="*/ 129 h 183"/>
                <a:gd name="T36" fmla="*/ 69 w 129"/>
                <a:gd name="T37" fmla="*/ 103 h 183"/>
                <a:gd name="T38" fmla="*/ 29 w 129"/>
                <a:gd name="T39" fmla="*/ 10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183">
                  <a:moveTo>
                    <a:pt x="69" y="0"/>
                  </a:moveTo>
                  <a:cubicBezTo>
                    <a:pt x="105" y="0"/>
                    <a:pt x="125" y="13"/>
                    <a:pt x="125" y="47"/>
                  </a:cubicBezTo>
                  <a:cubicBezTo>
                    <a:pt x="125" y="70"/>
                    <a:pt x="118" y="80"/>
                    <a:pt x="103" y="88"/>
                  </a:cubicBezTo>
                  <a:cubicBezTo>
                    <a:pt x="119" y="95"/>
                    <a:pt x="129" y="106"/>
                    <a:pt x="129" y="131"/>
                  </a:cubicBezTo>
                  <a:cubicBezTo>
                    <a:pt x="129" y="168"/>
                    <a:pt x="107" y="183"/>
                    <a:pt x="7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9" y="0"/>
                  </a:lnTo>
                  <a:close/>
                  <a:moveTo>
                    <a:pt x="29" y="25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87" y="78"/>
                    <a:pt x="95" y="69"/>
                    <a:pt x="95" y="51"/>
                  </a:cubicBezTo>
                  <a:cubicBezTo>
                    <a:pt x="95" y="33"/>
                    <a:pt x="86" y="25"/>
                    <a:pt x="67" y="25"/>
                  </a:cubicBezTo>
                  <a:lnTo>
                    <a:pt x="29" y="25"/>
                  </a:lnTo>
                  <a:close/>
                  <a:moveTo>
                    <a:pt x="29" y="103"/>
                  </a:moveTo>
                  <a:cubicBezTo>
                    <a:pt x="29" y="157"/>
                    <a:pt x="29" y="157"/>
                    <a:pt x="29" y="157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88" y="157"/>
                    <a:pt x="99" y="151"/>
                    <a:pt x="99" y="129"/>
                  </a:cubicBezTo>
                  <a:cubicBezTo>
                    <a:pt x="99" y="109"/>
                    <a:pt x="83" y="103"/>
                    <a:pt x="69" y="103"/>
                  </a:cubicBezTo>
                  <a:lnTo>
                    <a:pt x="29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4FB4227-ECAE-5544-BB4E-29CA52424D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2" y="2110"/>
              <a:ext cx="140" cy="227"/>
            </a:xfrm>
            <a:custGeom>
              <a:avLst/>
              <a:gdLst>
                <a:gd name="T0" fmla="*/ 0 w 140"/>
                <a:gd name="T1" fmla="*/ 0 h 227"/>
                <a:gd name="T2" fmla="*/ 140 w 140"/>
                <a:gd name="T3" fmla="*/ 0 h 227"/>
                <a:gd name="T4" fmla="*/ 140 w 140"/>
                <a:gd name="T5" fmla="*/ 32 h 227"/>
                <a:gd name="T6" fmla="*/ 36 w 140"/>
                <a:gd name="T7" fmla="*/ 32 h 227"/>
                <a:gd name="T8" fmla="*/ 36 w 140"/>
                <a:gd name="T9" fmla="*/ 97 h 227"/>
                <a:gd name="T10" fmla="*/ 121 w 140"/>
                <a:gd name="T11" fmla="*/ 97 h 227"/>
                <a:gd name="T12" fmla="*/ 121 w 140"/>
                <a:gd name="T13" fmla="*/ 128 h 227"/>
                <a:gd name="T14" fmla="*/ 36 w 140"/>
                <a:gd name="T15" fmla="*/ 128 h 227"/>
                <a:gd name="T16" fmla="*/ 36 w 140"/>
                <a:gd name="T17" fmla="*/ 195 h 227"/>
                <a:gd name="T18" fmla="*/ 140 w 140"/>
                <a:gd name="T19" fmla="*/ 195 h 227"/>
                <a:gd name="T20" fmla="*/ 140 w 140"/>
                <a:gd name="T21" fmla="*/ 227 h 227"/>
                <a:gd name="T22" fmla="*/ 0 w 140"/>
                <a:gd name="T23" fmla="*/ 227 h 227"/>
                <a:gd name="T24" fmla="*/ 0 w 140"/>
                <a:gd name="T2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27">
                  <a:moveTo>
                    <a:pt x="0" y="0"/>
                  </a:moveTo>
                  <a:lnTo>
                    <a:pt x="140" y="0"/>
                  </a:lnTo>
                  <a:lnTo>
                    <a:pt x="140" y="32"/>
                  </a:lnTo>
                  <a:lnTo>
                    <a:pt x="36" y="32"/>
                  </a:lnTo>
                  <a:lnTo>
                    <a:pt x="36" y="97"/>
                  </a:lnTo>
                  <a:lnTo>
                    <a:pt x="121" y="97"/>
                  </a:lnTo>
                  <a:lnTo>
                    <a:pt x="121" y="128"/>
                  </a:lnTo>
                  <a:lnTo>
                    <a:pt x="36" y="128"/>
                  </a:lnTo>
                  <a:lnTo>
                    <a:pt x="36" y="195"/>
                  </a:lnTo>
                  <a:lnTo>
                    <a:pt x="140" y="195"/>
                  </a:lnTo>
                  <a:lnTo>
                    <a:pt x="140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BBEBE77-0B09-E645-A63B-0EB7D85378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47" y="2110"/>
              <a:ext cx="182" cy="227"/>
            </a:xfrm>
            <a:custGeom>
              <a:avLst/>
              <a:gdLst>
                <a:gd name="T0" fmla="*/ 54 w 182"/>
                <a:gd name="T1" fmla="*/ 0 h 227"/>
                <a:gd name="T2" fmla="*/ 126 w 182"/>
                <a:gd name="T3" fmla="*/ 0 h 227"/>
                <a:gd name="T4" fmla="*/ 182 w 182"/>
                <a:gd name="T5" fmla="*/ 227 h 227"/>
                <a:gd name="T6" fmla="*/ 146 w 182"/>
                <a:gd name="T7" fmla="*/ 227 h 227"/>
                <a:gd name="T8" fmla="*/ 129 w 182"/>
                <a:gd name="T9" fmla="*/ 160 h 227"/>
                <a:gd name="T10" fmla="*/ 52 w 182"/>
                <a:gd name="T11" fmla="*/ 160 h 227"/>
                <a:gd name="T12" fmla="*/ 36 w 182"/>
                <a:gd name="T13" fmla="*/ 227 h 227"/>
                <a:gd name="T14" fmla="*/ 0 w 182"/>
                <a:gd name="T15" fmla="*/ 227 h 227"/>
                <a:gd name="T16" fmla="*/ 54 w 182"/>
                <a:gd name="T17" fmla="*/ 0 h 227"/>
                <a:gd name="T18" fmla="*/ 59 w 182"/>
                <a:gd name="T19" fmla="*/ 128 h 227"/>
                <a:gd name="T20" fmla="*/ 123 w 182"/>
                <a:gd name="T21" fmla="*/ 128 h 227"/>
                <a:gd name="T22" fmla="*/ 99 w 182"/>
                <a:gd name="T23" fmla="*/ 31 h 227"/>
                <a:gd name="T24" fmla="*/ 82 w 182"/>
                <a:gd name="T25" fmla="*/ 31 h 227"/>
                <a:gd name="T26" fmla="*/ 59 w 182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227">
                  <a:moveTo>
                    <a:pt x="54" y="0"/>
                  </a:moveTo>
                  <a:lnTo>
                    <a:pt x="126" y="0"/>
                  </a:lnTo>
                  <a:lnTo>
                    <a:pt x="182" y="227"/>
                  </a:lnTo>
                  <a:lnTo>
                    <a:pt x="146" y="227"/>
                  </a:lnTo>
                  <a:lnTo>
                    <a:pt x="129" y="160"/>
                  </a:lnTo>
                  <a:lnTo>
                    <a:pt x="52" y="160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54" y="0"/>
                  </a:lnTo>
                  <a:close/>
                  <a:moveTo>
                    <a:pt x="59" y="128"/>
                  </a:moveTo>
                  <a:lnTo>
                    <a:pt x="123" y="128"/>
                  </a:lnTo>
                  <a:lnTo>
                    <a:pt x="99" y="31"/>
                  </a:lnTo>
                  <a:lnTo>
                    <a:pt x="82" y="31"/>
                  </a:lnTo>
                  <a:lnTo>
                    <a:pt x="5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A797EB2-67A7-5946-9014-ABE32EA917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10" y="2110"/>
              <a:ext cx="159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0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9" y="0"/>
                    <a:pt x="131" y="23"/>
                    <a:pt x="131" y="64"/>
                  </a:cubicBezTo>
                  <a:cubicBezTo>
                    <a:pt x="131" y="89"/>
                    <a:pt x="120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0" y="83"/>
                    <a:pt x="100" y="64"/>
                  </a:cubicBezTo>
                  <a:cubicBezTo>
                    <a:pt x="100" y="43"/>
                    <a:pt x="90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9159E5D-6FBD-AD4B-B8BE-1F42F61DBE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2" y="2110"/>
              <a:ext cx="183" cy="227"/>
            </a:xfrm>
            <a:custGeom>
              <a:avLst/>
              <a:gdLst>
                <a:gd name="T0" fmla="*/ 56 w 183"/>
                <a:gd name="T1" fmla="*/ 0 h 227"/>
                <a:gd name="T2" fmla="*/ 128 w 183"/>
                <a:gd name="T3" fmla="*/ 0 h 227"/>
                <a:gd name="T4" fmla="*/ 183 w 183"/>
                <a:gd name="T5" fmla="*/ 227 h 227"/>
                <a:gd name="T6" fmla="*/ 146 w 183"/>
                <a:gd name="T7" fmla="*/ 227 h 227"/>
                <a:gd name="T8" fmla="*/ 130 w 183"/>
                <a:gd name="T9" fmla="*/ 160 h 227"/>
                <a:gd name="T10" fmla="*/ 54 w 183"/>
                <a:gd name="T11" fmla="*/ 160 h 227"/>
                <a:gd name="T12" fmla="*/ 37 w 183"/>
                <a:gd name="T13" fmla="*/ 227 h 227"/>
                <a:gd name="T14" fmla="*/ 0 w 183"/>
                <a:gd name="T15" fmla="*/ 227 h 227"/>
                <a:gd name="T16" fmla="*/ 56 w 183"/>
                <a:gd name="T17" fmla="*/ 0 h 227"/>
                <a:gd name="T18" fmla="*/ 60 w 183"/>
                <a:gd name="T19" fmla="*/ 128 h 227"/>
                <a:gd name="T20" fmla="*/ 123 w 183"/>
                <a:gd name="T21" fmla="*/ 128 h 227"/>
                <a:gd name="T22" fmla="*/ 100 w 183"/>
                <a:gd name="T23" fmla="*/ 31 h 227"/>
                <a:gd name="T24" fmla="*/ 84 w 183"/>
                <a:gd name="T25" fmla="*/ 31 h 227"/>
                <a:gd name="T26" fmla="*/ 60 w 183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227">
                  <a:moveTo>
                    <a:pt x="56" y="0"/>
                  </a:moveTo>
                  <a:lnTo>
                    <a:pt x="128" y="0"/>
                  </a:lnTo>
                  <a:lnTo>
                    <a:pt x="183" y="227"/>
                  </a:lnTo>
                  <a:lnTo>
                    <a:pt x="146" y="227"/>
                  </a:lnTo>
                  <a:lnTo>
                    <a:pt x="130" y="160"/>
                  </a:lnTo>
                  <a:lnTo>
                    <a:pt x="54" y="160"/>
                  </a:lnTo>
                  <a:lnTo>
                    <a:pt x="37" y="227"/>
                  </a:lnTo>
                  <a:lnTo>
                    <a:pt x="0" y="227"/>
                  </a:lnTo>
                  <a:lnTo>
                    <a:pt x="56" y="0"/>
                  </a:lnTo>
                  <a:close/>
                  <a:moveTo>
                    <a:pt x="60" y="128"/>
                  </a:moveTo>
                  <a:lnTo>
                    <a:pt x="123" y="128"/>
                  </a:lnTo>
                  <a:lnTo>
                    <a:pt x="100" y="31"/>
                  </a:lnTo>
                  <a:lnTo>
                    <a:pt x="84" y="31"/>
                  </a:lnTo>
                  <a:lnTo>
                    <a:pt x="6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73CA532-18A4-2440-BB08-8D48AC26FB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58" y="2110"/>
              <a:ext cx="160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1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10" y="0"/>
                    <a:pt x="131" y="23"/>
                    <a:pt x="131" y="64"/>
                  </a:cubicBezTo>
                  <a:cubicBezTo>
                    <a:pt x="131" y="89"/>
                    <a:pt x="121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1" y="83"/>
                    <a:pt x="101" y="64"/>
                  </a:cubicBezTo>
                  <a:cubicBezTo>
                    <a:pt x="101" y="43"/>
                    <a:pt x="91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98105F3-62B3-8E47-BA8E-C2CABD787A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" y="1973"/>
              <a:ext cx="656" cy="376"/>
            </a:xfrm>
            <a:custGeom>
              <a:avLst/>
              <a:gdLst>
                <a:gd name="T0" fmla="*/ 380 w 656"/>
                <a:gd name="T1" fmla="*/ 319 h 376"/>
                <a:gd name="T2" fmla="*/ 276 w 656"/>
                <a:gd name="T3" fmla="*/ 319 h 376"/>
                <a:gd name="T4" fmla="*/ 258 w 656"/>
                <a:gd name="T5" fmla="*/ 376 h 376"/>
                <a:gd name="T6" fmla="*/ 398 w 656"/>
                <a:gd name="T7" fmla="*/ 376 h 376"/>
                <a:gd name="T8" fmla="*/ 380 w 656"/>
                <a:gd name="T9" fmla="*/ 319 h 376"/>
                <a:gd name="T10" fmla="*/ 656 w 656"/>
                <a:gd name="T11" fmla="*/ 376 h 376"/>
                <a:gd name="T12" fmla="*/ 603 w 656"/>
                <a:gd name="T13" fmla="*/ 206 h 376"/>
                <a:gd name="T14" fmla="*/ 638 w 656"/>
                <a:gd name="T15" fmla="*/ 97 h 376"/>
                <a:gd name="T16" fmla="*/ 508 w 656"/>
                <a:gd name="T17" fmla="*/ 0 h 376"/>
                <a:gd name="T18" fmla="*/ 416 w 656"/>
                <a:gd name="T19" fmla="*/ 68 h 376"/>
                <a:gd name="T20" fmla="*/ 241 w 656"/>
                <a:gd name="T21" fmla="*/ 68 h 376"/>
                <a:gd name="T22" fmla="*/ 150 w 656"/>
                <a:gd name="T23" fmla="*/ 0 h 376"/>
                <a:gd name="T24" fmla="*/ 19 w 656"/>
                <a:gd name="T25" fmla="*/ 97 h 376"/>
                <a:gd name="T26" fmla="*/ 54 w 656"/>
                <a:gd name="T27" fmla="*/ 206 h 376"/>
                <a:gd name="T28" fmla="*/ 0 w 656"/>
                <a:gd name="T29" fmla="*/ 376 h 376"/>
                <a:gd name="T30" fmla="*/ 170 w 656"/>
                <a:gd name="T31" fmla="*/ 376 h 376"/>
                <a:gd name="T32" fmla="*/ 157 w 656"/>
                <a:gd name="T33" fmla="*/ 334 h 376"/>
                <a:gd name="T34" fmla="*/ 329 w 656"/>
                <a:gd name="T35" fmla="*/ 207 h 376"/>
                <a:gd name="T36" fmla="*/ 499 w 656"/>
                <a:gd name="T37" fmla="*/ 334 h 376"/>
                <a:gd name="T38" fmla="*/ 486 w 656"/>
                <a:gd name="T39" fmla="*/ 376 h 376"/>
                <a:gd name="T40" fmla="*/ 656 w 656"/>
                <a:gd name="T4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6" h="376">
                  <a:moveTo>
                    <a:pt x="380" y="319"/>
                  </a:moveTo>
                  <a:lnTo>
                    <a:pt x="276" y="319"/>
                  </a:lnTo>
                  <a:lnTo>
                    <a:pt x="258" y="376"/>
                  </a:lnTo>
                  <a:lnTo>
                    <a:pt x="398" y="376"/>
                  </a:lnTo>
                  <a:lnTo>
                    <a:pt x="380" y="319"/>
                  </a:lnTo>
                  <a:close/>
                  <a:moveTo>
                    <a:pt x="656" y="376"/>
                  </a:moveTo>
                  <a:lnTo>
                    <a:pt x="603" y="206"/>
                  </a:lnTo>
                  <a:lnTo>
                    <a:pt x="638" y="97"/>
                  </a:lnTo>
                  <a:lnTo>
                    <a:pt x="508" y="0"/>
                  </a:lnTo>
                  <a:lnTo>
                    <a:pt x="416" y="68"/>
                  </a:lnTo>
                  <a:lnTo>
                    <a:pt x="241" y="68"/>
                  </a:lnTo>
                  <a:lnTo>
                    <a:pt x="150" y="0"/>
                  </a:lnTo>
                  <a:lnTo>
                    <a:pt x="19" y="97"/>
                  </a:lnTo>
                  <a:lnTo>
                    <a:pt x="54" y="206"/>
                  </a:lnTo>
                  <a:lnTo>
                    <a:pt x="0" y="376"/>
                  </a:lnTo>
                  <a:lnTo>
                    <a:pt x="170" y="376"/>
                  </a:lnTo>
                  <a:lnTo>
                    <a:pt x="157" y="334"/>
                  </a:lnTo>
                  <a:lnTo>
                    <a:pt x="329" y="207"/>
                  </a:lnTo>
                  <a:lnTo>
                    <a:pt x="499" y="334"/>
                  </a:lnTo>
                  <a:lnTo>
                    <a:pt x="486" y="376"/>
                  </a:lnTo>
                  <a:lnTo>
                    <a:pt x="656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4CD21035-3DE9-F54F-B405-11D00BB58906}"/>
              </a:ext>
            </a:extLst>
          </p:cNvPr>
          <p:cNvSpPr txBox="1">
            <a:spLocks/>
          </p:cNvSpPr>
          <p:nvPr userDrawn="1"/>
        </p:nvSpPr>
        <p:spPr>
          <a:xfrm>
            <a:off x="11887070" y="273686"/>
            <a:ext cx="304930" cy="320039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F1C375-6B2D-3C48-BECC-129245941B1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866DF4-F5E0-4F8F-9C7B-F726A9AFF7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33706" y="6172170"/>
            <a:ext cx="914390" cy="5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0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FDD0DD-F1DF-D945-9D19-C1F703C5E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5538" b="34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70C7DD-A815-284D-BBD4-F548AD46B7F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7356" y="6446487"/>
            <a:ext cx="1790611" cy="233531"/>
            <a:chOff x="2386" y="1973"/>
            <a:chExt cx="2883" cy="376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52B6C84-AAA5-F241-84A6-F8C09CB2B3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" y="2106"/>
              <a:ext cx="149" cy="235"/>
            </a:xfrm>
            <a:custGeom>
              <a:avLst/>
              <a:gdLst>
                <a:gd name="T0" fmla="*/ 116 w 123"/>
                <a:gd name="T1" fmla="*/ 30 h 189"/>
                <a:gd name="T2" fmla="*/ 64 w 123"/>
                <a:gd name="T3" fmla="*/ 26 h 189"/>
                <a:gd name="T4" fmla="*/ 30 w 123"/>
                <a:gd name="T5" fmla="*/ 50 h 189"/>
                <a:gd name="T6" fmla="*/ 71 w 123"/>
                <a:gd name="T7" fmla="*/ 79 h 189"/>
                <a:gd name="T8" fmla="*/ 123 w 123"/>
                <a:gd name="T9" fmla="*/ 131 h 189"/>
                <a:gd name="T10" fmla="*/ 62 w 123"/>
                <a:gd name="T11" fmla="*/ 189 h 189"/>
                <a:gd name="T12" fmla="*/ 2 w 123"/>
                <a:gd name="T13" fmla="*/ 181 h 189"/>
                <a:gd name="T14" fmla="*/ 5 w 123"/>
                <a:gd name="T15" fmla="*/ 158 h 189"/>
                <a:gd name="T16" fmla="*/ 60 w 123"/>
                <a:gd name="T17" fmla="*/ 162 h 189"/>
                <a:gd name="T18" fmla="*/ 93 w 123"/>
                <a:gd name="T19" fmla="*/ 133 h 189"/>
                <a:gd name="T20" fmla="*/ 57 w 123"/>
                <a:gd name="T21" fmla="*/ 106 h 189"/>
                <a:gd name="T22" fmla="*/ 0 w 123"/>
                <a:gd name="T23" fmla="*/ 52 h 189"/>
                <a:gd name="T24" fmla="*/ 61 w 123"/>
                <a:gd name="T25" fmla="*/ 0 h 189"/>
                <a:gd name="T26" fmla="*/ 119 w 123"/>
                <a:gd name="T27" fmla="*/ 6 h 189"/>
                <a:gd name="T28" fmla="*/ 116 w 123"/>
                <a:gd name="T29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9">
                  <a:moveTo>
                    <a:pt x="116" y="30"/>
                  </a:moveTo>
                  <a:cubicBezTo>
                    <a:pt x="116" y="30"/>
                    <a:pt x="79" y="26"/>
                    <a:pt x="64" y="26"/>
                  </a:cubicBezTo>
                  <a:cubicBezTo>
                    <a:pt x="41" y="26"/>
                    <a:pt x="30" y="34"/>
                    <a:pt x="30" y="50"/>
                  </a:cubicBezTo>
                  <a:cubicBezTo>
                    <a:pt x="30" y="67"/>
                    <a:pt x="39" y="71"/>
                    <a:pt x="71" y="79"/>
                  </a:cubicBezTo>
                  <a:cubicBezTo>
                    <a:pt x="109" y="90"/>
                    <a:pt x="123" y="100"/>
                    <a:pt x="123" y="131"/>
                  </a:cubicBezTo>
                  <a:cubicBezTo>
                    <a:pt x="123" y="171"/>
                    <a:pt x="98" y="189"/>
                    <a:pt x="62" y="189"/>
                  </a:cubicBezTo>
                  <a:cubicBezTo>
                    <a:pt x="38" y="189"/>
                    <a:pt x="2" y="181"/>
                    <a:pt x="2" y="181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5" y="158"/>
                    <a:pt x="41" y="162"/>
                    <a:pt x="60" y="162"/>
                  </a:cubicBezTo>
                  <a:cubicBezTo>
                    <a:pt x="83" y="162"/>
                    <a:pt x="93" y="152"/>
                    <a:pt x="93" y="133"/>
                  </a:cubicBezTo>
                  <a:cubicBezTo>
                    <a:pt x="93" y="118"/>
                    <a:pt x="85" y="112"/>
                    <a:pt x="57" y="106"/>
                  </a:cubicBezTo>
                  <a:cubicBezTo>
                    <a:pt x="17" y="95"/>
                    <a:pt x="0" y="83"/>
                    <a:pt x="0" y="52"/>
                  </a:cubicBezTo>
                  <a:cubicBezTo>
                    <a:pt x="0" y="15"/>
                    <a:pt x="24" y="0"/>
                    <a:pt x="61" y="0"/>
                  </a:cubicBezTo>
                  <a:cubicBezTo>
                    <a:pt x="84" y="0"/>
                    <a:pt x="119" y="6"/>
                    <a:pt x="119" y="6"/>
                  </a:cubicBezTo>
                  <a:lnTo>
                    <a:pt x="11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F95A626-1890-3846-821D-632628F48B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9" y="2110"/>
              <a:ext cx="225" cy="227"/>
            </a:xfrm>
            <a:custGeom>
              <a:avLst/>
              <a:gdLst>
                <a:gd name="T0" fmla="*/ 0 w 225"/>
                <a:gd name="T1" fmla="*/ 0 h 227"/>
                <a:gd name="T2" fmla="*/ 62 w 225"/>
                <a:gd name="T3" fmla="*/ 0 h 227"/>
                <a:gd name="T4" fmla="*/ 112 w 225"/>
                <a:gd name="T5" fmla="*/ 177 h 227"/>
                <a:gd name="T6" fmla="*/ 162 w 225"/>
                <a:gd name="T7" fmla="*/ 0 h 227"/>
                <a:gd name="T8" fmla="*/ 225 w 225"/>
                <a:gd name="T9" fmla="*/ 0 h 227"/>
                <a:gd name="T10" fmla="*/ 225 w 225"/>
                <a:gd name="T11" fmla="*/ 227 h 227"/>
                <a:gd name="T12" fmla="*/ 189 w 225"/>
                <a:gd name="T13" fmla="*/ 227 h 227"/>
                <a:gd name="T14" fmla="*/ 189 w 225"/>
                <a:gd name="T15" fmla="*/ 31 h 227"/>
                <a:gd name="T16" fmla="*/ 186 w 225"/>
                <a:gd name="T17" fmla="*/ 31 h 227"/>
                <a:gd name="T18" fmla="*/ 131 w 225"/>
                <a:gd name="T19" fmla="*/ 217 h 227"/>
                <a:gd name="T20" fmla="*/ 94 w 225"/>
                <a:gd name="T21" fmla="*/ 217 h 227"/>
                <a:gd name="T22" fmla="*/ 38 w 225"/>
                <a:gd name="T23" fmla="*/ 31 h 227"/>
                <a:gd name="T24" fmla="*/ 36 w 225"/>
                <a:gd name="T25" fmla="*/ 31 h 227"/>
                <a:gd name="T26" fmla="*/ 36 w 225"/>
                <a:gd name="T27" fmla="*/ 227 h 227"/>
                <a:gd name="T28" fmla="*/ 0 w 225"/>
                <a:gd name="T29" fmla="*/ 227 h 227"/>
                <a:gd name="T30" fmla="*/ 0 w 225"/>
                <a:gd name="T3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27">
                  <a:moveTo>
                    <a:pt x="0" y="0"/>
                  </a:moveTo>
                  <a:lnTo>
                    <a:pt x="62" y="0"/>
                  </a:lnTo>
                  <a:lnTo>
                    <a:pt x="112" y="177"/>
                  </a:lnTo>
                  <a:lnTo>
                    <a:pt x="162" y="0"/>
                  </a:lnTo>
                  <a:lnTo>
                    <a:pt x="225" y="0"/>
                  </a:lnTo>
                  <a:lnTo>
                    <a:pt x="225" y="227"/>
                  </a:lnTo>
                  <a:lnTo>
                    <a:pt x="189" y="227"/>
                  </a:lnTo>
                  <a:lnTo>
                    <a:pt x="189" y="31"/>
                  </a:lnTo>
                  <a:lnTo>
                    <a:pt x="186" y="31"/>
                  </a:lnTo>
                  <a:lnTo>
                    <a:pt x="131" y="217"/>
                  </a:lnTo>
                  <a:lnTo>
                    <a:pt x="94" y="217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9F1B080-3130-6445-B774-5BBA80502D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6" y="2110"/>
              <a:ext cx="162" cy="227"/>
            </a:xfrm>
            <a:custGeom>
              <a:avLst/>
              <a:gdLst>
                <a:gd name="T0" fmla="*/ 0 w 162"/>
                <a:gd name="T1" fmla="*/ 0 h 227"/>
                <a:gd name="T2" fmla="*/ 162 w 162"/>
                <a:gd name="T3" fmla="*/ 0 h 227"/>
                <a:gd name="T4" fmla="*/ 162 w 162"/>
                <a:gd name="T5" fmla="*/ 32 h 227"/>
                <a:gd name="T6" fmla="*/ 100 w 162"/>
                <a:gd name="T7" fmla="*/ 32 h 227"/>
                <a:gd name="T8" fmla="*/ 100 w 162"/>
                <a:gd name="T9" fmla="*/ 227 h 227"/>
                <a:gd name="T10" fmla="*/ 63 w 162"/>
                <a:gd name="T11" fmla="*/ 227 h 227"/>
                <a:gd name="T12" fmla="*/ 63 w 162"/>
                <a:gd name="T13" fmla="*/ 32 h 227"/>
                <a:gd name="T14" fmla="*/ 0 w 162"/>
                <a:gd name="T15" fmla="*/ 32 h 227"/>
                <a:gd name="T16" fmla="*/ 0 w 162"/>
                <a:gd name="T1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27">
                  <a:moveTo>
                    <a:pt x="0" y="0"/>
                  </a:moveTo>
                  <a:lnTo>
                    <a:pt x="162" y="0"/>
                  </a:lnTo>
                  <a:lnTo>
                    <a:pt x="162" y="32"/>
                  </a:lnTo>
                  <a:lnTo>
                    <a:pt x="100" y="32"/>
                  </a:lnTo>
                  <a:lnTo>
                    <a:pt x="100" y="227"/>
                  </a:lnTo>
                  <a:lnTo>
                    <a:pt x="63" y="227"/>
                  </a:lnTo>
                  <a:lnTo>
                    <a:pt x="63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916CF77-4162-5B49-94EE-573990B4DB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85" y="2110"/>
              <a:ext cx="157" cy="227"/>
            </a:xfrm>
            <a:custGeom>
              <a:avLst/>
              <a:gdLst>
                <a:gd name="T0" fmla="*/ 69 w 129"/>
                <a:gd name="T1" fmla="*/ 0 h 183"/>
                <a:gd name="T2" fmla="*/ 125 w 129"/>
                <a:gd name="T3" fmla="*/ 47 h 183"/>
                <a:gd name="T4" fmla="*/ 103 w 129"/>
                <a:gd name="T5" fmla="*/ 88 h 183"/>
                <a:gd name="T6" fmla="*/ 129 w 129"/>
                <a:gd name="T7" fmla="*/ 131 h 183"/>
                <a:gd name="T8" fmla="*/ 71 w 129"/>
                <a:gd name="T9" fmla="*/ 183 h 183"/>
                <a:gd name="T10" fmla="*/ 0 w 129"/>
                <a:gd name="T11" fmla="*/ 183 h 183"/>
                <a:gd name="T12" fmla="*/ 0 w 129"/>
                <a:gd name="T13" fmla="*/ 0 h 183"/>
                <a:gd name="T14" fmla="*/ 69 w 129"/>
                <a:gd name="T15" fmla="*/ 0 h 183"/>
                <a:gd name="T16" fmla="*/ 29 w 129"/>
                <a:gd name="T17" fmla="*/ 25 h 183"/>
                <a:gd name="T18" fmla="*/ 29 w 129"/>
                <a:gd name="T19" fmla="*/ 78 h 183"/>
                <a:gd name="T20" fmla="*/ 68 w 129"/>
                <a:gd name="T21" fmla="*/ 78 h 183"/>
                <a:gd name="T22" fmla="*/ 95 w 129"/>
                <a:gd name="T23" fmla="*/ 51 h 183"/>
                <a:gd name="T24" fmla="*/ 67 w 129"/>
                <a:gd name="T25" fmla="*/ 25 h 183"/>
                <a:gd name="T26" fmla="*/ 29 w 129"/>
                <a:gd name="T27" fmla="*/ 25 h 183"/>
                <a:gd name="T28" fmla="*/ 29 w 129"/>
                <a:gd name="T29" fmla="*/ 103 h 183"/>
                <a:gd name="T30" fmla="*/ 29 w 129"/>
                <a:gd name="T31" fmla="*/ 157 h 183"/>
                <a:gd name="T32" fmla="*/ 70 w 129"/>
                <a:gd name="T33" fmla="*/ 157 h 183"/>
                <a:gd name="T34" fmla="*/ 99 w 129"/>
                <a:gd name="T35" fmla="*/ 129 h 183"/>
                <a:gd name="T36" fmla="*/ 69 w 129"/>
                <a:gd name="T37" fmla="*/ 103 h 183"/>
                <a:gd name="T38" fmla="*/ 29 w 129"/>
                <a:gd name="T39" fmla="*/ 10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183">
                  <a:moveTo>
                    <a:pt x="69" y="0"/>
                  </a:moveTo>
                  <a:cubicBezTo>
                    <a:pt x="105" y="0"/>
                    <a:pt x="125" y="13"/>
                    <a:pt x="125" y="47"/>
                  </a:cubicBezTo>
                  <a:cubicBezTo>
                    <a:pt x="125" y="70"/>
                    <a:pt x="118" y="80"/>
                    <a:pt x="103" y="88"/>
                  </a:cubicBezTo>
                  <a:cubicBezTo>
                    <a:pt x="119" y="95"/>
                    <a:pt x="129" y="106"/>
                    <a:pt x="129" y="131"/>
                  </a:cubicBezTo>
                  <a:cubicBezTo>
                    <a:pt x="129" y="168"/>
                    <a:pt x="107" y="183"/>
                    <a:pt x="7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9" y="0"/>
                  </a:lnTo>
                  <a:close/>
                  <a:moveTo>
                    <a:pt x="29" y="25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87" y="78"/>
                    <a:pt x="95" y="69"/>
                    <a:pt x="95" y="51"/>
                  </a:cubicBezTo>
                  <a:cubicBezTo>
                    <a:pt x="95" y="33"/>
                    <a:pt x="86" y="25"/>
                    <a:pt x="67" y="25"/>
                  </a:cubicBezTo>
                  <a:lnTo>
                    <a:pt x="29" y="25"/>
                  </a:lnTo>
                  <a:close/>
                  <a:moveTo>
                    <a:pt x="29" y="103"/>
                  </a:moveTo>
                  <a:cubicBezTo>
                    <a:pt x="29" y="157"/>
                    <a:pt x="29" y="157"/>
                    <a:pt x="29" y="157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88" y="157"/>
                    <a:pt x="99" y="151"/>
                    <a:pt x="99" y="129"/>
                  </a:cubicBezTo>
                  <a:cubicBezTo>
                    <a:pt x="99" y="109"/>
                    <a:pt x="83" y="103"/>
                    <a:pt x="69" y="103"/>
                  </a:cubicBezTo>
                  <a:lnTo>
                    <a:pt x="29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AF31328-A8E4-2E4F-923F-E3C9AD4304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2" y="2110"/>
              <a:ext cx="140" cy="227"/>
            </a:xfrm>
            <a:custGeom>
              <a:avLst/>
              <a:gdLst>
                <a:gd name="T0" fmla="*/ 0 w 140"/>
                <a:gd name="T1" fmla="*/ 0 h 227"/>
                <a:gd name="T2" fmla="*/ 140 w 140"/>
                <a:gd name="T3" fmla="*/ 0 h 227"/>
                <a:gd name="T4" fmla="*/ 140 w 140"/>
                <a:gd name="T5" fmla="*/ 32 h 227"/>
                <a:gd name="T6" fmla="*/ 36 w 140"/>
                <a:gd name="T7" fmla="*/ 32 h 227"/>
                <a:gd name="T8" fmla="*/ 36 w 140"/>
                <a:gd name="T9" fmla="*/ 97 h 227"/>
                <a:gd name="T10" fmla="*/ 121 w 140"/>
                <a:gd name="T11" fmla="*/ 97 h 227"/>
                <a:gd name="T12" fmla="*/ 121 w 140"/>
                <a:gd name="T13" fmla="*/ 128 h 227"/>
                <a:gd name="T14" fmla="*/ 36 w 140"/>
                <a:gd name="T15" fmla="*/ 128 h 227"/>
                <a:gd name="T16" fmla="*/ 36 w 140"/>
                <a:gd name="T17" fmla="*/ 195 h 227"/>
                <a:gd name="T18" fmla="*/ 140 w 140"/>
                <a:gd name="T19" fmla="*/ 195 h 227"/>
                <a:gd name="T20" fmla="*/ 140 w 140"/>
                <a:gd name="T21" fmla="*/ 227 h 227"/>
                <a:gd name="T22" fmla="*/ 0 w 140"/>
                <a:gd name="T23" fmla="*/ 227 h 227"/>
                <a:gd name="T24" fmla="*/ 0 w 140"/>
                <a:gd name="T2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27">
                  <a:moveTo>
                    <a:pt x="0" y="0"/>
                  </a:moveTo>
                  <a:lnTo>
                    <a:pt x="140" y="0"/>
                  </a:lnTo>
                  <a:lnTo>
                    <a:pt x="140" y="32"/>
                  </a:lnTo>
                  <a:lnTo>
                    <a:pt x="36" y="32"/>
                  </a:lnTo>
                  <a:lnTo>
                    <a:pt x="36" y="97"/>
                  </a:lnTo>
                  <a:lnTo>
                    <a:pt x="121" y="97"/>
                  </a:lnTo>
                  <a:lnTo>
                    <a:pt x="121" y="128"/>
                  </a:lnTo>
                  <a:lnTo>
                    <a:pt x="36" y="128"/>
                  </a:lnTo>
                  <a:lnTo>
                    <a:pt x="36" y="195"/>
                  </a:lnTo>
                  <a:lnTo>
                    <a:pt x="140" y="195"/>
                  </a:lnTo>
                  <a:lnTo>
                    <a:pt x="140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0D8FF1F2-0DC7-1547-8CA8-71CC0D4E86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47" y="2110"/>
              <a:ext cx="182" cy="227"/>
            </a:xfrm>
            <a:custGeom>
              <a:avLst/>
              <a:gdLst>
                <a:gd name="T0" fmla="*/ 54 w 182"/>
                <a:gd name="T1" fmla="*/ 0 h 227"/>
                <a:gd name="T2" fmla="*/ 126 w 182"/>
                <a:gd name="T3" fmla="*/ 0 h 227"/>
                <a:gd name="T4" fmla="*/ 182 w 182"/>
                <a:gd name="T5" fmla="*/ 227 h 227"/>
                <a:gd name="T6" fmla="*/ 146 w 182"/>
                <a:gd name="T7" fmla="*/ 227 h 227"/>
                <a:gd name="T8" fmla="*/ 129 w 182"/>
                <a:gd name="T9" fmla="*/ 160 h 227"/>
                <a:gd name="T10" fmla="*/ 52 w 182"/>
                <a:gd name="T11" fmla="*/ 160 h 227"/>
                <a:gd name="T12" fmla="*/ 36 w 182"/>
                <a:gd name="T13" fmla="*/ 227 h 227"/>
                <a:gd name="T14" fmla="*/ 0 w 182"/>
                <a:gd name="T15" fmla="*/ 227 h 227"/>
                <a:gd name="T16" fmla="*/ 54 w 182"/>
                <a:gd name="T17" fmla="*/ 0 h 227"/>
                <a:gd name="T18" fmla="*/ 59 w 182"/>
                <a:gd name="T19" fmla="*/ 128 h 227"/>
                <a:gd name="T20" fmla="*/ 123 w 182"/>
                <a:gd name="T21" fmla="*/ 128 h 227"/>
                <a:gd name="T22" fmla="*/ 99 w 182"/>
                <a:gd name="T23" fmla="*/ 31 h 227"/>
                <a:gd name="T24" fmla="*/ 82 w 182"/>
                <a:gd name="T25" fmla="*/ 31 h 227"/>
                <a:gd name="T26" fmla="*/ 59 w 182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227">
                  <a:moveTo>
                    <a:pt x="54" y="0"/>
                  </a:moveTo>
                  <a:lnTo>
                    <a:pt x="126" y="0"/>
                  </a:lnTo>
                  <a:lnTo>
                    <a:pt x="182" y="227"/>
                  </a:lnTo>
                  <a:lnTo>
                    <a:pt x="146" y="227"/>
                  </a:lnTo>
                  <a:lnTo>
                    <a:pt x="129" y="160"/>
                  </a:lnTo>
                  <a:lnTo>
                    <a:pt x="52" y="160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54" y="0"/>
                  </a:lnTo>
                  <a:close/>
                  <a:moveTo>
                    <a:pt x="59" y="128"/>
                  </a:moveTo>
                  <a:lnTo>
                    <a:pt x="123" y="128"/>
                  </a:lnTo>
                  <a:lnTo>
                    <a:pt x="99" y="31"/>
                  </a:lnTo>
                  <a:lnTo>
                    <a:pt x="82" y="31"/>
                  </a:lnTo>
                  <a:lnTo>
                    <a:pt x="5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AC28DA7-F061-6B48-8EE6-8F83F01596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10" y="2110"/>
              <a:ext cx="159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0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9" y="0"/>
                    <a:pt x="131" y="23"/>
                    <a:pt x="131" y="64"/>
                  </a:cubicBezTo>
                  <a:cubicBezTo>
                    <a:pt x="131" y="89"/>
                    <a:pt x="120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0" y="83"/>
                    <a:pt x="100" y="64"/>
                  </a:cubicBezTo>
                  <a:cubicBezTo>
                    <a:pt x="100" y="43"/>
                    <a:pt x="90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E0D225B3-711E-EF48-8353-51EACDE754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2" y="2110"/>
              <a:ext cx="183" cy="227"/>
            </a:xfrm>
            <a:custGeom>
              <a:avLst/>
              <a:gdLst>
                <a:gd name="T0" fmla="*/ 56 w 183"/>
                <a:gd name="T1" fmla="*/ 0 h 227"/>
                <a:gd name="T2" fmla="*/ 128 w 183"/>
                <a:gd name="T3" fmla="*/ 0 h 227"/>
                <a:gd name="T4" fmla="*/ 183 w 183"/>
                <a:gd name="T5" fmla="*/ 227 h 227"/>
                <a:gd name="T6" fmla="*/ 146 w 183"/>
                <a:gd name="T7" fmla="*/ 227 h 227"/>
                <a:gd name="T8" fmla="*/ 130 w 183"/>
                <a:gd name="T9" fmla="*/ 160 h 227"/>
                <a:gd name="T10" fmla="*/ 54 w 183"/>
                <a:gd name="T11" fmla="*/ 160 h 227"/>
                <a:gd name="T12" fmla="*/ 37 w 183"/>
                <a:gd name="T13" fmla="*/ 227 h 227"/>
                <a:gd name="T14" fmla="*/ 0 w 183"/>
                <a:gd name="T15" fmla="*/ 227 h 227"/>
                <a:gd name="T16" fmla="*/ 56 w 183"/>
                <a:gd name="T17" fmla="*/ 0 h 227"/>
                <a:gd name="T18" fmla="*/ 60 w 183"/>
                <a:gd name="T19" fmla="*/ 128 h 227"/>
                <a:gd name="T20" fmla="*/ 123 w 183"/>
                <a:gd name="T21" fmla="*/ 128 h 227"/>
                <a:gd name="T22" fmla="*/ 100 w 183"/>
                <a:gd name="T23" fmla="*/ 31 h 227"/>
                <a:gd name="T24" fmla="*/ 84 w 183"/>
                <a:gd name="T25" fmla="*/ 31 h 227"/>
                <a:gd name="T26" fmla="*/ 60 w 183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227">
                  <a:moveTo>
                    <a:pt x="56" y="0"/>
                  </a:moveTo>
                  <a:lnTo>
                    <a:pt x="128" y="0"/>
                  </a:lnTo>
                  <a:lnTo>
                    <a:pt x="183" y="227"/>
                  </a:lnTo>
                  <a:lnTo>
                    <a:pt x="146" y="227"/>
                  </a:lnTo>
                  <a:lnTo>
                    <a:pt x="130" y="160"/>
                  </a:lnTo>
                  <a:lnTo>
                    <a:pt x="54" y="160"/>
                  </a:lnTo>
                  <a:lnTo>
                    <a:pt x="37" y="227"/>
                  </a:lnTo>
                  <a:lnTo>
                    <a:pt x="0" y="227"/>
                  </a:lnTo>
                  <a:lnTo>
                    <a:pt x="56" y="0"/>
                  </a:lnTo>
                  <a:close/>
                  <a:moveTo>
                    <a:pt x="60" y="128"/>
                  </a:moveTo>
                  <a:lnTo>
                    <a:pt x="123" y="128"/>
                  </a:lnTo>
                  <a:lnTo>
                    <a:pt x="100" y="31"/>
                  </a:lnTo>
                  <a:lnTo>
                    <a:pt x="84" y="31"/>
                  </a:lnTo>
                  <a:lnTo>
                    <a:pt x="6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EC0FA117-C964-8F43-A696-7A15CA9D3A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58" y="2110"/>
              <a:ext cx="160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1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10" y="0"/>
                    <a:pt x="131" y="23"/>
                    <a:pt x="131" y="64"/>
                  </a:cubicBezTo>
                  <a:cubicBezTo>
                    <a:pt x="131" y="89"/>
                    <a:pt x="121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1" y="83"/>
                    <a:pt x="101" y="64"/>
                  </a:cubicBezTo>
                  <a:cubicBezTo>
                    <a:pt x="101" y="43"/>
                    <a:pt x="91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217C780-B218-6348-A2DF-CE45D3D088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" y="1973"/>
              <a:ext cx="656" cy="376"/>
            </a:xfrm>
            <a:custGeom>
              <a:avLst/>
              <a:gdLst>
                <a:gd name="T0" fmla="*/ 380 w 656"/>
                <a:gd name="T1" fmla="*/ 319 h 376"/>
                <a:gd name="T2" fmla="*/ 276 w 656"/>
                <a:gd name="T3" fmla="*/ 319 h 376"/>
                <a:gd name="T4" fmla="*/ 258 w 656"/>
                <a:gd name="T5" fmla="*/ 376 h 376"/>
                <a:gd name="T6" fmla="*/ 398 w 656"/>
                <a:gd name="T7" fmla="*/ 376 h 376"/>
                <a:gd name="T8" fmla="*/ 380 w 656"/>
                <a:gd name="T9" fmla="*/ 319 h 376"/>
                <a:gd name="T10" fmla="*/ 656 w 656"/>
                <a:gd name="T11" fmla="*/ 376 h 376"/>
                <a:gd name="T12" fmla="*/ 603 w 656"/>
                <a:gd name="T13" fmla="*/ 206 h 376"/>
                <a:gd name="T14" fmla="*/ 638 w 656"/>
                <a:gd name="T15" fmla="*/ 97 h 376"/>
                <a:gd name="T16" fmla="*/ 508 w 656"/>
                <a:gd name="T17" fmla="*/ 0 h 376"/>
                <a:gd name="T18" fmla="*/ 416 w 656"/>
                <a:gd name="T19" fmla="*/ 68 h 376"/>
                <a:gd name="T20" fmla="*/ 241 w 656"/>
                <a:gd name="T21" fmla="*/ 68 h 376"/>
                <a:gd name="T22" fmla="*/ 150 w 656"/>
                <a:gd name="T23" fmla="*/ 0 h 376"/>
                <a:gd name="T24" fmla="*/ 19 w 656"/>
                <a:gd name="T25" fmla="*/ 97 h 376"/>
                <a:gd name="T26" fmla="*/ 54 w 656"/>
                <a:gd name="T27" fmla="*/ 206 h 376"/>
                <a:gd name="T28" fmla="*/ 0 w 656"/>
                <a:gd name="T29" fmla="*/ 376 h 376"/>
                <a:gd name="T30" fmla="*/ 170 w 656"/>
                <a:gd name="T31" fmla="*/ 376 h 376"/>
                <a:gd name="T32" fmla="*/ 157 w 656"/>
                <a:gd name="T33" fmla="*/ 334 h 376"/>
                <a:gd name="T34" fmla="*/ 329 w 656"/>
                <a:gd name="T35" fmla="*/ 207 h 376"/>
                <a:gd name="T36" fmla="*/ 499 w 656"/>
                <a:gd name="T37" fmla="*/ 334 h 376"/>
                <a:gd name="T38" fmla="*/ 486 w 656"/>
                <a:gd name="T39" fmla="*/ 376 h 376"/>
                <a:gd name="T40" fmla="*/ 656 w 656"/>
                <a:gd name="T4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6" h="376">
                  <a:moveTo>
                    <a:pt x="380" y="319"/>
                  </a:moveTo>
                  <a:lnTo>
                    <a:pt x="276" y="319"/>
                  </a:lnTo>
                  <a:lnTo>
                    <a:pt x="258" y="376"/>
                  </a:lnTo>
                  <a:lnTo>
                    <a:pt x="398" y="376"/>
                  </a:lnTo>
                  <a:lnTo>
                    <a:pt x="380" y="319"/>
                  </a:lnTo>
                  <a:close/>
                  <a:moveTo>
                    <a:pt x="656" y="376"/>
                  </a:moveTo>
                  <a:lnTo>
                    <a:pt x="603" y="206"/>
                  </a:lnTo>
                  <a:lnTo>
                    <a:pt x="638" y="97"/>
                  </a:lnTo>
                  <a:lnTo>
                    <a:pt x="508" y="0"/>
                  </a:lnTo>
                  <a:lnTo>
                    <a:pt x="416" y="68"/>
                  </a:lnTo>
                  <a:lnTo>
                    <a:pt x="241" y="68"/>
                  </a:lnTo>
                  <a:lnTo>
                    <a:pt x="150" y="0"/>
                  </a:lnTo>
                  <a:lnTo>
                    <a:pt x="19" y="97"/>
                  </a:lnTo>
                  <a:lnTo>
                    <a:pt x="54" y="206"/>
                  </a:lnTo>
                  <a:lnTo>
                    <a:pt x="0" y="376"/>
                  </a:lnTo>
                  <a:lnTo>
                    <a:pt x="170" y="376"/>
                  </a:lnTo>
                  <a:lnTo>
                    <a:pt x="157" y="334"/>
                  </a:lnTo>
                  <a:lnTo>
                    <a:pt x="329" y="207"/>
                  </a:lnTo>
                  <a:lnTo>
                    <a:pt x="499" y="334"/>
                  </a:lnTo>
                  <a:lnTo>
                    <a:pt x="486" y="376"/>
                  </a:lnTo>
                  <a:lnTo>
                    <a:pt x="656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D3BCD5B7-0102-2B49-8D62-2B6D36C210A0}"/>
              </a:ext>
            </a:extLst>
          </p:cNvPr>
          <p:cNvSpPr txBox="1">
            <a:spLocks/>
          </p:cNvSpPr>
          <p:nvPr userDrawn="1"/>
        </p:nvSpPr>
        <p:spPr>
          <a:xfrm>
            <a:off x="11887070" y="273686"/>
            <a:ext cx="304930" cy="320039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F1C375-6B2D-3C48-BECC-129245941B1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F71354-4E56-49FE-9CFE-A6A58D4D4B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72680" y="6168930"/>
            <a:ext cx="914390" cy="5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5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  <p:sldLayoutId id="214748373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5A2F337D-D83D-4D5A-8C1A-E57F6EF2D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"/>
            <a:ext cx="12192000" cy="685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>
            <a:extLst>
              <a:ext uri="{FF2B5EF4-FFF2-40B4-BE49-F238E27FC236}">
                <a16:creationId xmlns:a16="http://schemas.microsoft.com/office/drawing/2014/main" id="{58C7CC39-566A-47E7-B9C1-9598192D6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69" y="4045369"/>
            <a:ext cx="2939271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814" dirty="0">
                <a:solidFill>
                  <a:schemeClr val="bg1"/>
                </a:solidFill>
                <a:latin typeface="Roboto" pitchFamily="2" charset="0"/>
              </a:rPr>
              <a:t>Alexey Martynkin</a:t>
            </a:r>
            <a:endParaRPr lang="nl-NL" altLang="ru-RU" sz="1814" dirty="0">
              <a:solidFill>
                <a:schemeClr val="bg1"/>
              </a:solidFill>
              <a:latin typeface="Roboto" pitchFamily="2" charset="0"/>
            </a:endParaRPr>
          </a:p>
        </p:txBody>
      </p:sp>
      <p:sp>
        <p:nvSpPr>
          <p:cNvPr id="3077" name="TextBox 21">
            <a:extLst>
              <a:ext uri="{FF2B5EF4-FFF2-40B4-BE49-F238E27FC236}">
                <a16:creationId xmlns:a16="http://schemas.microsoft.com/office/drawing/2014/main" id="{6987DAB2-6CF8-4F41-8708-92E4ACA3D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70" y="4997284"/>
            <a:ext cx="5029636" cy="17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6000"/>
              </a:lnSpc>
            </a:pPr>
            <a:r>
              <a:rPr lang="en-US" altLang="ru-RU" sz="3629" b="1" dirty="0">
                <a:solidFill>
                  <a:srgbClr val="FFFFFF"/>
                </a:solidFill>
                <a:latin typeface="Roboto Black" panose="020B0604020202020204" pitchFamily="2" charset="0"/>
              </a:rPr>
              <a:t>Automated tests system framework creation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095C27D6-2431-492E-8AA6-95815397C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52" y="4338717"/>
            <a:ext cx="29392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600" dirty="0">
                <a:solidFill>
                  <a:schemeClr val="bg1"/>
                </a:solidFill>
                <a:latin typeface="Roboto" pitchFamily="2" charset="0"/>
              </a:rPr>
              <a:t>SMARTBEAR. Tula.</a:t>
            </a:r>
            <a:endParaRPr lang="nl-NL" altLang="ru-RU" sz="1600" dirty="0">
              <a:solidFill>
                <a:schemeClr val="bg1"/>
              </a:solidFill>
              <a:latin typeface="Roboto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8C2536-5B8F-6E4E-844B-0F1B882E16DE}"/>
              </a:ext>
            </a:extLst>
          </p:cNvPr>
          <p:cNvSpPr txBox="1">
            <a:spLocks/>
          </p:cNvSpPr>
          <p:nvPr/>
        </p:nvSpPr>
        <p:spPr>
          <a:xfrm>
            <a:off x="1158294" y="2533830"/>
            <a:ext cx="6583605" cy="1790340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6700" dirty="0">
                <a:solidFill>
                  <a:schemeClr val="tx1"/>
                </a:solidFill>
              </a:rPr>
              <a:t>Технические особенности разработки фреймворка.</a:t>
            </a:r>
            <a:endParaRPr lang="en-US" dirty="0">
              <a:solidFill>
                <a:schemeClr val="tx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324484-0A16-C04B-B4B5-870DDE919348}"/>
              </a:ext>
            </a:extLst>
          </p:cNvPr>
          <p:cNvCxnSpPr>
            <a:cxnSpLocks/>
          </p:cNvCxnSpPr>
          <p:nvPr/>
        </p:nvCxnSpPr>
        <p:spPr>
          <a:xfrm>
            <a:off x="883977" y="2267781"/>
            <a:ext cx="0" cy="2322437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0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guide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BE490-E29C-5140-A052-621876A2FC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0062" y="3451502"/>
            <a:ext cx="9955080" cy="941631"/>
          </a:xfrm>
        </p:spPr>
        <p:txBody>
          <a:bodyPr/>
          <a:lstStyle/>
          <a:p>
            <a:r>
              <a:rPr lang="ru-RU" sz="2400" dirty="0"/>
              <a:t>Увеличивает унификацию кода, облегчает разработку и поддержку фреймворка.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926C1-AF55-844D-A421-FB9619B8E7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0063" y="4416296"/>
            <a:ext cx="9955079" cy="560906"/>
          </a:xfrm>
        </p:spPr>
        <p:txBody>
          <a:bodyPr/>
          <a:lstStyle/>
          <a:p>
            <a:r>
              <a:rPr lang="ru-RU" sz="2400" dirty="0"/>
              <a:t>Используется при разрешении спорных ситуаций внутри команды</a:t>
            </a:r>
            <a:endParaRPr lang="en-US" sz="2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FA7722-C202-214A-ABB9-3B0FFE37F8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355" y="1371063"/>
            <a:ext cx="10517790" cy="901703"/>
          </a:xfrm>
        </p:spPr>
        <p:txBody>
          <a:bodyPr/>
          <a:lstStyle/>
          <a:p>
            <a:r>
              <a:rPr lang="en-US" sz="2400" dirty="0"/>
              <a:t>Code guide – </a:t>
            </a:r>
            <a:r>
              <a:rPr lang="ru-RU" sz="2400" dirty="0"/>
              <a:t>документ в котором перечислены соглашения команды касающиеся оформления кода. </a:t>
            </a:r>
            <a:endParaRPr lang="en-US" sz="24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819663-BED1-478E-AE5A-9164F6054AE8}"/>
              </a:ext>
            </a:extLst>
          </p:cNvPr>
          <p:cNvSpPr txBox="1">
            <a:spLocks/>
          </p:cNvSpPr>
          <p:nvPr/>
        </p:nvSpPr>
        <p:spPr>
          <a:xfrm>
            <a:off x="1170064" y="2342730"/>
            <a:ext cx="10303427" cy="560906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bg2"/>
              </a:buClr>
              <a:buFont typeface="System Font Regular"/>
              <a:buChar char="|"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None/>
              <a:tabLst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Обычно, за основу берется какой-либо существующий </a:t>
            </a:r>
            <a:r>
              <a:rPr lang="en-US" sz="2400" dirty="0"/>
              <a:t>Code guide</a:t>
            </a:r>
            <a:r>
              <a:rPr lang="ru-RU" sz="2400" dirty="0"/>
              <a:t>.</a:t>
            </a:r>
            <a:endParaRPr lang="en-US" sz="24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A0FD6FF-FB78-4718-8DBC-2A6F02F3809C}"/>
              </a:ext>
            </a:extLst>
          </p:cNvPr>
          <p:cNvSpPr txBox="1">
            <a:spLocks/>
          </p:cNvSpPr>
          <p:nvPr/>
        </p:nvSpPr>
        <p:spPr>
          <a:xfrm>
            <a:off x="1170062" y="2898904"/>
            <a:ext cx="9955081" cy="560907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bg2"/>
              </a:buClr>
              <a:buFont typeface="System Font Regular"/>
              <a:buChar char="|"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None/>
              <a:tabLst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Публикуется на каком-либо доступном команде ресурсе.</a:t>
            </a:r>
            <a:endParaRPr lang="en-US" sz="2400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7B8125-6385-4DCF-8230-96A6F0C18A63}"/>
              </a:ext>
            </a:extLst>
          </p:cNvPr>
          <p:cNvSpPr txBox="1">
            <a:spLocks/>
          </p:cNvSpPr>
          <p:nvPr/>
        </p:nvSpPr>
        <p:spPr>
          <a:xfrm>
            <a:off x="607355" y="5166341"/>
            <a:ext cx="10866136" cy="444642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Char char="|"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  <a:r>
              <a:rPr lang="en-US" b="1" dirty="0"/>
              <a:t>Google JavaScript Style Guide </a:t>
            </a:r>
            <a:r>
              <a:rPr lang="en-US" dirty="0"/>
              <a:t>- https://google.github.io/styleguide/jsguide.html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BFFAE17-6619-4530-AE28-8680480AFF19}"/>
              </a:ext>
            </a:extLst>
          </p:cNvPr>
          <p:cNvSpPr txBox="1">
            <a:spLocks/>
          </p:cNvSpPr>
          <p:nvPr/>
        </p:nvSpPr>
        <p:spPr>
          <a:xfrm>
            <a:off x="607355" y="5574890"/>
            <a:ext cx="10866136" cy="444642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Char char="|"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  <a:r>
              <a:rPr lang="en-US" b="1" dirty="0"/>
              <a:t>Python Style Guide </a:t>
            </a:r>
            <a:r>
              <a:rPr lang="en-US" dirty="0"/>
              <a:t>- https://www.python.org/dev/peps/pep-0008/</a:t>
            </a:r>
          </a:p>
        </p:txBody>
      </p:sp>
    </p:spTree>
    <p:extLst>
      <p:ext uri="{BB962C8B-B14F-4D97-AF65-F5344CB8AC3E}">
        <p14:creationId xmlns:p14="http://schemas.microsoft.com/office/powerpoint/2010/main" val="1582859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программирования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BE490-E29C-5140-A052-621876A2FC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0064" y="1325903"/>
            <a:ext cx="9772203" cy="1828780"/>
          </a:xfrm>
        </p:spPr>
        <p:txBody>
          <a:bodyPr/>
          <a:lstStyle/>
          <a:p>
            <a:r>
              <a:rPr lang="en-US" sz="2400" b="1" dirty="0"/>
              <a:t>DRY</a:t>
            </a:r>
            <a:r>
              <a:rPr lang="en-US" sz="2400" dirty="0"/>
              <a:t> (don’t repeat yourself)</a:t>
            </a:r>
            <a:r>
              <a:rPr lang="en-US" sz="2400" b="1" dirty="0"/>
              <a:t> – </a:t>
            </a:r>
            <a:r>
              <a:rPr lang="ru-RU" sz="2400" dirty="0"/>
              <a:t>принцип разработки программного обеспечения, нацеленный на снижение повторения информации различного рода, особенно в системах со множеством слоёв абстрагирования ©</a:t>
            </a:r>
            <a:r>
              <a:rPr lang="en-US" sz="2400" dirty="0"/>
              <a:t>wiki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6564DA0-7143-4A77-AB51-DA1FE6B1B9B8}"/>
              </a:ext>
            </a:extLst>
          </p:cNvPr>
          <p:cNvSpPr txBox="1">
            <a:spLocks/>
          </p:cNvSpPr>
          <p:nvPr/>
        </p:nvSpPr>
        <p:spPr>
          <a:xfrm>
            <a:off x="1170064" y="3465927"/>
            <a:ext cx="9772203" cy="603146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bg2"/>
              </a:buClr>
              <a:buFont typeface="System Font Regular"/>
              <a:buChar char="|"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None/>
              <a:tabLst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KISS - </a:t>
            </a:r>
            <a:r>
              <a:rPr lang="en-US" sz="2400" dirty="0"/>
              <a:t>Keep it simple, stupid</a:t>
            </a:r>
            <a:r>
              <a:rPr lang="ru-RU" sz="2400" dirty="0"/>
              <a:t>.</a:t>
            </a:r>
            <a:endParaRPr lang="en-US" sz="2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D537010-637A-4CB0-8E51-8F4D270A8650}"/>
              </a:ext>
            </a:extLst>
          </p:cNvPr>
          <p:cNvSpPr txBox="1">
            <a:spLocks/>
          </p:cNvSpPr>
          <p:nvPr/>
        </p:nvSpPr>
        <p:spPr>
          <a:xfrm>
            <a:off x="1152651" y="4380317"/>
            <a:ext cx="9789616" cy="603146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bg2"/>
              </a:buClr>
              <a:buFont typeface="System Font Regular"/>
              <a:buChar char="|"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None/>
              <a:tabLst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Не использовать глобальные переменные и глобальные константы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1237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ООП и ФП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8D49C34-CCFA-488E-95F7-F22BE5C7E905}"/>
              </a:ext>
            </a:extLst>
          </p:cNvPr>
          <p:cNvSpPr txBox="1">
            <a:spLocks/>
          </p:cNvSpPr>
          <p:nvPr/>
        </p:nvSpPr>
        <p:spPr>
          <a:xfrm>
            <a:off x="1170063" y="2346147"/>
            <a:ext cx="9406448" cy="532893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bg2"/>
              </a:buClr>
              <a:buFont typeface="System Font Regular"/>
              <a:buChar char="|"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None/>
              <a:tabLst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Не зацикливайтесь на каком-то одном подходе. </a:t>
            </a:r>
            <a:endParaRPr lang="en-US" sz="24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95EAE23-48AA-48E3-A267-0812CE2CD07A}"/>
              </a:ext>
            </a:extLst>
          </p:cNvPr>
          <p:cNvSpPr txBox="1">
            <a:spLocks/>
          </p:cNvSpPr>
          <p:nvPr/>
        </p:nvSpPr>
        <p:spPr>
          <a:xfrm>
            <a:off x="1170063" y="3259212"/>
            <a:ext cx="9406448" cy="992739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bg2"/>
              </a:buClr>
              <a:buFont typeface="System Font Regular"/>
              <a:buChar char="|"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None/>
              <a:tabLst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Задачи, которые проще решаются с помощью ООП – решайте с помощью ООП. Там где лучше использовать ФП – используйте ФП</a:t>
            </a:r>
            <a:r>
              <a:rPr lang="ru-RU" sz="1800" dirty="0"/>
              <a:t>.</a:t>
            </a:r>
            <a:endParaRPr lang="en-US" sz="180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3E86065-4BBD-4E6F-8CC7-4092AF619BBD}"/>
              </a:ext>
            </a:extLst>
          </p:cNvPr>
          <p:cNvSpPr txBox="1">
            <a:spLocks/>
          </p:cNvSpPr>
          <p:nvPr/>
        </p:nvSpPr>
        <p:spPr>
          <a:xfrm>
            <a:off x="1170063" y="1429874"/>
            <a:ext cx="9406448" cy="536101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bg2"/>
              </a:buClr>
              <a:buFont typeface="System Font Regular"/>
              <a:buChar char="|"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None/>
              <a:tabLst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ООП и ФП могут сосуществовать совместно</a:t>
            </a:r>
            <a:endParaRPr lang="en-US" sz="24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01043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качества кода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BE490-E29C-5140-A052-621876A2FC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58290" y="3527150"/>
            <a:ext cx="9875419" cy="568411"/>
          </a:xfrm>
        </p:spPr>
        <p:txBody>
          <a:bodyPr/>
          <a:lstStyle/>
          <a:p>
            <a:r>
              <a:rPr lang="ru-RU" sz="2400" dirty="0"/>
              <a:t>Некоторые, важные </a:t>
            </a:r>
            <a:r>
              <a:rPr lang="en-US" sz="2400" dirty="0"/>
              <a:t>PR </a:t>
            </a:r>
            <a:r>
              <a:rPr lang="ru-RU" sz="2400" dirty="0"/>
              <a:t>должны быть просмотрены несколькими людьми. 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926C1-AF55-844D-A421-FB9619B8E7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8293" y="1325902"/>
            <a:ext cx="9783971" cy="560863"/>
          </a:xfrm>
        </p:spPr>
        <p:txBody>
          <a:bodyPr/>
          <a:lstStyle/>
          <a:p>
            <a:r>
              <a:rPr lang="ru-RU" sz="2400" dirty="0"/>
              <a:t>Любые изменения в отдельной ветке.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E64C22-6369-CA46-B2B2-ECD5927FB7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8290" y="2058285"/>
            <a:ext cx="9783975" cy="560863"/>
          </a:xfrm>
        </p:spPr>
        <p:txBody>
          <a:bodyPr/>
          <a:lstStyle/>
          <a:p>
            <a:r>
              <a:rPr lang="ru-RU" sz="2400" dirty="0"/>
              <a:t>Ветки мержуются в мастер через </a:t>
            </a:r>
            <a:r>
              <a:rPr lang="en-US" sz="2400" dirty="0"/>
              <a:t>PR</a:t>
            </a:r>
            <a:r>
              <a:rPr lang="ru-RU" sz="2400" dirty="0"/>
              <a:t>.</a:t>
            </a:r>
            <a:endParaRPr lang="en-US" sz="24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55D775-8BAE-EF44-AEF4-1C29A95935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58290" y="2790668"/>
            <a:ext cx="9783976" cy="560864"/>
          </a:xfrm>
        </p:spPr>
        <p:txBody>
          <a:bodyPr/>
          <a:lstStyle/>
          <a:p>
            <a:r>
              <a:rPr lang="ru-RU" sz="2400" dirty="0"/>
              <a:t>Есть несколько человек, которые обязательно должны проревьювить </a:t>
            </a:r>
            <a:r>
              <a:rPr lang="en-US" sz="2400" dirty="0"/>
              <a:t>PR</a:t>
            </a:r>
            <a:r>
              <a:rPr lang="ru-RU" sz="2400" dirty="0"/>
              <a:t>.</a:t>
            </a:r>
            <a:endParaRPr lang="en-US" sz="24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00E67D5-F6DE-468F-B1DC-9E426143F586}"/>
              </a:ext>
            </a:extLst>
          </p:cNvPr>
          <p:cNvSpPr txBox="1">
            <a:spLocks/>
          </p:cNvSpPr>
          <p:nvPr/>
        </p:nvSpPr>
        <p:spPr>
          <a:xfrm>
            <a:off x="1158291" y="4271179"/>
            <a:ext cx="9783973" cy="507001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bg2"/>
              </a:buClr>
              <a:buFont typeface="System Font Regular"/>
              <a:buChar char="|"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None/>
              <a:tabLst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Хорошая практика показать свой код опытному программисту. </a:t>
            </a:r>
            <a:endParaRPr lang="en-US" sz="2400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DEEF586-C195-454B-B395-3D5AF63887C4}"/>
              </a:ext>
            </a:extLst>
          </p:cNvPr>
          <p:cNvSpPr txBox="1">
            <a:spLocks/>
          </p:cNvSpPr>
          <p:nvPr/>
        </p:nvSpPr>
        <p:spPr>
          <a:xfrm>
            <a:off x="607355" y="5087456"/>
            <a:ext cx="10866136" cy="444642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Char char="|"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  <a:r>
              <a:rPr lang="en-US" b="1" dirty="0"/>
              <a:t>Git flow </a:t>
            </a:r>
            <a:r>
              <a:rPr lang="en-US" dirty="0"/>
              <a:t>- https://nvie.com/posts/a-successful-git-branching-model/</a:t>
            </a:r>
          </a:p>
        </p:txBody>
      </p:sp>
    </p:spTree>
    <p:extLst>
      <p:ext uri="{BB962C8B-B14F-4D97-AF65-F5344CB8AC3E}">
        <p14:creationId xmlns:p14="http://schemas.microsoft.com/office/powerpoint/2010/main" val="1563253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8C2536-5B8F-6E4E-844B-0F1B882E16DE}"/>
              </a:ext>
            </a:extLst>
          </p:cNvPr>
          <p:cNvSpPr txBox="1">
            <a:spLocks/>
          </p:cNvSpPr>
          <p:nvPr/>
        </p:nvSpPr>
        <p:spPr>
          <a:xfrm>
            <a:off x="1158294" y="2533830"/>
            <a:ext cx="5303461" cy="1790340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6700" dirty="0">
                <a:solidFill>
                  <a:schemeClr val="tx1"/>
                </a:solidFill>
              </a:rPr>
              <a:t>Архитектура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6700" dirty="0">
                <a:solidFill>
                  <a:schemeClr val="tx1"/>
                </a:solidFill>
              </a:rPr>
              <a:t>фреймворка</a:t>
            </a:r>
            <a:endParaRPr lang="en-US" dirty="0">
              <a:solidFill>
                <a:schemeClr val="tx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324484-0A16-C04B-B4B5-870DDE919348}"/>
              </a:ext>
            </a:extLst>
          </p:cNvPr>
          <p:cNvCxnSpPr>
            <a:cxnSpLocks/>
          </p:cNvCxnSpPr>
          <p:nvPr/>
        </p:nvCxnSpPr>
        <p:spPr>
          <a:xfrm>
            <a:off x="883977" y="2267781"/>
            <a:ext cx="0" cy="2322437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36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502253"/>
          </a:xfrm>
        </p:spPr>
        <p:txBody>
          <a:bodyPr/>
          <a:lstStyle/>
          <a:p>
            <a:r>
              <a:rPr lang="ru-RU" dirty="0"/>
              <a:t>Вариант теста</a:t>
            </a:r>
            <a:r>
              <a:rPr lang="en-US" dirty="0"/>
              <a:t>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FA7722-C202-214A-ABB9-3B0FFE37F8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343" y="1234465"/>
            <a:ext cx="11521314" cy="4846266"/>
          </a:xfrm>
          <a:solidFill>
            <a:schemeClr val="tx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function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testProjectCreation() {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uTools.startProcess(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"C://Programm Files//MyProduct//MyProduct.exe"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24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let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mainWindow = uTools.getControl(null,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"TMyApp"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"MyProduct"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); 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24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let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buttonNewProject = uTools.getControl(mainWindow,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"Button"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, 	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							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"Create New Project"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) .click();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24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let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dialog = waitDialogWindow(</a:t>
            </a:r>
            <a:r>
              <a:rPr lang="en-US" sz="2400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1000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); 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	. . 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24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let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dilogButtonOk = uTools.getControl(dialog,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"Button"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"Ok"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).click();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	. . 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mainWindow.close(); </a:t>
            </a:r>
          </a:p>
        </p:txBody>
      </p:sp>
    </p:spTree>
    <p:extLst>
      <p:ext uri="{BB962C8B-B14F-4D97-AF65-F5344CB8AC3E}">
        <p14:creationId xmlns:p14="http://schemas.microsoft.com/office/powerpoint/2010/main" val="1157429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502253"/>
          </a:xfrm>
        </p:spPr>
        <p:txBody>
          <a:bodyPr/>
          <a:lstStyle/>
          <a:p>
            <a:r>
              <a:rPr lang="ru-RU" dirty="0"/>
              <a:t>Вариант теста</a:t>
            </a:r>
            <a:r>
              <a:rPr lang="en-US" dirty="0"/>
              <a:t>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FA7722-C202-214A-ABB9-3B0FFE37F8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343" y="1234465"/>
            <a:ext cx="11521314" cy="4846266"/>
          </a:xfrm>
          <a:solidFill>
            <a:schemeClr val="tx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function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testProjectCreation() {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uTools.startProcess(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"C://Programm Files//MyProduct//MyProduct.exe"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24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let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mainWindow = uTools.getControl(null,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"TMyApp"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"MyProduct"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); 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24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let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buttonNewProject = uTools.getControl(mainWindow,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"Button"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, 	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				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"Create New Project"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) .click();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24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let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dialog = waitDialogWindow(</a:t>
            </a:r>
            <a:r>
              <a:rPr lang="en-US" sz="2400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1000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); 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	. . 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24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let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dilogButtonOk = uTools.getControl(dialog,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"Button"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"Ok"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).click();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	. . 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mainWindow.close();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C16DD5-8010-4614-BBE5-23889CA4B749}"/>
              </a:ext>
            </a:extLst>
          </p:cNvPr>
          <p:cNvSpPr/>
          <p:nvPr/>
        </p:nvSpPr>
        <p:spPr>
          <a:xfrm>
            <a:off x="2987074" y="2247596"/>
            <a:ext cx="2468852" cy="457195"/>
          </a:xfrm>
          <a:prstGeom prst="roundRect">
            <a:avLst/>
          </a:prstGeom>
          <a:noFill/>
          <a:ln w="31750" cap="flat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43170"/>
                      <a:gd name="connsiteY0" fmla="*/ 76201 h 457195"/>
                      <a:gd name="connsiteX1" fmla="*/ 76201 w 2743170"/>
                      <a:gd name="connsiteY1" fmla="*/ 0 h 457195"/>
                      <a:gd name="connsiteX2" fmla="*/ 2666969 w 2743170"/>
                      <a:gd name="connsiteY2" fmla="*/ 0 h 457195"/>
                      <a:gd name="connsiteX3" fmla="*/ 2743170 w 2743170"/>
                      <a:gd name="connsiteY3" fmla="*/ 76201 h 457195"/>
                      <a:gd name="connsiteX4" fmla="*/ 2743170 w 2743170"/>
                      <a:gd name="connsiteY4" fmla="*/ 380994 h 457195"/>
                      <a:gd name="connsiteX5" fmla="*/ 2666969 w 2743170"/>
                      <a:gd name="connsiteY5" fmla="*/ 457195 h 457195"/>
                      <a:gd name="connsiteX6" fmla="*/ 76201 w 2743170"/>
                      <a:gd name="connsiteY6" fmla="*/ 457195 h 457195"/>
                      <a:gd name="connsiteX7" fmla="*/ 0 w 2743170"/>
                      <a:gd name="connsiteY7" fmla="*/ 380994 h 457195"/>
                      <a:gd name="connsiteX8" fmla="*/ 0 w 2743170"/>
                      <a:gd name="connsiteY8" fmla="*/ 76201 h 457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43170" h="457195" extrusionOk="0">
                        <a:moveTo>
                          <a:pt x="0" y="76201"/>
                        </a:moveTo>
                        <a:cubicBezTo>
                          <a:pt x="-922" y="33547"/>
                          <a:pt x="26394" y="2898"/>
                          <a:pt x="76201" y="0"/>
                        </a:cubicBezTo>
                        <a:cubicBezTo>
                          <a:pt x="787786" y="132882"/>
                          <a:pt x="2115406" y="-84951"/>
                          <a:pt x="2666969" y="0"/>
                        </a:cubicBezTo>
                        <a:cubicBezTo>
                          <a:pt x="2704559" y="4390"/>
                          <a:pt x="2742862" y="35818"/>
                          <a:pt x="2743170" y="76201"/>
                        </a:cubicBezTo>
                        <a:cubicBezTo>
                          <a:pt x="2724160" y="202876"/>
                          <a:pt x="2717849" y="333059"/>
                          <a:pt x="2743170" y="380994"/>
                        </a:cubicBezTo>
                        <a:cubicBezTo>
                          <a:pt x="2749631" y="423845"/>
                          <a:pt x="2710649" y="453913"/>
                          <a:pt x="2666969" y="457195"/>
                        </a:cubicBezTo>
                        <a:cubicBezTo>
                          <a:pt x="2129614" y="544834"/>
                          <a:pt x="494263" y="384516"/>
                          <a:pt x="76201" y="457195"/>
                        </a:cubicBezTo>
                        <a:cubicBezTo>
                          <a:pt x="33314" y="449542"/>
                          <a:pt x="-1499" y="425162"/>
                          <a:pt x="0" y="380994"/>
                        </a:cubicBezTo>
                        <a:cubicBezTo>
                          <a:pt x="-21162" y="345906"/>
                          <a:pt x="1755" y="198489"/>
                          <a:pt x="0" y="7620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1BE07A-2CBC-46A7-A55B-F38E8346EA0A}"/>
              </a:ext>
            </a:extLst>
          </p:cNvPr>
          <p:cNvSpPr/>
          <p:nvPr/>
        </p:nvSpPr>
        <p:spPr>
          <a:xfrm>
            <a:off x="3627147" y="2712728"/>
            <a:ext cx="2560292" cy="457195"/>
          </a:xfrm>
          <a:prstGeom prst="roundRect">
            <a:avLst/>
          </a:prstGeom>
          <a:noFill/>
          <a:ln w="31750" cap="flat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43170"/>
                      <a:gd name="connsiteY0" fmla="*/ 76201 h 457195"/>
                      <a:gd name="connsiteX1" fmla="*/ 76201 w 2743170"/>
                      <a:gd name="connsiteY1" fmla="*/ 0 h 457195"/>
                      <a:gd name="connsiteX2" fmla="*/ 2666969 w 2743170"/>
                      <a:gd name="connsiteY2" fmla="*/ 0 h 457195"/>
                      <a:gd name="connsiteX3" fmla="*/ 2743170 w 2743170"/>
                      <a:gd name="connsiteY3" fmla="*/ 76201 h 457195"/>
                      <a:gd name="connsiteX4" fmla="*/ 2743170 w 2743170"/>
                      <a:gd name="connsiteY4" fmla="*/ 380994 h 457195"/>
                      <a:gd name="connsiteX5" fmla="*/ 2666969 w 2743170"/>
                      <a:gd name="connsiteY5" fmla="*/ 457195 h 457195"/>
                      <a:gd name="connsiteX6" fmla="*/ 76201 w 2743170"/>
                      <a:gd name="connsiteY6" fmla="*/ 457195 h 457195"/>
                      <a:gd name="connsiteX7" fmla="*/ 0 w 2743170"/>
                      <a:gd name="connsiteY7" fmla="*/ 380994 h 457195"/>
                      <a:gd name="connsiteX8" fmla="*/ 0 w 2743170"/>
                      <a:gd name="connsiteY8" fmla="*/ 76201 h 457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43170" h="457195" extrusionOk="0">
                        <a:moveTo>
                          <a:pt x="0" y="76201"/>
                        </a:moveTo>
                        <a:cubicBezTo>
                          <a:pt x="-922" y="33547"/>
                          <a:pt x="26394" y="2898"/>
                          <a:pt x="76201" y="0"/>
                        </a:cubicBezTo>
                        <a:cubicBezTo>
                          <a:pt x="787786" y="132882"/>
                          <a:pt x="2115406" y="-84951"/>
                          <a:pt x="2666969" y="0"/>
                        </a:cubicBezTo>
                        <a:cubicBezTo>
                          <a:pt x="2704559" y="4390"/>
                          <a:pt x="2742862" y="35818"/>
                          <a:pt x="2743170" y="76201"/>
                        </a:cubicBezTo>
                        <a:cubicBezTo>
                          <a:pt x="2724160" y="202876"/>
                          <a:pt x="2717849" y="333059"/>
                          <a:pt x="2743170" y="380994"/>
                        </a:cubicBezTo>
                        <a:cubicBezTo>
                          <a:pt x="2749631" y="423845"/>
                          <a:pt x="2710649" y="453913"/>
                          <a:pt x="2666969" y="457195"/>
                        </a:cubicBezTo>
                        <a:cubicBezTo>
                          <a:pt x="2129614" y="544834"/>
                          <a:pt x="494263" y="384516"/>
                          <a:pt x="76201" y="457195"/>
                        </a:cubicBezTo>
                        <a:cubicBezTo>
                          <a:pt x="33314" y="449542"/>
                          <a:pt x="-1499" y="425162"/>
                          <a:pt x="0" y="380994"/>
                        </a:cubicBezTo>
                        <a:cubicBezTo>
                          <a:pt x="-21162" y="345906"/>
                          <a:pt x="1755" y="198489"/>
                          <a:pt x="0" y="7620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3CED24-BE2E-45A6-A517-561BB95BC962}"/>
              </a:ext>
            </a:extLst>
          </p:cNvPr>
          <p:cNvSpPr/>
          <p:nvPr/>
        </p:nvSpPr>
        <p:spPr>
          <a:xfrm>
            <a:off x="3169951" y="4709146"/>
            <a:ext cx="2468853" cy="457195"/>
          </a:xfrm>
          <a:prstGeom prst="roundRect">
            <a:avLst/>
          </a:prstGeom>
          <a:noFill/>
          <a:ln w="31750" cap="flat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43170"/>
                      <a:gd name="connsiteY0" fmla="*/ 76201 h 457195"/>
                      <a:gd name="connsiteX1" fmla="*/ 76201 w 2743170"/>
                      <a:gd name="connsiteY1" fmla="*/ 0 h 457195"/>
                      <a:gd name="connsiteX2" fmla="*/ 2666969 w 2743170"/>
                      <a:gd name="connsiteY2" fmla="*/ 0 h 457195"/>
                      <a:gd name="connsiteX3" fmla="*/ 2743170 w 2743170"/>
                      <a:gd name="connsiteY3" fmla="*/ 76201 h 457195"/>
                      <a:gd name="connsiteX4" fmla="*/ 2743170 w 2743170"/>
                      <a:gd name="connsiteY4" fmla="*/ 380994 h 457195"/>
                      <a:gd name="connsiteX5" fmla="*/ 2666969 w 2743170"/>
                      <a:gd name="connsiteY5" fmla="*/ 457195 h 457195"/>
                      <a:gd name="connsiteX6" fmla="*/ 76201 w 2743170"/>
                      <a:gd name="connsiteY6" fmla="*/ 457195 h 457195"/>
                      <a:gd name="connsiteX7" fmla="*/ 0 w 2743170"/>
                      <a:gd name="connsiteY7" fmla="*/ 380994 h 457195"/>
                      <a:gd name="connsiteX8" fmla="*/ 0 w 2743170"/>
                      <a:gd name="connsiteY8" fmla="*/ 76201 h 457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43170" h="457195" extrusionOk="0">
                        <a:moveTo>
                          <a:pt x="0" y="76201"/>
                        </a:moveTo>
                        <a:cubicBezTo>
                          <a:pt x="-922" y="33547"/>
                          <a:pt x="26394" y="2898"/>
                          <a:pt x="76201" y="0"/>
                        </a:cubicBezTo>
                        <a:cubicBezTo>
                          <a:pt x="787786" y="132882"/>
                          <a:pt x="2115406" y="-84951"/>
                          <a:pt x="2666969" y="0"/>
                        </a:cubicBezTo>
                        <a:cubicBezTo>
                          <a:pt x="2704559" y="4390"/>
                          <a:pt x="2742862" y="35818"/>
                          <a:pt x="2743170" y="76201"/>
                        </a:cubicBezTo>
                        <a:cubicBezTo>
                          <a:pt x="2724160" y="202876"/>
                          <a:pt x="2717849" y="333059"/>
                          <a:pt x="2743170" y="380994"/>
                        </a:cubicBezTo>
                        <a:cubicBezTo>
                          <a:pt x="2749631" y="423845"/>
                          <a:pt x="2710649" y="453913"/>
                          <a:pt x="2666969" y="457195"/>
                        </a:cubicBezTo>
                        <a:cubicBezTo>
                          <a:pt x="2129614" y="544834"/>
                          <a:pt x="494263" y="384516"/>
                          <a:pt x="76201" y="457195"/>
                        </a:cubicBezTo>
                        <a:cubicBezTo>
                          <a:pt x="33314" y="449542"/>
                          <a:pt x="-1499" y="425162"/>
                          <a:pt x="0" y="380994"/>
                        </a:cubicBezTo>
                        <a:cubicBezTo>
                          <a:pt x="-21162" y="345906"/>
                          <a:pt x="1755" y="198489"/>
                          <a:pt x="0" y="7620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4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502253"/>
          </a:xfrm>
        </p:spPr>
        <p:txBody>
          <a:bodyPr/>
          <a:lstStyle/>
          <a:p>
            <a:r>
              <a:rPr lang="ru-RU" dirty="0"/>
              <a:t>Вариант теста</a:t>
            </a:r>
            <a:r>
              <a:rPr lang="en-US" dirty="0"/>
              <a:t>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FA7722-C202-214A-ABB9-3B0FFE37F8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343" y="1234465"/>
            <a:ext cx="11521314" cy="4846266"/>
          </a:xfrm>
          <a:solidFill>
            <a:schemeClr val="tx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function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testProjectCreation() {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uTools.startProcess(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"C://Programm Files//MyProduct//MyProduct.exe"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24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let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mainWindow = uTools.getControl(null,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"TMyApp"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"MyProduct"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); 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24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let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buttonNewProject = uTools.getControl(mainWindow,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"Button"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, 	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                                                         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"Create New Project"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) .click();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24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let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dialog = waitDialogWindow(</a:t>
            </a:r>
            <a:r>
              <a:rPr lang="en-US" sz="2400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1000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); 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	. . 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24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let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dilogButtonOk = uTools.getControl(dialog,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"Button"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"Ok"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).click();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	. . 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mainWindow.close();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C16DD5-8010-4614-BBE5-23889CA4B749}"/>
              </a:ext>
            </a:extLst>
          </p:cNvPr>
          <p:cNvSpPr/>
          <p:nvPr/>
        </p:nvSpPr>
        <p:spPr>
          <a:xfrm>
            <a:off x="3305115" y="1712845"/>
            <a:ext cx="7088518" cy="457195"/>
          </a:xfrm>
          <a:prstGeom prst="roundRect">
            <a:avLst/>
          </a:prstGeom>
          <a:noFill/>
          <a:ln w="31750" cap="flat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43170"/>
                      <a:gd name="connsiteY0" fmla="*/ 76201 h 457195"/>
                      <a:gd name="connsiteX1" fmla="*/ 76201 w 2743170"/>
                      <a:gd name="connsiteY1" fmla="*/ 0 h 457195"/>
                      <a:gd name="connsiteX2" fmla="*/ 2666969 w 2743170"/>
                      <a:gd name="connsiteY2" fmla="*/ 0 h 457195"/>
                      <a:gd name="connsiteX3" fmla="*/ 2743170 w 2743170"/>
                      <a:gd name="connsiteY3" fmla="*/ 76201 h 457195"/>
                      <a:gd name="connsiteX4" fmla="*/ 2743170 w 2743170"/>
                      <a:gd name="connsiteY4" fmla="*/ 380994 h 457195"/>
                      <a:gd name="connsiteX5" fmla="*/ 2666969 w 2743170"/>
                      <a:gd name="connsiteY5" fmla="*/ 457195 h 457195"/>
                      <a:gd name="connsiteX6" fmla="*/ 76201 w 2743170"/>
                      <a:gd name="connsiteY6" fmla="*/ 457195 h 457195"/>
                      <a:gd name="connsiteX7" fmla="*/ 0 w 2743170"/>
                      <a:gd name="connsiteY7" fmla="*/ 380994 h 457195"/>
                      <a:gd name="connsiteX8" fmla="*/ 0 w 2743170"/>
                      <a:gd name="connsiteY8" fmla="*/ 76201 h 457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43170" h="457195" extrusionOk="0">
                        <a:moveTo>
                          <a:pt x="0" y="76201"/>
                        </a:moveTo>
                        <a:cubicBezTo>
                          <a:pt x="-922" y="33547"/>
                          <a:pt x="26394" y="2898"/>
                          <a:pt x="76201" y="0"/>
                        </a:cubicBezTo>
                        <a:cubicBezTo>
                          <a:pt x="787786" y="132882"/>
                          <a:pt x="2115406" y="-84951"/>
                          <a:pt x="2666969" y="0"/>
                        </a:cubicBezTo>
                        <a:cubicBezTo>
                          <a:pt x="2704559" y="4390"/>
                          <a:pt x="2742862" y="35818"/>
                          <a:pt x="2743170" y="76201"/>
                        </a:cubicBezTo>
                        <a:cubicBezTo>
                          <a:pt x="2724160" y="202876"/>
                          <a:pt x="2717849" y="333059"/>
                          <a:pt x="2743170" y="380994"/>
                        </a:cubicBezTo>
                        <a:cubicBezTo>
                          <a:pt x="2749631" y="423845"/>
                          <a:pt x="2710649" y="453913"/>
                          <a:pt x="2666969" y="457195"/>
                        </a:cubicBezTo>
                        <a:cubicBezTo>
                          <a:pt x="2129614" y="544834"/>
                          <a:pt x="494263" y="384516"/>
                          <a:pt x="76201" y="457195"/>
                        </a:cubicBezTo>
                        <a:cubicBezTo>
                          <a:pt x="33314" y="449542"/>
                          <a:pt x="-1499" y="425162"/>
                          <a:pt x="0" y="380994"/>
                        </a:cubicBezTo>
                        <a:cubicBezTo>
                          <a:pt x="-21162" y="345906"/>
                          <a:pt x="1755" y="198489"/>
                          <a:pt x="0" y="7620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1BE07A-2CBC-46A7-A55B-F38E8346EA0A}"/>
              </a:ext>
            </a:extLst>
          </p:cNvPr>
          <p:cNvSpPr/>
          <p:nvPr/>
        </p:nvSpPr>
        <p:spPr>
          <a:xfrm>
            <a:off x="6074954" y="2215760"/>
            <a:ext cx="3396687" cy="457195"/>
          </a:xfrm>
          <a:prstGeom prst="roundRect">
            <a:avLst/>
          </a:prstGeom>
          <a:noFill/>
          <a:ln w="31750" cap="flat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43170"/>
                      <a:gd name="connsiteY0" fmla="*/ 76201 h 457195"/>
                      <a:gd name="connsiteX1" fmla="*/ 76201 w 2743170"/>
                      <a:gd name="connsiteY1" fmla="*/ 0 h 457195"/>
                      <a:gd name="connsiteX2" fmla="*/ 2666969 w 2743170"/>
                      <a:gd name="connsiteY2" fmla="*/ 0 h 457195"/>
                      <a:gd name="connsiteX3" fmla="*/ 2743170 w 2743170"/>
                      <a:gd name="connsiteY3" fmla="*/ 76201 h 457195"/>
                      <a:gd name="connsiteX4" fmla="*/ 2743170 w 2743170"/>
                      <a:gd name="connsiteY4" fmla="*/ 380994 h 457195"/>
                      <a:gd name="connsiteX5" fmla="*/ 2666969 w 2743170"/>
                      <a:gd name="connsiteY5" fmla="*/ 457195 h 457195"/>
                      <a:gd name="connsiteX6" fmla="*/ 76201 w 2743170"/>
                      <a:gd name="connsiteY6" fmla="*/ 457195 h 457195"/>
                      <a:gd name="connsiteX7" fmla="*/ 0 w 2743170"/>
                      <a:gd name="connsiteY7" fmla="*/ 380994 h 457195"/>
                      <a:gd name="connsiteX8" fmla="*/ 0 w 2743170"/>
                      <a:gd name="connsiteY8" fmla="*/ 76201 h 457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43170" h="457195" extrusionOk="0">
                        <a:moveTo>
                          <a:pt x="0" y="76201"/>
                        </a:moveTo>
                        <a:cubicBezTo>
                          <a:pt x="-922" y="33547"/>
                          <a:pt x="26394" y="2898"/>
                          <a:pt x="76201" y="0"/>
                        </a:cubicBezTo>
                        <a:cubicBezTo>
                          <a:pt x="787786" y="132882"/>
                          <a:pt x="2115406" y="-84951"/>
                          <a:pt x="2666969" y="0"/>
                        </a:cubicBezTo>
                        <a:cubicBezTo>
                          <a:pt x="2704559" y="4390"/>
                          <a:pt x="2742862" y="35818"/>
                          <a:pt x="2743170" y="76201"/>
                        </a:cubicBezTo>
                        <a:cubicBezTo>
                          <a:pt x="2724160" y="202876"/>
                          <a:pt x="2717849" y="333059"/>
                          <a:pt x="2743170" y="380994"/>
                        </a:cubicBezTo>
                        <a:cubicBezTo>
                          <a:pt x="2749631" y="423845"/>
                          <a:pt x="2710649" y="453913"/>
                          <a:pt x="2666969" y="457195"/>
                        </a:cubicBezTo>
                        <a:cubicBezTo>
                          <a:pt x="2129614" y="544834"/>
                          <a:pt x="494263" y="384516"/>
                          <a:pt x="76201" y="457195"/>
                        </a:cubicBezTo>
                        <a:cubicBezTo>
                          <a:pt x="33314" y="449542"/>
                          <a:pt x="-1499" y="425162"/>
                          <a:pt x="0" y="380994"/>
                        </a:cubicBezTo>
                        <a:cubicBezTo>
                          <a:pt x="-21162" y="345906"/>
                          <a:pt x="1755" y="198489"/>
                          <a:pt x="0" y="7620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3CED24-BE2E-45A6-A517-561BB95BC962}"/>
              </a:ext>
            </a:extLst>
          </p:cNvPr>
          <p:cNvSpPr/>
          <p:nvPr/>
        </p:nvSpPr>
        <p:spPr>
          <a:xfrm>
            <a:off x="4917123" y="3181857"/>
            <a:ext cx="2827007" cy="457195"/>
          </a:xfrm>
          <a:prstGeom prst="roundRect">
            <a:avLst/>
          </a:prstGeom>
          <a:noFill/>
          <a:ln w="31750" cap="flat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43170"/>
                      <a:gd name="connsiteY0" fmla="*/ 76201 h 457195"/>
                      <a:gd name="connsiteX1" fmla="*/ 76201 w 2743170"/>
                      <a:gd name="connsiteY1" fmla="*/ 0 h 457195"/>
                      <a:gd name="connsiteX2" fmla="*/ 2666969 w 2743170"/>
                      <a:gd name="connsiteY2" fmla="*/ 0 h 457195"/>
                      <a:gd name="connsiteX3" fmla="*/ 2743170 w 2743170"/>
                      <a:gd name="connsiteY3" fmla="*/ 76201 h 457195"/>
                      <a:gd name="connsiteX4" fmla="*/ 2743170 w 2743170"/>
                      <a:gd name="connsiteY4" fmla="*/ 380994 h 457195"/>
                      <a:gd name="connsiteX5" fmla="*/ 2666969 w 2743170"/>
                      <a:gd name="connsiteY5" fmla="*/ 457195 h 457195"/>
                      <a:gd name="connsiteX6" fmla="*/ 76201 w 2743170"/>
                      <a:gd name="connsiteY6" fmla="*/ 457195 h 457195"/>
                      <a:gd name="connsiteX7" fmla="*/ 0 w 2743170"/>
                      <a:gd name="connsiteY7" fmla="*/ 380994 h 457195"/>
                      <a:gd name="connsiteX8" fmla="*/ 0 w 2743170"/>
                      <a:gd name="connsiteY8" fmla="*/ 76201 h 457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43170" h="457195" extrusionOk="0">
                        <a:moveTo>
                          <a:pt x="0" y="76201"/>
                        </a:moveTo>
                        <a:cubicBezTo>
                          <a:pt x="-922" y="33547"/>
                          <a:pt x="26394" y="2898"/>
                          <a:pt x="76201" y="0"/>
                        </a:cubicBezTo>
                        <a:cubicBezTo>
                          <a:pt x="787786" y="132882"/>
                          <a:pt x="2115406" y="-84951"/>
                          <a:pt x="2666969" y="0"/>
                        </a:cubicBezTo>
                        <a:cubicBezTo>
                          <a:pt x="2704559" y="4390"/>
                          <a:pt x="2742862" y="35818"/>
                          <a:pt x="2743170" y="76201"/>
                        </a:cubicBezTo>
                        <a:cubicBezTo>
                          <a:pt x="2724160" y="202876"/>
                          <a:pt x="2717849" y="333059"/>
                          <a:pt x="2743170" y="380994"/>
                        </a:cubicBezTo>
                        <a:cubicBezTo>
                          <a:pt x="2749631" y="423845"/>
                          <a:pt x="2710649" y="453913"/>
                          <a:pt x="2666969" y="457195"/>
                        </a:cubicBezTo>
                        <a:cubicBezTo>
                          <a:pt x="2129614" y="544834"/>
                          <a:pt x="494263" y="384516"/>
                          <a:pt x="76201" y="457195"/>
                        </a:cubicBezTo>
                        <a:cubicBezTo>
                          <a:pt x="33314" y="449542"/>
                          <a:pt x="-1499" y="425162"/>
                          <a:pt x="0" y="380994"/>
                        </a:cubicBezTo>
                        <a:cubicBezTo>
                          <a:pt x="-21162" y="345906"/>
                          <a:pt x="1755" y="198489"/>
                          <a:pt x="0" y="7620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F045AF-9B08-4F2D-8D42-E32BC1AF6A58}"/>
              </a:ext>
            </a:extLst>
          </p:cNvPr>
          <p:cNvSpPr/>
          <p:nvPr/>
        </p:nvSpPr>
        <p:spPr>
          <a:xfrm>
            <a:off x="6644633" y="4690600"/>
            <a:ext cx="1920219" cy="457195"/>
          </a:xfrm>
          <a:prstGeom prst="roundRect">
            <a:avLst/>
          </a:prstGeom>
          <a:noFill/>
          <a:ln w="31750" cap="flat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43170"/>
                      <a:gd name="connsiteY0" fmla="*/ 76201 h 457195"/>
                      <a:gd name="connsiteX1" fmla="*/ 76201 w 2743170"/>
                      <a:gd name="connsiteY1" fmla="*/ 0 h 457195"/>
                      <a:gd name="connsiteX2" fmla="*/ 2666969 w 2743170"/>
                      <a:gd name="connsiteY2" fmla="*/ 0 h 457195"/>
                      <a:gd name="connsiteX3" fmla="*/ 2743170 w 2743170"/>
                      <a:gd name="connsiteY3" fmla="*/ 76201 h 457195"/>
                      <a:gd name="connsiteX4" fmla="*/ 2743170 w 2743170"/>
                      <a:gd name="connsiteY4" fmla="*/ 380994 h 457195"/>
                      <a:gd name="connsiteX5" fmla="*/ 2666969 w 2743170"/>
                      <a:gd name="connsiteY5" fmla="*/ 457195 h 457195"/>
                      <a:gd name="connsiteX6" fmla="*/ 76201 w 2743170"/>
                      <a:gd name="connsiteY6" fmla="*/ 457195 h 457195"/>
                      <a:gd name="connsiteX7" fmla="*/ 0 w 2743170"/>
                      <a:gd name="connsiteY7" fmla="*/ 380994 h 457195"/>
                      <a:gd name="connsiteX8" fmla="*/ 0 w 2743170"/>
                      <a:gd name="connsiteY8" fmla="*/ 76201 h 457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43170" h="457195" extrusionOk="0">
                        <a:moveTo>
                          <a:pt x="0" y="76201"/>
                        </a:moveTo>
                        <a:cubicBezTo>
                          <a:pt x="-922" y="33547"/>
                          <a:pt x="26394" y="2898"/>
                          <a:pt x="76201" y="0"/>
                        </a:cubicBezTo>
                        <a:cubicBezTo>
                          <a:pt x="787786" y="132882"/>
                          <a:pt x="2115406" y="-84951"/>
                          <a:pt x="2666969" y="0"/>
                        </a:cubicBezTo>
                        <a:cubicBezTo>
                          <a:pt x="2704559" y="4390"/>
                          <a:pt x="2742862" y="35818"/>
                          <a:pt x="2743170" y="76201"/>
                        </a:cubicBezTo>
                        <a:cubicBezTo>
                          <a:pt x="2724160" y="202876"/>
                          <a:pt x="2717849" y="333059"/>
                          <a:pt x="2743170" y="380994"/>
                        </a:cubicBezTo>
                        <a:cubicBezTo>
                          <a:pt x="2749631" y="423845"/>
                          <a:pt x="2710649" y="453913"/>
                          <a:pt x="2666969" y="457195"/>
                        </a:cubicBezTo>
                        <a:cubicBezTo>
                          <a:pt x="2129614" y="544834"/>
                          <a:pt x="494263" y="384516"/>
                          <a:pt x="76201" y="457195"/>
                        </a:cubicBezTo>
                        <a:cubicBezTo>
                          <a:pt x="33314" y="449542"/>
                          <a:pt x="-1499" y="425162"/>
                          <a:pt x="0" y="380994"/>
                        </a:cubicBezTo>
                        <a:cubicBezTo>
                          <a:pt x="-21162" y="345906"/>
                          <a:pt x="1755" y="198489"/>
                          <a:pt x="0" y="7620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8DC190-AFD0-47C8-850F-739A2C5A67EF}"/>
              </a:ext>
            </a:extLst>
          </p:cNvPr>
          <p:cNvSpPr/>
          <p:nvPr/>
        </p:nvSpPr>
        <p:spPr>
          <a:xfrm>
            <a:off x="8107658" y="2718675"/>
            <a:ext cx="1363983" cy="403885"/>
          </a:xfrm>
          <a:prstGeom prst="roundRect">
            <a:avLst/>
          </a:prstGeom>
          <a:noFill/>
          <a:ln w="31750" cap="flat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43170"/>
                      <a:gd name="connsiteY0" fmla="*/ 76201 h 457195"/>
                      <a:gd name="connsiteX1" fmla="*/ 76201 w 2743170"/>
                      <a:gd name="connsiteY1" fmla="*/ 0 h 457195"/>
                      <a:gd name="connsiteX2" fmla="*/ 2666969 w 2743170"/>
                      <a:gd name="connsiteY2" fmla="*/ 0 h 457195"/>
                      <a:gd name="connsiteX3" fmla="*/ 2743170 w 2743170"/>
                      <a:gd name="connsiteY3" fmla="*/ 76201 h 457195"/>
                      <a:gd name="connsiteX4" fmla="*/ 2743170 w 2743170"/>
                      <a:gd name="connsiteY4" fmla="*/ 380994 h 457195"/>
                      <a:gd name="connsiteX5" fmla="*/ 2666969 w 2743170"/>
                      <a:gd name="connsiteY5" fmla="*/ 457195 h 457195"/>
                      <a:gd name="connsiteX6" fmla="*/ 76201 w 2743170"/>
                      <a:gd name="connsiteY6" fmla="*/ 457195 h 457195"/>
                      <a:gd name="connsiteX7" fmla="*/ 0 w 2743170"/>
                      <a:gd name="connsiteY7" fmla="*/ 380994 h 457195"/>
                      <a:gd name="connsiteX8" fmla="*/ 0 w 2743170"/>
                      <a:gd name="connsiteY8" fmla="*/ 76201 h 457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43170" h="457195" extrusionOk="0">
                        <a:moveTo>
                          <a:pt x="0" y="76201"/>
                        </a:moveTo>
                        <a:cubicBezTo>
                          <a:pt x="-922" y="33547"/>
                          <a:pt x="26394" y="2898"/>
                          <a:pt x="76201" y="0"/>
                        </a:cubicBezTo>
                        <a:cubicBezTo>
                          <a:pt x="787786" y="132882"/>
                          <a:pt x="2115406" y="-84951"/>
                          <a:pt x="2666969" y="0"/>
                        </a:cubicBezTo>
                        <a:cubicBezTo>
                          <a:pt x="2704559" y="4390"/>
                          <a:pt x="2742862" y="35818"/>
                          <a:pt x="2743170" y="76201"/>
                        </a:cubicBezTo>
                        <a:cubicBezTo>
                          <a:pt x="2724160" y="202876"/>
                          <a:pt x="2717849" y="333059"/>
                          <a:pt x="2743170" y="380994"/>
                        </a:cubicBezTo>
                        <a:cubicBezTo>
                          <a:pt x="2749631" y="423845"/>
                          <a:pt x="2710649" y="453913"/>
                          <a:pt x="2666969" y="457195"/>
                        </a:cubicBezTo>
                        <a:cubicBezTo>
                          <a:pt x="2129614" y="544834"/>
                          <a:pt x="494263" y="384516"/>
                          <a:pt x="76201" y="457195"/>
                        </a:cubicBezTo>
                        <a:cubicBezTo>
                          <a:pt x="33314" y="449542"/>
                          <a:pt x="-1499" y="425162"/>
                          <a:pt x="0" y="380994"/>
                        </a:cubicBezTo>
                        <a:cubicBezTo>
                          <a:pt x="-21162" y="345906"/>
                          <a:pt x="1755" y="198489"/>
                          <a:pt x="0" y="7620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99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502253"/>
          </a:xfrm>
        </p:spPr>
        <p:txBody>
          <a:bodyPr/>
          <a:lstStyle/>
          <a:p>
            <a:r>
              <a:rPr lang="ru-RU" dirty="0"/>
              <a:t>Вариант теста</a:t>
            </a:r>
            <a:r>
              <a:rPr lang="en-US" dirty="0"/>
              <a:t>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FA7722-C202-214A-ABB9-3B0FFE37F8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343" y="1234465"/>
            <a:ext cx="11521314" cy="4846266"/>
          </a:xfrm>
          <a:solidFill>
            <a:schemeClr val="tx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function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testProjectCreation() {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uTools.startProcess(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"C://Programm Files//MyProduct//MyProduct.exe"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24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let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mainWindow = uTools.getControl(null,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"TMyApp"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"MyProduct"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); 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24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let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buttonNewProject = uTools.getControl(mainWindow,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"Button"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, 	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					                        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"Create New Project"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) .click();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24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let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dialog = waitDialogWindow(</a:t>
            </a:r>
            <a:r>
              <a:rPr lang="en-US" sz="2400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1000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); 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	. . 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24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let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dilogButtonOk = uTools.getControl(dialog,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"Button"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"Ok"</a:t>
            </a: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).click();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	. . 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mainWindow.close();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1BE07A-2CBC-46A7-A55B-F38E8346EA0A}"/>
              </a:ext>
            </a:extLst>
          </p:cNvPr>
          <p:cNvSpPr/>
          <p:nvPr/>
        </p:nvSpPr>
        <p:spPr>
          <a:xfrm>
            <a:off x="2987074" y="2237223"/>
            <a:ext cx="6675047" cy="457195"/>
          </a:xfrm>
          <a:prstGeom prst="roundRect">
            <a:avLst/>
          </a:prstGeom>
          <a:noFill/>
          <a:ln w="31750" cap="flat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43170"/>
                      <a:gd name="connsiteY0" fmla="*/ 76201 h 457195"/>
                      <a:gd name="connsiteX1" fmla="*/ 76201 w 2743170"/>
                      <a:gd name="connsiteY1" fmla="*/ 0 h 457195"/>
                      <a:gd name="connsiteX2" fmla="*/ 2666969 w 2743170"/>
                      <a:gd name="connsiteY2" fmla="*/ 0 h 457195"/>
                      <a:gd name="connsiteX3" fmla="*/ 2743170 w 2743170"/>
                      <a:gd name="connsiteY3" fmla="*/ 76201 h 457195"/>
                      <a:gd name="connsiteX4" fmla="*/ 2743170 w 2743170"/>
                      <a:gd name="connsiteY4" fmla="*/ 380994 h 457195"/>
                      <a:gd name="connsiteX5" fmla="*/ 2666969 w 2743170"/>
                      <a:gd name="connsiteY5" fmla="*/ 457195 h 457195"/>
                      <a:gd name="connsiteX6" fmla="*/ 76201 w 2743170"/>
                      <a:gd name="connsiteY6" fmla="*/ 457195 h 457195"/>
                      <a:gd name="connsiteX7" fmla="*/ 0 w 2743170"/>
                      <a:gd name="connsiteY7" fmla="*/ 380994 h 457195"/>
                      <a:gd name="connsiteX8" fmla="*/ 0 w 2743170"/>
                      <a:gd name="connsiteY8" fmla="*/ 76201 h 457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43170" h="457195" extrusionOk="0">
                        <a:moveTo>
                          <a:pt x="0" y="76201"/>
                        </a:moveTo>
                        <a:cubicBezTo>
                          <a:pt x="-922" y="33547"/>
                          <a:pt x="26394" y="2898"/>
                          <a:pt x="76201" y="0"/>
                        </a:cubicBezTo>
                        <a:cubicBezTo>
                          <a:pt x="787786" y="132882"/>
                          <a:pt x="2115406" y="-84951"/>
                          <a:pt x="2666969" y="0"/>
                        </a:cubicBezTo>
                        <a:cubicBezTo>
                          <a:pt x="2704559" y="4390"/>
                          <a:pt x="2742862" y="35818"/>
                          <a:pt x="2743170" y="76201"/>
                        </a:cubicBezTo>
                        <a:cubicBezTo>
                          <a:pt x="2724160" y="202876"/>
                          <a:pt x="2717849" y="333059"/>
                          <a:pt x="2743170" y="380994"/>
                        </a:cubicBezTo>
                        <a:cubicBezTo>
                          <a:pt x="2749631" y="423845"/>
                          <a:pt x="2710649" y="453913"/>
                          <a:pt x="2666969" y="457195"/>
                        </a:cubicBezTo>
                        <a:cubicBezTo>
                          <a:pt x="2129614" y="544834"/>
                          <a:pt x="494263" y="384516"/>
                          <a:pt x="76201" y="457195"/>
                        </a:cubicBezTo>
                        <a:cubicBezTo>
                          <a:pt x="33314" y="449542"/>
                          <a:pt x="-1499" y="425162"/>
                          <a:pt x="0" y="380994"/>
                        </a:cubicBezTo>
                        <a:cubicBezTo>
                          <a:pt x="-21162" y="345906"/>
                          <a:pt x="1755" y="198489"/>
                          <a:pt x="0" y="7620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F045AF-9B08-4F2D-8D42-E32BC1AF6A58}"/>
              </a:ext>
            </a:extLst>
          </p:cNvPr>
          <p:cNvSpPr/>
          <p:nvPr/>
        </p:nvSpPr>
        <p:spPr>
          <a:xfrm>
            <a:off x="3169952" y="4663426"/>
            <a:ext cx="5486340" cy="457195"/>
          </a:xfrm>
          <a:prstGeom prst="roundRect">
            <a:avLst/>
          </a:prstGeom>
          <a:noFill/>
          <a:ln w="31750" cap="flat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43170"/>
                      <a:gd name="connsiteY0" fmla="*/ 76201 h 457195"/>
                      <a:gd name="connsiteX1" fmla="*/ 76201 w 2743170"/>
                      <a:gd name="connsiteY1" fmla="*/ 0 h 457195"/>
                      <a:gd name="connsiteX2" fmla="*/ 2666969 w 2743170"/>
                      <a:gd name="connsiteY2" fmla="*/ 0 h 457195"/>
                      <a:gd name="connsiteX3" fmla="*/ 2743170 w 2743170"/>
                      <a:gd name="connsiteY3" fmla="*/ 76201 h 457195"/>
                      <a:gd name="connsiteX4" fmla="*/ 2743170 w 2743170"/>
                      <a:gd name="connsiteY4" fmla="*/ 380994 h 457195"/>
                      <a:gd name="connsiteX5" fmla="*/ 2666969 w 2743170"/>
                      <a:gd name="connsiteY5" fmla="*/ 457195 h 457195"/>
                      <a:gd name="connsiteX6" fmla="*/ 76201 w 2743170"/>
                      <a:gd name="connsiteY6" fmla="*/ 457195 h 457195"/>
                      <a:gd name="connsiteX7" fmla="*/ 0 w 2743170"/>
                      <a:gd name="connsiteY7" fmla="*/ 380994 h 457195"/>
                      <a:gd name="connsiteX8" fmla="*/ 0 w 2743170"/>
                      <a:gd name="connsiteY8" fmla="*/ 76201 h 457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43170" h="457195" extrusionOk="0">
                        <a:moveTo>
                          <a:pt x="0" y="76201"/>
                        </a:moveTo>
                        <a:cubicBezTo>
                          <a:pt x="-922" y="33547"/>
                          <a:pt x="26394" y="2898"/>
                          <a:pt x="76201" y="0"/>
                        </a:cubicBezTo>
                        <a:cubicBezTo>
                          <a:pt x="787786" y="132882"/>
                          <a:pt x="2115406" y="-84951"/>
                          <a:pt x="2666969" y="0"/>
                        </a:cubicBezTo>
                        <a:cubicBezTo>
                          <a:pt x="2704559" y="4390"/>
                          <a:pt x="2742862" y="35818"/>
                          <a:pt x="2743170" y="76201"/>
                        </a:cubicBezTo>
                        <a:cubicBezTo>
                          <a:pt x="2724160" y="202876"/>
                          <a:pt x="2717849" y="333059"/>
                          <a:pt x="2743170" y="380994"/>
                        </a:cubicBezTo>
                        <a:cubicBezTo>
                          <a:pt x="2749631" y="423845"/>
                          <a:pt x="2710649" y="453913"/>
                          <a:pt x="2666969" y="457195"/>
                        </a:cubicBezTo>
                        <a:cubicBezTo>
                          <a:pt x="2129614" y="544834"/>
                          <a:pt x="494263" y="384516"/>
                          <a:pt x="76201" y="457195"/>
                        </a:cubicBezTo>
                        <a:cubicBezTo>
                          <a:pt x="33314" y="449542"/>
                          <a:pt x="-1499" y="425162"/>
                          <a:pt x="0" y="380994"/>
                        </a:cubicBezTo>
                        <a:cubicBezTo>
                          <a:pt x="-21162" y="345906"/>
                          <a:pt x="1755" y="198489"/>
                          <a:pt x="0" y="7620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8DC190-AFD0-47C8-850F-739A2C5A67EF}"/>
              </a:ext>
            </a:extLst>
          </p:cNvPr>
          <p:cNvSpPr/>
          <p:nvPr/>
        </p:nvSpPr>
        <p:spPr>
          <a:xfrm>
            <a:off x="3535708" y="2789824"/>
            <a:ext cx="6217852" cy="913493"/>
          </a:xfrm>
          <a:prstGeom prst="roundRect">
            <a:avLst/>
          </a:prstGeom>
          <a:noFill/>
          <a:ln w="31750" cap="flat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43170"/>
                      <a:gd name="connsiteY0" fmla="*/ 76201 h 457195"/>
                      <a:gd name="connsiteX1" fmla="*/ 76201 w 2743170"/>
                      <a:gd name="connsiteY1" fmla="*/ 0 h 457195"/>
                      <a:gd name="connsiteX2" fmla="*/ 2666969 w 2743170"/>
                      <a:gd name="connsiteY2" fmla="*/ 0 h 457195"/>
                      <a:gd name="connsiteX3" fmla="*/ 2743170 w 2743170"/>
                      <a:gd name="connsiteY3" fmla="*/ 76201 h 457195"/>
                      <a:gd name="connsiteX4" fmla="*/ 2743170 w 2743170"/>
                      <a:gd name="connsiteY4" fmla="*/ 380994 h 457195"/>
                      <a:gd name="connsiteX5" fmla="*/ 2666969 w 2743170"/>
                      <a:gd name="connsiteY5" fmla="*/ 457195 h 457195"/>
                      <a:gd name="connsiteX6" fmla="*/ 76201 w 2743170"/>
                      <a:gd name="connsiteY6" fmla="*/ 457195 h 457195"/>
                      <a:gd name="connsiteX7" fmla="*/ 0 w 2743170"/>
                      <a:gd name="connsiteY7" fmla="*/ 380994 h 457195"/>
                      <a:gd name="connsiteX8" fmla="*/ 0 w 2743170"/>
                      <a:gd name="connsiteY8" fmla="*/ 76201 h 457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43170" h="457195" extrusionOk="0">
                        <a:moveTo>
                          <a:pt x="0" y="76201"/>
                        </a:moveTo>
                        <a:cubicBezTo>
                          <a:pt x="-922" y="33547"/>
                          <a:pt x="26394" y="2898"/>
                          <a:pt x="76201" y="0"/>
                        </a:cubicBezTo>
                        <a:cubicBezTo>
                          <a:pt x="787786" y="132882"/>
                          <a:pt x="2115406" y="-84951"/>
                          <a:pt x="2666969" y="0"/>
                        </a:cubicBezTo>
                        <a:cubicBezTo>
                          <a:pt x="2704559" y="4390"/>
                          <a:pt x="2742862" y="35818"/>
                          <a:pt x="2743170" y="76201"/>
                        </a:cubicBezTo>
                        <a:cubicBezTo>
                          <a:pt x="2724160" y="202876"/>
                          <a:pt x="2717849" y="333059"/>
                          <a:pt x="2743170" y="380994"/>
                        </a:cubicBezTo>
                        <a:cubicBezTo>
                          <a:pt x="2749631" y="423845"/>
                          <a:pt x="2710649" y="453913"/>
                          <a:pt x="2666969" y="457195"/>
                        </a:cubicBezTo>
                        <a:cubicBezTo>
                          <a:pt x="2129614" y="544834"/>
                          <a:pt x="494263" y="384516"/>
                          <a:pt x="76201" y="457195"/>
                        </a:cubicBezTo>
                        <a:cubicBezTo>
                          <a:pt x="33314" y="449542"/>
                          <a:pt x="-1499" y="425162"/>
                          <a:pt x="0" y="380994"/>
                        </a:cubicBezTo>
                        <a:cubicBezTo>
                          <a:pt x="-21162" y="345906"/>
                          <a:pt x="1755" y="198489"/>
                          <a:pt x="0" y="7620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1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себе</a:t>
            </a:r>
            <a:br>
              <a:rPr lang="ru-RU" dirty="0"/>
            </a:b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FA7722-C202-214A-ABB9-3B0FFE37F8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41537" y="1603225"/>
            <a:ext cx="6217852" cy="685131"/>
          </a:xfrm>
        </p:spPr>
        <p:txBody>
          <a:bodyPr/>
          <a:lstStyle/>
          <a:p>
            <a:r>
              <a:rPr lang="ru-RU" sz="3200" dirty="0"/>
              <a:t>Алексей Мартынкин</a:t>
            </a:r>
            <a:endParaRPr lang="en-US" sz="3200" dirty="0">
              <a:latin typeface="OCRB" panose="020B0609020202020204" pitchFamily="49" charset="0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B5EA347-B74D-4568-88DB-961C165E91D7}"/>
              </a:ext>
            </a:extLst>
          </p:cNvPr>
          <p:cNvSpPr txBox="1">
            <a:spLocks/>
          </p:cNvSpPr>
          <p:nvPr/>
        </p:nvSpPr>
        <p:spPr>
          <a:xfrm>
            <a:off x="6004561" y="3429000"/>
            <a:ext cx="2836916" cy="503475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Char char="|"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OCRB" panose="020B0609020202020204" pitchFamily="49" charset="0"/>
              </a:rPr>
              <a:t>SMARTBEAR</a:t>
            </a:r>
          </a:p>
        </p:txBody>
      </p:sp>
      <p:pic>
        <p:nvPicPr>
          <p:cNvPr id="10" name="Picture 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C4F805E-FBF7-4FA5-A706-3FF96C224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5" y="1603225"/>
            <a:ext cx="2836916" cy="2836916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41E7E18-B4ED-4AC2-A26B-976C97EF7CB7}"/>
              </a:ext>
            </a:extLst>
          </p:cNvPr>
          <p:cNvSpPr txBox="1">
            <a:spLocks/>
          </p:cNvSpPr>
          <p:nvPr/>
        </p:nvSpPr>
        <p:spPr>
          <a:xfrm>
            <a:off x="4537131" y="2331731"/>
            <a:ext cx="4852980" cy="503475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Char char="|"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OCRB" panose="020B0609020202020204" pitchFamily="49" charset="0"/>
              </a:rPr>
              <a:t>Senior QA Engineer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2BDA8D5-7FDD-4FC2-A0F5-C780FE9CE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7130" y="3247510"/>
            <a:ext cx="1204591" cy="6849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D3DEEE-D5BB-4920-9D67-222D30F317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36" y="4249613"/>
            <a:ext cx="540000" cy="5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1F3229-2F0D-438F-AE2B-227B8920EA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24" y="4249612"/>
            <a:ext cx="540000" cy="5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E71A02-97DE-42D5-B13F-FAFB3AA684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12" y="4249611"/>
            <a:ext cx="540000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64B181-12B6-4035-BA6A-E2ECAAE2FC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00" y="4249611"/>
            <a:ext cx="540000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4B8168F-556D-424C-9C24-4176896F9B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88" y="4243080"/>
            <a:ext cx="540000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5FF5EA-53ED-41C6-87F5-A2BD45E573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64" y="4249611"/>
            <a:ext cx="540000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E6D559F-81A7-4E1B-8CA9-F59A22DD4D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76" y="4249611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68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502253"/>
          </a:xfrm>
        </p:spPr>
        <p:txBody>
          <a:bodyPr/>
          <a:lstStyle/>
          <a:p>
            <a:r>
              <a:rPr lang="ru-RU" dirty="0"/>
              <a:t>Вариант теста</a:t>
            </a:r>
            <a:r>
              <a:rPr lang="en-US" dirty="0"/>
              <a:t> 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FA7722-C202-214A-ABB9-3B0FFE37F8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343" y="1234465"/>
            <a:ext cx="11521314" cy="4846266"/>
          </a:xfrm>
          <a:solidFill>
            <a:schemeClr val="tx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function</a:t>
            </a: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testProjectCreation() {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32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const</a:t>
            </a: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START_TIMEOUT = </a:t>
            </a:r>
            <a:r>
              <a:rPr lang="en-US" sz="3200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1000</a:t>
            </a: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uProduct.startProduct(START_TIMEOUT); 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uProject.createProject();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checkProjectCreated();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uProduct.closeProduct();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17464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502253"/>
          </a:xfrm>
        </p:spPr>
        <p:txBody>
          <a:bodyPr/>
          <a:lstStyle/>
          <a:p>
            <a:r>
              <a:rPr lang="ru-RU" dirty="0"/>
              <a:t>Модуль </a:t>
            </a:r>
            <a:r>
              <a:rPr lang="en-US" dirty="0"/>
              <a:t>uProject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FA7722-C202-214A-ABB9-3B0FFE37F8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343" y="1234465"/>
            <a:ext cx="11521314" cy="4846266"/>
          </a:xfrm>
          <a:solidFill>
            <a:schemeClr val="tx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function</a:t>
            </a: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createProject() {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  <a:t>uCreateProjectDialog.openCreateProjectDialog();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  <a:t>  uCreateProjectDialog.enterProjectData();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uCreateProjectDialog.closeCreateProjectDialog();</a:t>
            </a:r>
            <a:endParaRPr lang="ru-RU" sz="32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32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return</a:t>
            </a: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true;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20290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502253"/>
          </a:xfrm>
        </p:spPr>
        <p:txBody>
          <a:bodyPr/>
          <a:lstStyle/>
          <a:p>
            <a:r>
              <a:rPr lang="ru-RU" dirty="0"/>
              <a:t>Модуль </a:t>
            </a:r>
            <a:r>
              <a:rPr lang="en-US" dirty="0"/>
              <a:t>uCreateProjectDialog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FA7722-C202-214A-ABB9-3B0FFE37F8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343" y="1234465"/>
            <a:ext cx="11521314" cy="4846266"/>
          </a:xfrm>
          <a:solidFill>
            <a:schemeClr val="tx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function</a:t>
            </a: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closeCreateProjectDialog() {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	. . .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32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let</a:t>
            </a: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dialogButtonOk = uControls.getButton(getDialog(),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									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"Ok"</a:t>
            </a: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32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return</a:t>
            </a: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dialogButtonOk.click();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32930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502253"/>
          </a:xfrm>
        </p:spPr>
        <p:txBody>
          <a:bodyPr/>
          <a:lstStyle/>
          <a:p>
            <a:r>
              <a:rPr lang="ru-RU" dirty="0"/>
              <a:t>Модуль</a:t>
            </a:r>
            <a:r>
              <a:rPr lang="en-US" dirty="0"/>
              <a:t> </a:t>
            </a:r>
            <a:r>
              <a:rPr lang="en-US" dirty="0" err="1"/>
              <a:t>uControls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FA7722-C202-214A-ABB9-3B0FFE37F8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343" y="1234465"/>
            <a:ext cx="11521314" cy="4846266"/>
          </a:xfrm>
          <a:solidFill>
            <a:schemeClr val="tx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function</a:t>
            </a: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getButton(parent, caption) {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32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const</a:t>
            </a: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BUTTON_CLASS =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"Button"</a:t>
            </a: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	. . .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32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return</a:t>
            </a: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uTools.getControl(parent, BUTTON_CLASS, caption); 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1460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502253"/>
          </a:xfrm>
        </p:spPr>
        <p:txBody>
          <a:bodyPr/>
          <a:lstStyle/>
          <a:p>
            <a:r>
              <a:rPr lang="ru-RU" dirty="0"/>
              <a:t>Модуль</a:t>
            </a:r>
            <a:r>
              <a:rPr lang="en-US" dirty="0"/>
              <a:t> uTools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FA7722-C202-214A-ABB9-3B0FFE37F8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343" y="1234465"/>
            <a:ext cx="11521314" cy="4846266"/>
          </a:xfrm>
          <a:solidFill>
            <a:schemeClr val="tx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function</a:t>
            </a: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getControl(parent, sClass, sCaption) {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	. . .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</a:t>
            </a:r>
            <a:r>
              <a:rPr lang="en-US" sz="32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return</a:t>
            </a: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findChild(parent, sClass, sCaption); 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15056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502253"/>
          </a:xfrm>
        </p:spPr>
        <p:txBody>
          <a:bodyPr/>
          <a:lstStyle/>
          <a:p>
            <a:r>
              <a:rPr lang="ru-RU" dirty="0"/>
              <a:t>Стек вызовов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FA7722-C202-214A-ABB9-3B0FFE37F8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343" y="1234465"/>
            <a:ext cx="11521314" cy="4846266"/>
          </a:xfrm>
          <a:solidFill>
            <a:schemeClr val="tx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  <a:latin typeface="OCRB" panose="020B0609020202020204" pitchFamily="49" charset="0"/>
              </a:rPr>
              <a:t>				</a:t>
            </a: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getControl()</a:t>
            </a:r>
          </a:p>
          <a:p>
            <a:pPr>
              <a:lnSpc>
                <a:spcPct val="100000"/>
              </a:lnSpc>
            </a:pPr>
            <a:r>
              <a:rPr lang="ru-RU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				</a:t>
            </a: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getButton()</a:t>
            </a:r>
            <a:endParaRPr lang="ru-RU" sz="32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				</a:t>
            </a: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closeCreateProjectDialog()</a:t>
            </a:r>
          </a:p>
          <a:p>
            <a:pPr>
              <a:lnSpc>
                <a:spcPct val="100000"/>
              </a:lnSpc>
            </a:pPr>
            <a:r>
              <a:rPr lang="ru-RU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				</a:t>
            </a: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createProject()</a:t>
            </a:r>
          </a:p>
          <a:p>
            <a:pPr>
              <a:lnSpc>
                <a:spcPct val="100000"/>
              </a:lnSpc>
            </a:pPr>
            <a:r>
              <a:rPr lang="ru-RU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				</a:t>
            </a: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test()</a:t>
            </a:r>
          </a:p>
          <a:p>
            <a:pPr>
              <a:lnSpc>
                <a:spcPct val="100000"/>
              </a:lnSpc>
            </a:pPr>
            <a:endParaRPr lang="en-US" sz="2800" dirty="0">
              <a:solidFill>
                <a:schemeClr val="bg1"/>
              </a:solidFill>
              <a:latin typeface="OCRB" panose="020B06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97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4"/>
            <a:ext cx="10974985" cy="593692"/>
          </a:xfrm>
        </p:spPr>
        <p:txBody>
          <a:bodyPr/>
          <a:lstStyle/>
          <a:p>
            <a:r>
              <a:rPr lang="ru-RU" dirty="0"/>
              <a:t>Многоуровневый подход.</a:t>
            </a:r>
            <a:r>
              <a:rPr lang="en-US" dirty="0"/>
              <a:t> </a:t>
            </a:r>
            <a:r>
              <a:rPr lang="ru-RU" dirty="0"/>
              <a:t>Схема.</a:t>
            </a: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4BB78D9-C086-4E59-8D7C-D53102087167}"/>
              </a:ext>
            </a:extLst>
          </p:cNvPr>
          <p:cNvCxnSpPr>
            <a:cxnSpLocks/>
          </p:cNvCxnSpPr>
          <p:nvPr/>
        </p:nvCxnSpPr>
        <p:spPr>
          <a:xfrm>
            <a:off x="3261391" y="3124332"/>
            <a:ext cx="56692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62DBF9-CC2F-4DF1-928A-1D4012C24610}"/>
              </a:ext>
            </a:extLst>
          </p:cNvPr>
          <p:cNvCxnSpPr>
            <a:cxnSpLocks/>
          </p:cNvCxnSpPr>
          <p:nvPr/>
        </p:nvCxnSpPr>
        <p:spPr>
          <a:xfrm>
            <a:off x="1973900" y="2027064"/>
            <a:ext cx="82295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rapezoid 63">
            <a:extLst>
              <a:ext uri="{FF2B5EF4-FFF2-40B4-BE49-F238E27FC236}">
                <a16:creationId xmlns:a16="http://schemas.microsoft.com/office/drawing/2014/main" id="{03F60831-EC6C-49E0-8964-C0BD5B67060E}"/>
              </a:ext>
            </a:extLst>
          </p:cNvPr>
          <p:cNvSpPr/>
          <p:nvPr/>
        </p:nvSpPr>
        <p:spPr>
          <a:xfrm rot="10800000">
            <a:off x="2343328" y="1234465"/>
            <a:ext cx="7490653" cy="640076"/>
          </a:xfrm>
          <a:prstGeom prst="trapezoid">
            <a:avLst>
              <a:gd name="adj" fmla="val 53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Trapezoid 68">
            <a:extLst>
              <a:ext uri="{FF2B5EF4-FFF2-40B4-BE49-F238E27FC236}">
                <a16:creationId xmlns:a16="http://schemas.microsoft.com/office/drawing/2014/main" id="{BDA3EFC3-F44C-4A9A-9AD3-B7878F464A30}"/>
              </a:ext>
            </a:extLst>
          </p:cNvPr>
          <p:cNvSpPr/>
          <p:nvPr/>
        </p:nvSpPr>
        <p:spPr>
          <a:xfrm rot="10800000">
            <a:off x="2804196" y="2147895"/>
            <a:ext cx="6583607" cy="640076"/>
          </a:xfrm>
          <a:prstGeom prst="trapezoid">
            <a:avLst>
              <a:gd name="adj" fmla="val 53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Trapezoid 69">
            <a:extLst>
              <a:ext uri="{FF2B5EF4-FFF2-40B4-BE49-F238E27FC236}">
                <a16:creationId xmlns:a16="http://schemas.microsoft.com/office/drawing/2014/main" id="{7AF1F207-F9FF-4E2D-9A0E-7410408A2FF5}"/>
              </a:ext>
            </a:extLst>
          </p:cNvPr>
          <p:cNvSpPr/>
          <p:nvPr/>
        </p:nvSpPr>
        <p:spPr>
          <a:xfrm rot="10800000">
            <a:off x="3261391" y="3078611"/>
            <a:ext cx="5669218" cy="640076"/>
          </a:xfrm>
          <a:prstGeom prst="trapezoid">
            <a:avLst>
              <a:gd name="adj" fmla="val 53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rapezoid 70">
            <a:extLst>
              <a:ext uri="{FF2B5EF4-FFF2-40B4-BE49-F238E27FC236}">
                <a16:creationId xmlns:a16="http://schemas.microsoft.com/office/drawing/2014/main" id="{7E3FF30F-4D52-4524-A099-1808E77031AE}"/>
              </a:ext>
            </a:extLst>
          </p:cNvPr>
          <p:cNvSpPr/>
          <p:nvPr/>
        </p:nvSpPr>
        <p:spPr>
          <a:xfrm rot="10800000">
            <a:off x="3718585" y="4009326"/>
            <a:ext cx="4754828" cy="640076"/>
          </a:xfrm>
          <a:prstGeom prst="trapezoid">
            <a:avLst>
              <a:gd name="adj" fmla="val 53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rapezoid 71">
            <a:extLst>
              <a:ext uri="{FF2B5EF4-FFF2-40B4-BE49-F238E27FC236}">
                <a16:creationId xmlns:a16="http://schemas.microsoft.com/office/drawing/2014/main" id="{704A8DFE-BAF5-40C9-9132-E5FFE85F0A71}"/>
              </a:ext>
            </a:extLst>
          </p:cNvPr>
          <p:cNvSpPr/>
          <p:nvPr/>
        </p:nvSpPr>
        <p:spPr>
          <a:xfrm rot="10800000">
            <a:off x="4175781" y="4940042"/>
            <a:ext cx="3840438" cy="640076"/>
          </a:xfrm>
          <a:prstGeom prst="trapezoid">
            <a:avLst>
              <a:gd name="adj" fmla="val 53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Flowchart: Multidocument 72">
            <a:extLst>
              <a:ext uri="{FF2B5EF4-FFF2-40B4-BE49-F238E27FC236}">
                <a16:creationId xmlns:a16="http://schemas.microsoft.com/office/drawing/2014/main" id="{AB4A80EB-9698-4C8B-9A5A-FF14D6E3B466}"/>
              </a:ext>
            </a:extLst>
          </p:cNvPr>
          <p:cNvSpPr/>
          <p:nvPr/>
        </p:nvSpPr>
        <p:spPr>
          <a:xfrm>
            <a:off x="5419348" y="5877260"/>
            <a:ext cx="1353302" cy="43790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58F5690-A448-4667-BC83-00973E8C98CC}"/>
              </a:ext>
            </a:extLst>
          </p:cNvPr>
          <p:cNvSpPr txBox="1"/>
          <p:nvPr/>
        </p:nvSpPr>
        <p:spPr>
          <a:xfrm>
            <a:off x="5318301" y="1327364"/>
            <a:ext cx="1555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test()</a:t>
            </a:r>
            <a:endParaRPr lang="ru-RU" sz="24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F6DF869-2DC0-4E53-884D-DFA26D3E7C42}"/>
              </a:ext>
            </a:extLst>
          </p:cNvPr>
          <p:cNvSpPr txBox="1"/>
          <p:nvPr/>
        </p:nvSpPr>
        <p:spPr>
          <a:xfrm>
            <a:off x="4434898" y="2222555"/>
            <a:ext cx="330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createProject()</a:t>
            </a:r>
            <a:endParaRPr lang="ru-RU" sz="2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AA5AC02-445E-4420-810A-759941FD9416}"/>
              </a:ext>
            </a:extLst>
          </p:cNvPr>
          <p:cNvSpPr txBox="1"/>
          <p:nvPr/>
        </p:nvSpPr>
        <p:spPr>
          <a:xfrm>
            <a:off x="4309008" y="3198167"/>
            <a:ext cx="357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closeCreateProjectDialog()</a:t>
            </a:r>
            <a:endParaRPr lang="ru-RU" sz="24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442D306-3A28-4FD0-A222-020F30FE2F7A}"/>
              </a:ext>
            </a:extLst>
          </p:cNvPr>
          <p:cNvSpPr txBox="1"/>
          <p:nvPr/>
        </p:nvSpPr>
        <p:spPr>
          <a:xfrm>
            <a:off x="4434897" y="4125062"/>
            <a:ext cx="330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getButton()</a:t>
            </a:r>
            <a:endParaRPr lang="ru-RU" sz="24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D9D7948-7C94-4619-AD79-57CD08D35872}"/>
              </a:ext>
            </a:extLst>
          </p:cNvPr>
          <p:cNvSpPr txBox="1"/>
          <p:nvPr/>
        </p:nvSpPr>
        <p:spPr>
          <a:xfrm>
            <a:off x="4800905" y="5029247"/>
            <a:ext cx="2575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getControl()</a:t>
            </a:r>
            <a:endParaRPr lang="ru-RU" sz="2400" dirty="0"/>
          </a:p>
        </p:txBody>
      </p:sp>
      <p:sp>
        <p:nvSpPr>
          <p:cNvPr id="83" name="Arrow: Down 82">
            <a:extLst>
              <a:ext uri="{FF2B5EF4-FFF2-40B4-BE49-F238E27FC236}">
                <a16:creationId xmlns:a16="http://schemas.microsoft.com/office/drawing/2014/main" id="{EA930936-E27B-487C-AC55-A4AC52B10AC5}"/>
              </a:ext>
            </a:extLst>
          </p:cNvPr>
          <p:cNvSpPr/>
          <p:nvPr/>
        </p:nvSpPr>
        <p:spPr>
          <a:xfrm>
            <a:off x="5905773" y="1798764"/>
            <a:ext cx="365756" cy="334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Arrow: Down 83">
            <a:extLst>
              <a:ext uri="{FF2B5EF4-FFF2-40B4-BE49-F238E27FC236}">
                <a16:creationId xmlns:a16="http://schemas.microsoft.com/office/drawing/2014/main" id="{D73D57D6-7907-45D9-ADC1-634190BA8384}"/>
              </a:ext>
            </a:extLst>
          </p:cNvPr>
          <p:cNvSpPr/>
          <p:nvPr/>
        </p:nvSpPr>
        <p:spPr>
          <a:xfrm>
            <a:off x="5905773" y="2727072"/>
            <a:ext cx="365756" cy="334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Arrow: Down 84">
            <a:extLst>
              <a:ext uri="{FF2B5EF4-FFF2-40B4-BE49-F238E27FC236}">
                <a16:creationId xmlns:a16="http://schemas.microsoft.com/office/drawing/2014/main" id="{217B1AB5-074B-40A5-8448-45BBF9A7F43D}"/>
              </a:ext>
            </a:extLst>
          </p:cNvPr>
          <p:cNvSpPr/>
          <p:nvPr/>
        </p:nvSpPr>
        <p:spPr>
          <a:xfrm>
            <a:off x="5913118" y="3659832"/>
            <a:ext cx="365756" cy="334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Arrow: Down 85">
            <a:extLst>
              <a:ext uri="{FF2B5EF4-FFF2-40B4-BE49-F238E27FC236}">
                <a16:creationId xmlns:a16="http://schemas.microsoft.com/office/drawing/2014/main" id="{5145BC83-3D9A-4CB4-8BCF-3CD6AF04477E}"/>
              </a:ext>
            </a:extLst>
          </p:cNvPr>
          <p:cNvSpPr/>
          <p:nvPr/>
        </p:nvSpPr>
        <p:spPr>
          <a:xfrm>
            <a:off x="5913118" y="4597847"/>
            <a:ext cx="365756" cy="334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Arrow: Down 86">
            <a:extLst>
              <a:ext uri="{FF2B5EF4-FFF2-40B4-BE49-F238E27FC236}">
                <a16:creationId xmlns:a16="http://schemas.microsoft.com/office/drawing/2014/main" id="{9840DECD-A40D-4572-A5AE-75AD30EFFC70}"/>
              </a:ext>
            </a:extLst>
          </p:cNvPr>
          <p:cNvSpPr/>
          <p:nvPr/>
        </p:nvSpPr>
        <p:spPr>
          <a:xfrm>
            <a:off x="5913118" y="5530636"/>
            <a:ext cx="365756" cy="334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7E9D6E4-00EA-45CA-A67C-B00E18FDCC66}"/>
              </a:ext>
            </a:extLst>
          </p:cNvPr>
          <p:cNvSpPr/>
          <p:nvPr/>
        </p:nvSpPr>
        <p:spPr>
          <a:xfrm>
            <a:off x="3387275" y="5034211"/>
            <a:ext cx="662620" cy="543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80484FF-FEE2-444E-BD3C-D9ED68479CD5}"/>
              </a:ext>
            </a:extLst>
          </p:cNvPr>
          <p:cNvSpPr/>
          <p:nvPr/>
        </p:nvSpPr>
        <p:spPr>
          <a:xfrm>
            <a:off x="2930081" y="4070030"/>
            <a:ext cx="662620" cy="543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4BFB48C-B39D-4B9E-8287-F2B8E85934E2}"/>
              </a:ext>
            </a:extLst>
          </p:cNvPr>
          <p:cNvSpPr/>
          <p:nvPr/>
        </p:nvSpPr>
        <p:spPr>
          <a:xfrm>
            <a:off x="2472886" y="3157365"/>
            <a:ext cx="662620" cy="543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D06BFCC-B179-4879-B871-1E4C65442A9E}"/>
              </a:ext>
            </a:extLst>
          </p:cNvPr>
          <p:cNvSpPr/>
          <p:nvPr/>
        </p:nvSpPr>
        <p:spPr>
          <a:xfrm>
            <a:off x="2012018" y="2196298"/>
            <a:ext cx="662620" cy="543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803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8C2536-5B8F-6E4E-844B-0F1B882E16DE}"/>
              </a:ext>
            </a:extLst>
          </p:cNvPr>
          <p:cNvSpPr txBox="1">
            <a:spLocks/>
          </p:cNvSpPr>
          <p:nvPr/>
        </p:nvSpPr>
        <p:spPr>
          <a:xfrm>
            <a:off x="1158294" y="2533830"/>
            <a:ext cx="6583605" cy="1790340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67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Заключение</a:t>
            </a:r>
            <a:endParaRPr lang="en-US" dirty="0">
              <a:solidFill>
                <a:schemeClr val="tx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324484-0A16-C04B-B4B5-870DDE919348}"/>
              </a:ext>
            </a:extLst>
          </p:cNvPr>
          <p:cNvCxnSpPr>
            <a:cxnSpLocks/>
          </p:cNvCxnSpPr>
          <p:nvPr/>
        </p:nvCxnSpPr>
        <p:spPr>
          <a:xfrm>
            <a:off x="883977" y="2267781"/>
            <a:ext cx="0" cy="2322437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75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BE490-E29C-5140-A052-621876A2FC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814" y="1874537"/>
            <a:ext cx="5031450" cy="757903"/>
          </a:xfrm>
        </p:spPr>
        <p:txBody>
          <a:bodyPr/>
          <a:lstStyle/>
          <a:p>
            <a:r>
              <a:rPr lang="ru-RU" sz="1800" dirty="0"/>
              <a:t>Возможно построение системы которая будет оптимизирована под ваши задачи.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926C1-AF55-844D-A421-FB9619B8E7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813" y="2728165"/>
            <a:ext cx="5488645" cy="715111"/>
          </a:xfrm>
        </p:spPr>
        <p:txBody>
          <a:bodyPr/>
          <a:lstStyle/>
          <a:p>
            <a:r>
              <a:rPr lang="ru-RU" sz="1800" dirty="0"/>
              <a:t>Облегчает написание автоматических тестов в перспективе.</a:t>
            </a:r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E64C22-6369-CA46-B2B2-ECD5927FB7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0813" y="3539001"/>
            <a:ext cx="5488645" cy="715111"/>
          </a:xfrm>
        </p:spPr>
        <p:txBody>
          <a:bodyPr/>
          <a:lstStyle/>
          <a:p>
            <a:r>
              <a:rPr lang="ru-RU" sz="1800" dirty="0"/>
              <a:t>Возможно использовать любой набор инструментов в, практически, любой комбинации.</a:t>
            </a: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DF82BE-D154-7940-9D3B-12FFEDA2613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1076" y="4349837"/>
            <a:ext cx="5488645" cy="446374"/>
          </a:xfrm>
        </p:spPr>
        <p:txBody>
          <a:bodyPr/>
          <a:lstStyle/>
          <a:p>
            <a:r>
              <a:rPr lang="ru-RU" sz="1800" dirty="0"/>
              <a:t>Гибкое управление системой.</a:t>
            </a:r>
            <a:endParaRPr lang="en-US" sz="1800" dirty="0">
              <a:latin typeface="OCRB" panose="020B0609020202020204" pitchFamily="49" charset="77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FA7722-C202-214A-ABB9-3B0FFE37F8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355" y="1330189"/>
            <a:ext cx="3202670" cy="412035"/>
          </a:xfrm>
        </p:spPr>
        <p:txBody>
          <a:bodyPr/>
          <a:lstStyle/>
          <a:p>
            <a:r>
              <a:rPr lang="ru-RU" b="1" dirty="0"/>
              <a:t>Плюсы</a:t>
            </a:r>
            <a:r>
              <a:rPr lang="en-US" b="1" dirty="0"/>
              <a:t>: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94C929B-A3A7-4C83-A0C5-5D892E102443}"/>
              </a:ext>
            </a:extLst>
          </p:cNvPr>
          <p:cNvSpPr txBox="1">
            <a:spLocks/>
          </p:cNvSpPr>
          <p:nvPr/>
        </p:nvSpPr>
        <p:spPr>
          <a:xfrm>
            <a:off x="6187437" y="1362724"/>
            <a:ext cx="3202670" cy="412035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Char char="|"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Минусы</a:t>
            </a:r>
            <a:r>
              <a:rPr lang="en-US" b="1" dirty="0"/>
              <a:t>: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65E7487-63C6-427D-84A0-FF4149FCD743}"/>
              </a:ext>
            </a:extLst>
          </p:cNvPr>
          <p:cNvSpPr txBox="1">
            <a:spLocks/>
          </p:cNvSpPr>
          <p:nvPr/>
        </p:nvSpPr>
        <p:spPr>
          <a:xfrm>
            <a:off x="6187439" y="1874537"/>
            <a:ext cx="5488645" cy="446374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bg2"/>
              </a:buClr>
              <a:buFont typeface="System Font Regular"/>
              <a:buChar char="|"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None/>
              <a:tabLst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Большие временные затраты на разработку.</a:t>
            </a:r>
            <a:endParaRPr lang="en-US" sz="1800" dirty="0">
              <a:latin typeface="OCRB" panose="020B0609020202020204" pitchFamily="49" charset="77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234FC4A-08E3-4CFB-8148-355474217BF3}"/>
              </a:ext>
            </a:extLst>
          </p:cNvPr>
          <p:cNvSpPr txBox="1">
            <a:spLocks/>
          </p:cNvSpPr>
          <p:nvPr/>
        </p:nvSpPr>
        <p:spPr>
          <a:xfrm>
            <a:off x="6187437" y="3604283"/>
            <a:ext cx="5488645" cy="757903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bg2"/>
              </a:buClr>
              <a:buFont typeface="System Font Regular"/>
              <a:buChar char="|"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None/>
              <a:tabLst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Инструменты тестирования постоянно совершенствуются. Появляются полезные функции.</a:t>
            </a:r>
            <a:endParaRPr lang="en-US" sz="1800" dirty="0">
              <a:latin typeface="OCRB" panose="020B0609020202020204" pitchFamily="49" charset="77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6393543-17EE-43D7-A28C-A2AB060CAEB2}"/>
              </a:ext>
            </a:extLst>
          </p:cNvPr>
          <p:cNvSpPr txBox="1">
            <a:spLocks/>
          </p:cNvSpPr>
          <p:nvPr/>
        </p:nvSpPr>
        <p:spPr>
          <a:xfrm>
            <a:off x="6187438" y="3028983"/>
            <a:ext cx="5488645" cy="446374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bg2"/>
              </a:buClr>
              <a:buFont typeface="System Font Regular"/>
              <a:buChar char="|"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None/>
              <a:tabLst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Часто высокий порог вхождения.</a:t>
            </a:r>
            <a:endParaRPr lang="en-US" sz="1800" dirty="0">
              <a:latin typeface="OCRB" panose="020B0609020202020204" pitchFamily="49" charset="77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066257A-76A4-4987-BA91-294792A082A8}"/>
              </a:ext>
            </a:extLst>
          </p:cNvPr>
          <p:cNvSpPr txBox="1">
            <a:spLocks/>
          </p:cNvSpPr>
          <p:nvPr/>
        </p:nvSpPr>
        <p:spPr>
          <a:xfrm>
            <a:off x="6187439" y="2451760"/>
            <a:ext cx="5488645" cy="446374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bg2"/>
              </a:buClr>
              <a:buFont typeface="System Font Regular"/>
              <a:buChar char="|"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None/>
              <a:tabLst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Большие временные затраты на поддержку.</a:t>
            </a:r>
            <a:endParaRPr lang="en-US" sz="1800" dirty="0">
              <a:latin typeface="OCRB" panose="020B0609020202020204" pitchFamily="49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66934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8C2536-5B8F-6E4E-844B-0F1B882E16DE}"/>
              </a:ext>
            </a:extLst>
          </p:cNvPr>
          <p:cNvSpPr txBox="1">
            <a:spLocks/>
          </p:cNvSpPr>
          <p:nvPr/>
        </p:nvSpPr>
        <p:spPr>
          <a:xfrm>
            <a:off x="1341172" y="228635"/>
            <a:ext cx="9509656" cy="1790340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67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Спасибо за внимание!</a:t>
            </a:r>
            <a:endParaRPr lang="en-US" dirty="0">
              <a:solidFill>
                <a:schemeClr val="tx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B967F7-25A5-44D7-A71A-4ED927439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07" y="1874537"/>
            <a:ext cx="10974985" cy="6851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Алексей Мартынкин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7DB98C-A304-4C0B-9AB8-785D16B1B6DD}"/>
              </a:ext>
            </a:extLst>
          </p:cNvPr>
          <p:cNvSpPr txBox="1">
            <a:spLocks/>
          </p:cNvSpPr>
          <p:nvPr/>
        </p:nvSpPr>
        <p:spPr>
          <a:xfrm>
            <a:off x="608507" y="2746757"/>
            <a:ext cx="10974985" cy="685131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Smartbear software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FF40C-AA57-4654-B185-838C0302432A}"/>
              </a:ext>
            </a:extLst>
          </p:cNvPr>
          <p:cNvSpPr txBox="1">
            <a:spLocks/>
          </p:cNvSpPr>
          <p:nvPr/>
        </p:nvSpPr>
        <p:spPr>
          <a:xfrm>
            <a:off x="608506" y="3514386"/>
            <a:ext cx="10974985" cy="685131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Alexey.Martynkin@smartbear.com</a:t>
            </a:r>
          </a:p>
        </p:txBody>
      </p:sp>
    </p:spTree>
    <p:extLst>
      <p:ext uri="{BB962C8B-B14F-4D97-AF65-F5344CB8AC3E}">
        <p14:creationId xmlns:p14="http://schemas.microsoft.com/office/powerpoint/2010/main" val="209448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8C2536-5B8F-6E4E-844B-0F1B882E16DE}"/>
              </a:ext>
            </a:extLst>
          </p:cNvPr>
          <p:cNvSpPr txBox="1">
            <a:spLocks/>
          </p:cNvSpPr>
          <p:nvPr/>
        </p:nvSpPr>
        <p:spPr>
          <a:xfrm>
            <a:off x="1341171" y="2187294"/>
            <a:ext cx="8412388" cy="2322436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6700" dirty="0"/>
              <a:t>Создание фреймворка для автоматизированных тестов</a:t>
            </a:r>
            <a:endParaRPr lang="en-US" dirty="0">
              <a:solidFill>
                <a:schemeClr val="tx2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324484-0A16-C04B-B4B5-870DDE919348}"/>
              </a:ext>
            </a:extLst>
          </p:cNvPr>
          <p:cNvCxnSpPr>
            <a:cxnSpLocks/>
          </p:cNvCxnSpPr>
          <p:nvPr/>
        </p:nvCxnSpPr>
        <p:spPr>
          <a:xfrm>
            <a:off x="883977" y="2267781"/>
            <a:ext cx="0" cy="2322437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55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  <a:br>
              <a:rPr lang="ru-RU" dirty="0"/>
            </a:b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FA7722-C202-214A-ABB9-3B0FFE37F8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353" y="1371062"/>
            <a:ext cx="10974985" cy="1417865"/>
          </a:xfrm>
        </p:spPr>
        <p:txBody>
          <a:bodyPr/>
          <a:lstStyle/>
          <a:p>
            <a:r>
              <a:rPr lang="ru-RU" sz="3200" b="1" dirty="0"/>
              <a:t>Фре́ймворк</a:t>
            </a:r>
            <a:r>
              <a:rPr lang="ru-RU" sz="3200" dirty="0"/>
              <a:t> (иногда фреймво́рк; англицизм, неологизм от framework — остов, каркас, рама, структура) — программная платформа, определяющая структуру программной системы</a:t>
            </a:r>
            <a:r>
              <a:rPr lang="en-US" sz="3200" dirty="0"/>
              <a:t>. © </a:t>
            </a:r>
            <a:r>
              <a:rPr lang="en-US" sz="3200" dirty="0" err="1"/>
              <a:t>wikipedia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768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BE490-E29C-5140-A052-621876A2FC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4050" y="2173012"/>
            <a:ext cx="8412388" cy="985072"/>
          </a:xfrm>
        </p:spPr>
        <p:txBody>
          <a:bodyPr/>
          <a:lstStyle/>
          <a:p>
            <a:r>
              <a:rPr lang="ru-RU" sz="2400" dirty="0"/>
              <a:t>Использование исключительно возможностей какого-то готового инструмента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926C1-AF55-844D-A421-FB9619B8E7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24050" y="3416790"/>
            <a:ext cx="8400727" cy="985072"/>
          </a:xfrm>
        </p:spPr>
        <p:txBody>
          <a:bodyPr/>
          <a:lstStyle/>
          <a:p>
            <a:r>
              <a:rPr lang="ru-RU" sz="2400" dirty="0"/>
              <a:t>Создание фреймворка – надстройки над каким-либо существующим инструментом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E64C22-6369-CA46-B2B2-ECD5927FB7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24050" y="4660568"/>
            <a:ext cx="8400727" cy="527923"/>
          </a:xfrm>
        </p:spPr>
        <p:txBody>
          <a:bodyPr/>
          <a:lstStyle/>
          <a:p>
            <a:r>
              <a:rPr lang="ru-RU" sz="2400" dirty="0"/>
              <a:t>Создание фреймворка «с нуля»</a:t>
            </a:r>
            <a:endParaRPr lang="en-US" sz="2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FA7722-C202-214A-ABB9-3B0FFE37F8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355" y="1371064"/>
            <a:ext cx="10334912" cy="543242"/>
          </a:xfrm>
        </p:spPr>
        <p:txBody>
          <a:bodyPr/>
          <a:lstStyle/>
          <a:p>
            <a:r>
              <a:rPr lang="ru-RU" sz="2400" dirty="0"/>
              <a:t>Существует 3 варианта построения системы автоматизированных тестов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3365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8C2536-5B8F-6E4E-844B-0F1B882E16DE}"/>
              </a:ext>
            </a:extLst>
          </p:cNvPr>
          <p:cNvSpPr txBox="1">
            <a:spLocks/>
          </p:cNvSpPr>
          <p:nvPr/>
        </p:nvSpPr>
        <p:spPr>
          <a:xfrm>
            <a:off x="1158294" y="2533830"/>
            <a:ext cx="5303461" cy="1790340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6700" dirty="0">
                <a:solidFill>
                  <a:schemeClr val="tx1"/>
                </a:solidFill>
              </a:rPr>
              <a:t>Инструменты автоматизации тестирования</a:t>
            </a:r>
            <a:endParaRPr lang="en-US" dirty="0">
              <a:solidFill>
                <a:schemeClr val="tx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324484-0A16-C04B-B4B5-870DDE919348}"/>
              </a:ext>
            </a:extLst>
          </p:cNvPr>
          <p:cNvCxnSpPr>
            <a:cxnSpLocks/>
          </p:cNvCxnSpPr>
          <p:nvPr/>
        </p:nvCxnSpPr>
        <p:spPr>
          <a:xfrm>
            <a:off x="883977" y="2267781"/>
            <a:ext cx="0" cy="2322437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Инструменты тестирования </a:t>
            </a:r>
            <a:r>
              <a:rPr lang="en-US" dirty="0"/>
              <a:t>desktop </a:t>
            </a:r>
            <a:r>
              <a:rPr lang="ru-RU" dirty="0"/>
              <a:t>приложений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BE490-E29C-5140-A052-621876A2FC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8659" y="1783098"/>
            <a:ext cx="4628683" cy="648526"/>
          </a:xfrm>
        </p:spPr>
        <p:txBody>
          <a:bodyPr/>
          <a:lstStyle/>
          <a:p>
            <a:r>
              <a:rPr lang="en-US" sz="3200" b="1" dirty="0"/>
              <a:t>Froglogic Squish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926C1-AF55-844D-A421-FB9619B8E7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8658" y="2812921"/>
            <a:ext cx="4628684" cy="648525"/>
          </a:xfrm>
        </p:spPr>
        <p:txBody>
          <a:bodyPr/>
          <a:lstStyle/>
          <a:p>
            <a:r>
              <a:rPr lang="en-US" sz="3200" b="1" dirty="0"/>
              <a:t>Smartbear TestComplete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E64C22-6369-CA46-B2B2-ECD5927FB7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72707" y="3845847"/>
            <a:ext cx="4614635" cy="648525"/>
          </a:xfrm>
        </p:spPr>
        <p:txBody>
          <a:bodyPr/>
          <a:lstStyle/>
          <a:p>
            <a:r>
              <a:rPr lang="en-US" sz="3200" b="1" dirty="0"/>
              <a:t>Ranorex Studio</a:t>
            </a:r>
          </a:p>
        </p:txBody>
      </p:sp>
      <p:pic>
        <p:nvPicPr>
          <p:cNvPr id="7" name="Picture 6" descr="Waterfall chart&#10;&#10;Description automatically generated with medium confidence">
            <a:extLst>
              <a:ext uri="{FF2B5EF4-FFF2-40B4-BE49-F238E27FC236}">
                <a16:creationId xmlns:a16="http://schemas.microsoft.com/office/drawing/2014/main" id="{E1FD949C-BE86-4982-8E43-41C4FBF5C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0" y="1687433"/>
            <a:ext cx="2194535" cy="839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62CBE4-F04B-4EE5-9919-6E9C79FB6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00" y="2737845"/>
            <a:ext cx="3055718" cy="8148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4BCD00-5B8A-41A4-9251-429F3F0BB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00" y="3725123"/>
            <a:ext cx="2940816" cy="889971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85C98AD-62D2-442D-B795-D2EDC02CCB28}"/>
              </a:ext>
            </a:extLst>
          </p:cNvPr>
          <p:cNvSpPr txBox="1">
            <a:spLocks/>
          </p:cNvSpPr>
          <p:nvPr/>
        </p:nvSpPr>
        <p:spPr>
          <a:xfrm>
            <a:off x="4399755" y="4875669"/>
            <a:ext cx="4587587" cy="648525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bg2"/>
              </a:buClr>
              <a:buFont typeface="System Font Regular"/>
              <a:buChar char="|"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None/>
              <a:tabLst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AutoIT</a:t>
            </a:r>
            <a:endParaRPr lang="en-US" sz="3200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D4339651-B187-42AF-A083-C96CEAFCDB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0" y="4753085"/>
            <a:ext cx="1150134" cy="88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Инструменты тестирования </a:t>
            </a:r>
            <a:r>
              <a:rPr lang="en-US" dirty="0"/>
              <a:t>web </a:t>
            </a:r>
            <a:r>
              <a:rPr lang="ru-RU" dirty="0"/>
              <a:t>приложений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BE490-E29C-5140-A052-621876A2FC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15488" y="2050907"/>
            <a:ext cx="6846153" cy="673582"/>
          </a:xfrm>
        </p:spPr>
        <p:txBody>
          <a:bodyPr/>
          <a:lstStyle/>
          <a:p>
            <a:r>
              <a:rPr lang="en-US" sz="3200" b="1" dirty="0"/>
              <a:t>Selenium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926C1-AF55-844D-A421-FB9619B8E7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15488" y="3197372"/>
            <a:ext cx="6846153" cy="673582"/>
          </a:xfrm>
        </p:spPr>
        <p:txBody>
          <a:bodyPr/>
          <a:lstStyle/>
          <a:p>
            <a:r>
              <a:rPr lang="en-US" sz="3200" b="1" dirty="0"/>
              <a:t>Playwright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E64C22-6369-CA46-B2B2-ECD5927FB7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5488" y="4374914"/>
            <a:ext cx="6846153" cy="673582"/>
          </a:xfrm>
        </p:spPr>
        <p:txBody>
          <a:bodyPr/>
          <a:lstStyle/>
          <a:p>
            <a:r>
              <a:rPr lang="en-US" sz="3200" b="1" dirty="0"/>
              <a:t>ReadyAPI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FA7722-C202-214A-ABB9-3B0FFE37F8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355" y="1371064"/>
            <a:ext cx="7408864" cy="543242"/>
          </a:xfrm>
        </p:spPr>
        <p:txBody>
          <a:bodyPr/>
          <a:lstStyle/>
          <a:p>
            <a:r>
              <a:rPr lang="ru-RU" dirty="0"/>
              <a:t>Некоторые инструменты тестирования </a:t>
            </a:r>
            <a:r>
              <a:rPr lang="en-US" dirty="0"/>
              <a:t>web </a:t>
            </a:r>
            <a:r>
              <a:rPr lang="ru-RU" dirty="0"/>
              <a:t>приложений</a:t>
            </a:r>
            <a:r>
              <a:rPr lang="en-US" dirty="0"/>
              <a:t>: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AE80935-A942-4250-B9AC-E903103B8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5" y="2050906"/>
            <a:ext cx="852218" cy="829459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EC2B835-9722-4003-ADDB-C8F83467187C}"/>
              </a:ext>
            </a:extLst>
          </p:cNvPr>
          <p:cNvSpPr txBox="1">
            <a:spLocks/>
          </p:cNvSpPr>
          <p:nvPr/>
        </p:nvSpPr>
        <p:spPr>
          <a:xfrm>
            <a:off x="1615487" y="5368135"/>
            <a:ext cx="6846153" cy="673582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bg2"/>
              </a:buClr>
              <a:buFont typeface="System Font Regular"/>
              <a:buChar char="|"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None/>
              <a:tabLst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Postman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7CBDC9C-81A8-4161-9F80-EC29B0813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893" y="4253358"/>
            <a:ext cx="916694" cy="91669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BD37522A-87FB-4B25-8AD0-CC0506DCA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3" y="5278817"/>
            <a:ext cx="852217" cy="85221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41EE14E-F840-4379-9CA7-FAFF6F744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7355" y="3001845"/>
            <a:ext cx="1053430" cy="10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5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инструмента тестирования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55D775-8BAE-EF44-AEF4-1C29A95935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23428" y="1327317"/>
            <a:ext cx="9296907" cy="912975"/>
          </a:xfrm>
        </p:spPr>
        <p:txBody>
          <a:bodyPr/>
          <a:lstStyle/>
          <a:p>
            <a:r>
              <a:rPr lang="ru-RU" sz="2400" dirty="0"/>
              <a:t>Выбор инструмента должен опираться на спектр задач, которые необходимо  выполнять.</a:t>
            </a:r>
            <a:endParaRPr lang="en-US" sz="2400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984B095-7350-4AEB-ADBD-B98643EC47FA}"/>
              </a:ext>
            </a:extLst>
          </p:cNvPr>
          <p:cNvSpPr txBox="1">
            <a:spLocks/>
          </p:cNvSpPr>
          <p:nvPr/>
        </p:nvSpPr>
        <p:spPr>
          <a:xfrm>
            <a:off x="1509813" y="5349220"/>
            <a:ext cx="9303714" cy="550049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bg2"/>
              </a:buClr>
              <a:buFont typeface="System Font Regular"/>
              <a:buChar char="|"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None/>
              <a:tabLst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Пользуйтесь триальными версиями. Для оценки инструмента.</a:t>
            </a:r>
            <a:endParaRPr lang="en-US" sz="2400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1366467-0ED0-4DA1-BA7B-97B8B318F6F5}"/>
              </a:ext>
            </a:extLst>
          </p:cNvPr>
          <p:cNvSpPr txBox="1">
            <a:spLocks/>
          </p:cNvSpPr>
          <p:nvPr/>
        </p:nvSpPr>
        <p:spPr>
          <a:xfrm>
            <a:off x="1516620" y="2516025"/>
            <a:ext cx="9296907" cy="912975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bg2"/>
              </a:buClr>
              <a:buFont typeface="System Font Regular"/>
              <a:buChar char="|"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None/>
              <a:tabLst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Как правило, выбор инструмента обозначает и выбор языка, на котором будет написан фреймворк.</a:t>
            </a:r>
            <a:endParaRPr lang="en-US" sz="240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9057DEE-F0AB-456D-99A2-6A6CF647F283}"/>
              </a:ext>
            </a:extLst>
          </p:cNvPr>
          <p:cNvSpPr txBox="1">
            <a:spLocks/>
          </p:cNvSpPr>
          <p:nvPr/>
        </p:nvSpPr>
        <p:spPr>
          <a:xfrm>
            <a:off x="1523428" y="3704733"/>
            <a:ext cx="9303714" cy="1368754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bg2"/>
              </a:buClr>
              <a:buFont typeface="System Font Regular"/>
              <a:buChar char="|"/>
              <a:defRPr sz="20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Clr>
                <a:schemeClr val="bg2"/>
              </a:buClr>
              <a:buFont typeface="System Font Regular"/>
              <a:buNone/>
              <a:tabLst/>
              <a:defRPr sz="1800" b="0" i="0" kern="1200">
                <a:solidFill>
                  <a:schemeClr val="accent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Примеряйте инструмент на своё тестируемое приложение. При всей своей универсальности, некоторые инструменты подходят лучше для определенного типа приложений.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895490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white">
  <a:themeElements>
    <a:clrScheme name="Custom 3">
      <a:dk1>
        <a:srgbClr val="173747"/>
      </a:dk1>
      <a:lt1>
        <a:srgbClr val="FFFFFF"/>
      </a:lt1>
      <a:dk2>
        <a:srgbClr val="758491"/>
      </a:dk2>
      <a:lt2>
        <a:srgbClr val="FF730B"/>
      </a:lt2>
      <a:accent1>
        <a:srgbClr val="FF8F0F"/>
      </a:accent1>
      <a:accent2>
        <a:srgbClr val="FFAD33"/>
      </a:accent2>
      <a:accent3>
        <a:srgbClr val="231F20"/>
      </a:accent3>
      <a:accent4>
        <a:srgbClr val="DDDDDD"/>
      </a:accent4>
      <a:accent5>
        <a:srgbClr val="EFF0F0"/>
      </a:accent5>
      <a:accent6>
        <a:srgbClr val="D2E1E8"/>
      </a:accent6>
      <a:hlink>
        <a:srgbClr val="3489D1"/>
      </a:hlink>
      <a:folHlink>
        <a:srgbClr val="173747"/>
      </a:folHlink>
    </a:clrScheme>
    <a:fontScheme name="SB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/ transition slides">
  <a:themeElements>
    <a:clrScheme name="Custom 3">
      <a:dk1>
        <a:srgbClr val="173747"/>
      </a:dk1>
      <a:lt1>
        <a:srgbClr val="FFFFFF"/>
      </a:lt1>
      <a:dk2>
        <a:srgbClr val="758491"/>
      </a:dk2>
      <a:lt2>
        <a:srgbClr val="FF730B"/>
      </a:lt2>
      <a:accent1>
        <a:srgbClr val="FF8F0F"/>
      </a:accent1>
      <a:accent2>
        <a:srgbClr val="FFAD33"/>
      </a:accent2>
      <a:accent3>
        <a:srgbClr val="231F20"/>
      </a:accent3>
      <a:accent4>
        <a:srgbClr val="DDDDDD"/>
      </a:accent4>
      <a:accent5>
        <a:srgbClr val="EFF0F0"/>
      </a:accent5>
      <a:accent6>
        <a:srgbClr val="D2E1E8"/>
      </a:accent6>
      <a:hlink>
        <a:srgbClr val="3489D1"/>
      </a:hlink>
      <a:folHlink>
        <a:srgbClr val="17374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ray pattern slides">
  <a:themeElements>
    <a:clrScheme name="Custom 3">
      <a:dk1>
        <a:srgbClr val="173747"/>
      </a:dk1>
      <a:lt1>
        <a:srgbClr val="FFFFFF"/>
      </a:lt1>
      <a:dk2>
        <a:srgbClr val="758491"/>
      </a:dk2>
      <a:lt2>
        <a:srgbClr val="FF730B"/>
      </a:lt2>
      <a:accent1>
        <a:srgbClr val="FF8F0F"/>
      </a:accent1>
      <a:accent2>
        <a:srgbClr val="FFAD33"/>
      </a:accent2>
      <a:accent3>
        <a:srgbClr val="231F20"/>
      </a:accent3>
      <a:accent4>
        <a:srgbClr val="DDDDDD"/>
      </a:accent4>
      <a:accent5>
        <a:srgbClr val="EFF0F0"/>
      </a:accent5>
      <a:accent6>
        <a:srgbClr val="D2E1E8"/>
      </a:accent6>
      <a:hlink>
        <a:srgbClr val="3489D1"/>
      </a:hlink>
      <a:folHlink>
        <a:srgbClr val="173747"/>
      </a:folHlink>
    </a:clrScheme>
    <a:fontScheme name="SB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avy">
  <a:themeElements>
    <a:clrScheme name="Custom 3">
      <a:dk1>
        <a:srgbClr val="173747"/>
      </a:dk1>
      <a:lt1>
        <a:srgbClr val="FFFFFF"/>
      </a:lt1>
      <a:dk2>
        <a:srgbClr val="758491"/>
      </a:dk2>
      <a:lt2>
        <a:srgbClr val="FF730B"/>
      </a:lt2>
      <a:accent1>
        <a:srgbClr val="FF8F0F"/>
      </a:accent1>
      <a:accent2>
        <a:srgbClr val="FFAD33"/>
      </a:accent2>
      <a:accent3>
        <a:srgbClr val="231F20"/>
      </a:accent3>
      <a:accent4>
        <a:srgbClr val="DDDDDD"/>
      </a:accent4>
      <a:accent5>
        <a:srgbClr val="EFF0F0"/>
      </a:accent5>
      <a:accent6>
        <a:srgbClr val="D2E1E8"/>
      </a:accent6>
      <a:hlink>
        <a:srgbClr val="3489D1"/>
      </a:hlink>
      <a:folHlink>
        <a:srgbClr val="17374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avy pattern">
  <a:themeElements>
    <a:clrScheme name="Custom 3">
      <a:dk1>
        <a:srgbClr val="173747"/>
      </a:dk1>
      <a:lt1>
        <a:srgbClr val="FFFFFF"/>
      </a:lt1>
      <a:dk2>
        <a:srgbClr val="758491"/>
      </a:dk2>
      <a:lt2>
        <a:srgbClr val="FF730B"/>
      </a:lt2>
      <a:accent1>
        <a:srgbClr val="FF8F0F"/>
      </a:accent1>
      <a:accent2>
        <a:srgbClr val="FFAD33"/>
      </a:accent2>
      <a:accent3>
        <a:srgbClr val="231F20"/>
      </a:accent3>
      <a:accent4>
        <a:srgbClr val="DDDDDD"/>
      </a:accent4>
      <a:accent5>
        <a:srgbClr val="EFF0F0"/>
      </a:accent5>
      <a:accent6>
        <a:srgbClr val="D2E1E8"/>
      </a:accent6>
      <a:hlink>
        <a:srgbClr val="3489D1"/>
      </a:hlink>
      <a:folHlink>
        <a:srgbClr val="17374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51699</TotalTime>
  <Words>1553</Words>
  <Application>Microsoft Office PowerPoint</Application>
  <PresentationFormat>Widescreen</PresentationFormat>
  <Paragraphs>256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Calibri</vt:lpstr>
      <vt:lpstr>Calibri Light</vt:lpstr>
      <vt:lpstr>OCRB</vt:lpstr>
      <vt:lpstr>Roboto</vt:lpstr>
      <vt:lpstr>Roboto Black</vt:lpstr>
      <vt:lpstr>Roboto Slab</vt:lpstr>
      <vt:lpstr>System Font Regular</vt:lpstr>
      <vt:lpstr>Times New Roman</vt:lpstr>
      <vt:lpstr>blank white</vt:lpstr>
      <vt:lpstr>title / transition slides</vt:lpstr>
      <vt:lpstr>gray pattern slides</vt:lpstr>
      <vt:lpstr>navy</vt:lpstr>
      <vt:lpstr>navy pattern</vt:lpstr>
      <vt:lpstr>PowerPoint Presentation</vt:lpstr>
      <vt:lpstr>О себе </vt:lpstr>
      <vt:lpstr>PowerPoint Presentation</vt:lpstr>
      <vt:lpstr>Введение </vt:lpstr>
      <vt:lpstr>Введение</vt:lpstr>
      <vt:lpstr>PowerPoint Presentation</vt:lpstr>
      <vt:lpstr>Инструменты тестирования desktop приложений</vt:lpstr>
      <vt:lpstr>Инструменты тестирования web приложений</vt:lpstr>
      <vt:lpstr>Выбор инструмента тестирования</vt:lpstr>
      <vt:lpstr>PowerPoint Presentation</vt:lpstr>
      <vt:lpstr>Code guide</vt:lpstr>
      <vt:lpstr>Принципы программирования</vt:lpstr>
      <vt:lpstr>ООП и ФП</vt:lpstr>
      <vt:lpstr>Контроль качества кода</vt:lpstr>
      <vt:lpstr>PowerPoint Presentation</vt:lpstr>
      <vt:lpstr>Вариант теста 1</vt:lpstr>
      <vt:lpstr>Вариант теста 1</vt:lpstr>
      <vt:lpstr>Вариант теста 1</vt:lpstr>
      <vt:lpstr>Вариант теста 1</vt:lpstr>
      <vt:lpstr>Вариант теста 2</vt:lpstr>
      <vt:lpstr>Модуль uProject</vt:lpstr>
      <vt:lpstr>Модуль uCreateProjectDialog</vt:lpstr>
      <vt:lpstr>Модуль uControls</vt:lpstr>
      <vt:lpstr>Модуль uTools</vt:lpstr>
      <vt:lpstr>Стек вызовов</vt:lpstr>
      <vt:lpstr>Многоуровневый подход. Схема.</vt:lpstr>
      <vt:lpstr>PowerPoint Presentation</vt:lpstr>
      <vt:lpstr>Заключение</vt:lpstr>
      <vt:lpstr>Алексей Мартынкин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Barger</dc:creator>
  <cp:lastModifiedBy>Alexey Martynkin</cp:lastModifiedBy>
  <cp:revision>631</cp:revision>
  <dcterms:created xsi:type="dcterms:W3CDTF">2018-10-03T15:39:26Z</dcterms:created>
  <dcterms:modified xsi:type="dcterms:W3CDTF">2021-10-28T21:22:07Z</dcterms:modified>
</cp:coreProperties>
</file>