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Shape 12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</Relationships>
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</Relationships>
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</Relationships>
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</Relationships>
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</Relationships>
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</Relationships>
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</Relationships>
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</Relationships>
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</Relationships>
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56.xml"/><Relationship Id="rId2" Type="http://schemas.openxmlformats.org/officeDocument/2006/relationships/notesMaster" Target="../notesMasters/notesMaster1.xml"/></Relationships>
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57.xml"/><Relationship Id="rId2" Type="http://schemas.openxmlformats.org/officeDocument/2006/relationships/notesMaster" Target="../notesMasters/notesMaster1.xml"/></Relationships>
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58.xml"/><Relationship Id="rId2" Type="http://schemas.openxmlformats.org/officeDocument/2006/relationships/notesMaster" Target="../notesMasters/notesMaster1.xml"/></Relationships>
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64.xml"/><Relationship Id="rId2" Type="http://schemas.openxmlformats.org/officeDocument/2006/relationships/notesMaster" Target="../notesMasters/notesMaster1.xml"/></Relationships>
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65.xml"/><Relationship Id="rId2" Type="http://schemas.openxmlformats.org/officeDocument/2006/relationships/notesMaster" Target="../notesMasters/notesMaster1.xml"/></Relationships>
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66.xml"/><Relationship Id="rId2" Type="http://schemas.openxmlformats.org/officeDocument/2006/relationships/notesMaster" Target="../notesMasters/notesMaster1.xml"/></Relationships>
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67.xml"/><Relationship Id="rId2" Type="http://schemas.openxmlformats.org/officeDocument/2006/relationships/notesMaster" Target="../notesMasters/notesMaster1.xml"/></Relationships>
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68.xml"/><Relationship Id="rId2" Type="http://schemas.openxmlformats.org/officeDocument/2006/relationships/notesMaster" Target="../notesMasters/notesMaster1.xml"/></Relationships>
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69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70.xml"/><Relationship Id="rId2" Type="http://schemas.openxmlformats.org/officeDocument/2006/relationships/notesMaster" Target="../notesMasters/notesMaster1.xml"/></Relationships>
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71.xml"/><Relationship Id="rId2" Type="http://schemas.openxmlformats.org/officeDocument/2006/relationships/notesMaster" Target="../notesMasters/notesMaster1.xml"/></Relationships>
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73.xml"/><Relationship Id="rId2" Type="http://schemas.openxmlformats.org/officeDocument/2006/relationships/notesMaster" Target="../notesMasters/notesMaster1.xml"/></Relationships>
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74.xml"/><Relationship Id="rId2" Type="http://schemas.openxmlformats.org/officeDocument/2006/relationships/notesMaster" Target="../notesMasters/notesMaster1.xml"/></Relationships>
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76.xml"/><Relationship Id="rId2" Type="http://schemas.openxmlformats.org/officeDocument/2006/relationships/notesMaster" Target="../notesMasters/notesMaster1.xml"/></Relationships>
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77.xml"/><Relationship Id="rId2" Type="http://schemas.openxmlformats.org/officeDocument/2006/relationships/notesMaster" Target="../notesMasters/notesMaster1.xml"/></Relationships>
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78.xml"/><Relationship Id="rId2" Type="http://schemas.openxmlformats.org/officeDocument/2006/relationships/notesMaster" Target="../notesMasters/notesMaster1.xml"/></Relationships>
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79.xml"/><Relationship Id="rId2" Type="http://schemas.openxmlformats.org/officeDocument/2006/relationships/notesMaster" Target="../notesMasters/notesMaster1.xml"/></Relationships>

</file>

<file path=ppt/notesSlides/_rels/notesSlide48.xml.rels><?xml version="1.0" encoding="UTF-8"?>
<Relationships xmlns="http://schemas.openxmlformats.org/package/2006/relationships"><Relationship Id="rId1" Type="http://schemas.openxmlformats.org/officeDocument/2006/relationships/slide" Target="../slides/slide80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" name="Shape 12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История успеха с выкладками, с qrками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hape 18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Начал спамить ссылками, при ревью и не только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1" name="Shape 19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И сделал вывод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9" name="Shape 19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На предыдущем слайде засветилась ссылка. Рекомендую тестироващикам</a:t>
            </a:r>
          </a:p>
          <a:p>
            <a:pPr/>
            <a:r>
              <a:t>Вообще у Сергея клевые выступления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hape 20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Далее последовало предложение выступить на технической конференции</a:t>
            </a:r>
          </a:p>
          <a:p>
            <a:pPr/>
            <a:r>
              <a:t>Где была разношерстная аудитория и я решил поведать не про 6 видов уязвимостей, а сразу штук про 15 и про OWASP top 10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hape 20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Реакция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5" name="Shape 21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Делают всякие штуки, типа мануалы по тестированию безопасности, мануалы по безопасной разработке</a:t>
            </a:r>
          </a:p>
          <a:p>
            <a:pPr/>
            <a:r>
              <a:t>Уязвимые виртуалки для прокачки своих навыков, прокси ZAP по типу Fiddler или Burp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Shape 24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Острая, как лезвие мысль, пронзила тьму моего сознания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1" name="Shape 29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3 часа</a:t>
            </a:r>
          </a:p>
          <a:p>
            <a:pPr/>
            <a:r>
              <a:t>±30 слушателей</a:t>
            </a:r>
          </a:p>
          <a:p>
            <a:pPr/>
            <a:r>
              <a:t>±40 тем с конспектами и статьями по теоретическому минимуму, векторам атаки и уязвимостям и некоторое количество софта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5" name="Shape 30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3 часа</a:t>
            </a:r>
          </a:p>
          <a:p>
            <a:pPr/>
            <a:r>
              <a:t>±30 слушателей</a:t>
            </a:r>
          </a:p>
          <a:p>
            <a:pPr/>
            <a:r>
              <a:t>±40 тем с конспектами и статьями по теоретическому минимуму, векторам атаки и уязвимостям и некоторое количество софта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5" name="Shape 31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Хотелось дать ребятам полноценную практику, чтобы можно было попробовать всякое, при этом желательно в комфортной обстановке</a:t>
            </a:r>
          </a:p>
          <a:p>
            <a:pPr/>
            <a:r>
              <a:t>Я начал собирать задачки, понял что на сайте у нас дырки те что были закрыты и они однотипны, что-то по интернетам искать долго и сложно, поэтому проще всего написать самому пару дырявых приложений и поразбирать их. В целом мы пришли к цтф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" name="Shape 13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Большой любитель сесурити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3" name="Shape 32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CTF aka Capture the flag - помимо вида боя в quake, это вид соревнований по ИБ.</a:t>
            </a:r>
          </a:p>
          <a:p>
            <a:pPr/>
            <a:r>
              <a:t>Понятие довольно широкое, а из общих моментов только сам соревновательный момент и тематика задач около ИБ-шной темы</a:t>
            </a:r>
          </a:p>
          <a:p>
            <a:pPr/>
            <a:r>
              <a:t>Проводят их уже лет 20, вроде как первыми были ребята из DEFCON</a:t>
            </a:r>
          </a:p>
          <a:p>
            <a:pPr/>
            <a:r>
              <a:t>Бывают следующих видос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7" name="Shape 32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Рассказать про то, что два разработчика дорисовывали руками, </a:t>
            </a:r>
          </a:p>
          <a:p>
            <a:pPr/>
            <a:r>
              <a:t>один считал самостоятельно, а Женя нахерачил генератор и снимал потом листая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4" name="Shape 3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Команда - чтобы проще, 3 этапа - маркетинг, вводная для баланса, разбор - для закрепления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4" name="Shape 36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И была тематика, даже видосики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2" name="Shape 3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В QR коде курс яндекса по безопасности на ютубе, в котором есть крутые лекции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2" name="Shape 38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Ожидалось, что это будет небольшой междусобойчик, человек на 15 - 20, каждый из этапов будет по неделе, тк этого более чем должно хватить, при этом до финала дойдут не все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8" name="Shape 38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Примерно 30 сходу записались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5" name="Shape 39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Я заканчиваю под утро проверять все и вся и перед отъездом на работу кидаю ссылку, прихожу начинаю работать</a:t>
            </a:r>
          </a:p>
          <a:p>
            <a:pPr/>
            <a:r>
              <a:t>Быстренько врубаю мониторинг очков команд, через некоторое время смотрю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1" name="Shape 40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Я заканчиваю под утро проверять все и вся и перед отъездом на работу кидаю ссылку, прихожу начинаю работать</a:t>
            </a:r>
          </a:p>
          <a:p>
            <a:pPr/>
            <a:r>
              <a:t>Быстренько врубаю мониторинг очков команд, через некоторое время смотрю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5" name="Shape 40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Рассказать про то, что два разработчика дорисовывали руками, </a:t>
            </a:r>
          </a:p>
          <a:p>
            <a:pPr/>
            <a:r>
              <a:t>один считал самостоятельно, а Женя нахерачил генератор и снимал потом листая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Не обязательно искать кого-то из вне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4" name="Shape 42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Спустя 8 дней после начала случился первый инцедент, когда одна из команд, заразилась хакерским духом и слегка начитерила с очками, спалились на том, что провернули все в неигровое время 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1" name="Shape 43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В какой-то момент в чате мемчики и взаимные подколы резко сменились обсуждениями задач, причем их технической составляющей, что было очень здорово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6" name="Shape 4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Спустя две недели в ход пошли инструменты автоматизации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2" name="Shape 4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Видимо из-за сложностей с решением ручками, кстати все было сделано так, чтобы можно было порешать руками ±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5" name="Shape 4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Через примерно месяц после запуска</a:t>
            </a:r>
          </a:p>
          <a:p>
            <a:pPr/>
            <a:r>
              <a:t>Просто Чооо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2" name="Shape 4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Вот такие результаты, две команды шли ноздря в ноздрю, в двух других ребята плотно ушли в работу как раз в начале третьего этапа, что вызвало некоторый развал в командах. Плюс был личный зачет для тех, кто не шибко хотел соревноваться публично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0" name="Shape 4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Вот такие результаты, две команды шли ноздря в ноздрю, в двух других ребята плотно ушли в работу как раз в начале третьего этапа, что вызвало некоторый развал в командах. Плюс был личный зачет для тех, кто не шибко хотел соревноваться публично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5" name="Shape 48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Тестовые стенды наполнились безумием, сайт стал в целом более защищен, совсем уж откровенные дырки дальше стейджинга не проходят, в компании появился небольшой кружок по интересам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9" name="Shape 48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Стейджинги наполнились безумием(фаззинг итд)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4" name="Shape 49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Тестовые стенды наполнились безумием, сайт стал в целом более защищен, совсем уж откровенные дырки дальше стейджинга не проходят, в компании появился небольшой кружок по интересам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Shape 1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И справятся лучше многих</a:t>
            </a:r>
          </a:p>
          <a:p>
            <a:pPr/>
            <a:r>
              <a:t>Понятно, что должен быть архитектор итд, работа с рисками, но мы рассматриваем вариант, где либо улучшаем, либо начинаем с нуля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7" name="Shape 51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ПРо секурити чемпионов коротко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5" name="Shape 5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Реклама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2" name="Shape 53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Сейчас идет работа напрямую с комьюнити</a:t>
            </a:r>
          </a:p>
          <a:p>
            <a:pPr/>
            <a:r>
              <a:t>Может и повезло с аудиторией, но в целом процесс скорее всего воспроизводимый</a:t>
            </a:r>
          </a:p>
          <a:p>
            <a:pPr/>
            <a:r>
              <a:t>Может не геймификацией, но каким-то материальным поощрением, по типу багбаунти итд, надо искать и пробовать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6" name="Shape 5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И всегда надо стремиться делиться знаниями, тк от этого выигрывают все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8" name="Shape 5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Не обязательно искать кого-то из вне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5" name="Shape 55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И справятся лучше многих</a:t>
            </a:r>
          </a:p>
          <a:p>
            <a:pPr/>
            <a:r>
              <a:t>Понятно, что должен быть архитектор итд, работа с рисками, но мы рассматриваем вариант, где либо улучшаем, либо начинаем с нуля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9" name="Shape 5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И для самых терпеливых бонус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8" name="Shape 56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И для самых терпеливых бонус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3" name="Shape 57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Если останется время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hape 15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Людей нужно научить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Shape 1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И для самых терпеливых бонус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1" name="Shape 16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Несколько лет назад я пришел в АТИ на позицию разработчика, полез осваивать проекты</a:t>
            </a:r>
          </a:p>
          <a:p>
            <a:pPr/>
            <a:r>
              <a:t>И заметил несколько потенциальных уязвимостей и практику некоторых небезопасных подходов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5" name="Shape 1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Но это было не то чтобы дырки, дырки, везде дырки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А скорее, ооооо, я нашел дырочку в проекте, которую если проковыряться минут 10 можно заэксплуатировать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/>
          <p:nvPr>
            <p:ph type="title"/>
          </p:nvPr>
        </p:nvSpPr>
        <p:spPr>
          <a:xfrm>
            <a:off x="1270000" y="20320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sz="quarter" idx="1"/>
          </p:nvPr>
        </p:nvSpPr>
        <p:spPr>
          <a:xfrm>
            <a:off x="1270000" y="56388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>
                <a:solidFill>
                  <a:srgbClr val="000000">
                    <a:alpha val="50000"/>
                  </a:srgbClr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600">
                <a:solidFill>
                  <a:srgbClr val="000000">
                    <a:alpha val="50000"/>
                  </a:srgbClr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600">
                <a:solidFill>
                  <a:srgbClr val="000000">
                    <a:alpha val="50000"/>
                  </a:srgbClr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600">
                <a:solidFill>
                  <a:srgbClr val="000000">
                    <a:alpha val="50000"/>
                  </a:srgbClr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600">
                <a:solidFill>
                  <a:srgbClr val="000000">
                    <a:alpha val="50000"/>
                  </a:srgbClr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5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"/>
          <p:cNvSpPr/>
          <p:nvPr/>
        </p:nvSpPr>
        <p:spPr>
          <a:xfrm>
            <a:off x="11068668" y="8432523"/>
            <a:ext cx="1996482" cy="13210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0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79200" y="8665747"/>
            <a:ext cx="1375419" cy="854630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Image"/>
          <p:cNvSpPr/>
          <p:nvPr>
            <p:ph type="pic" idx="13"/>
          </p:nvPr>
        </p:nvSpPr>
        <p:spPr>
          <a:xfrm>
            <a:off x="1111157" y="1348779"/>
            <a:ext cx="10782327" cy="7193834"/>
          </a:xfrm>
          <a:prstGeom prst="rect">
            <a:avLst/>
          </a:prstGeom>
          <a:ln w="25400"/>
          <a:effectLst>
            <a:outerShdw sx="100000" sy="100000" kx="0" ky="0" algn="b" rotWithShape="0" blurRad="304800" dist="76860" dir="5400000">
              <a:srgbClr val="000000">
                <a:alpha val="21379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/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3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mage"/>
          <p:cNvSpPr/>
          <p:nvPr>
            <p:ph type="pic" idx="13"/>
          </p:nvPr>
        </p:nvSpPr>
        <p:spPr>
          <a:xfrm>
            <a:off x="2568617" y="614739"/>
            <a:ext cx="11870693" cy="791379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0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1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Image"/>
          <p:cNvSpPr/>
          <p:nvPr>
            <p:ph type="pic" idx="13"/>
          </p:nvPr>
        </p:nvSpPr>
        <p:spPr>
          <a:xfrm>
            <a:off x="4411076" y="2586825"/>
            <a:ext cx="8851675" cy="5901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8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Image"/>
          <p:cNvSpPr/>
          <p:nvPr>
            <p:ph type="pic" sz="quarter" idx="13"/>
          </p:nvPr>
        </p:nvSpPr>
        <p:spPr>
          <a:xfrm>
            <a:off x="6694097" y="4880769"/>
            <a:ext cx="5536623" cy="36930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quarter" idx="14"/>
          </p:nvPr>
        </p:nvSpPr>
        <p:spPr>
          <a:xfrm>
            <a:off x="6520873" y="1050372"/>
            <a:ext cx="5365354" cy="357690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Image"/>
          <p:cNvSpPr/>
          <p:nvPr>
            <p:ph type="pic" idx="15"/>
          </p:nvPr>
        </p:nvSpPr>
        <p:spPr>
          <a:xfrm>
            <a:off x="-1862068" y="1095684"/>
            <a:ext cx="10957460" cy="730497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tif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pic>
        <p:nvPicPr>
          <p:cNvPr id="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79200" y="8665747"/>
            <a:ext cx="1375419" cy="85463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8.tif"/><Relationship Id="rId7" Type="http://schemas.openxmlformats.org/officeDocument/2006/relationships/image" Target="../media/image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tif"/><Relationship Id="rId4" Type="http://schemas.openxmlformats.org/officeDocument/2006/relationships/image" Target="../media/image10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tif"/><Relationship Id="rId3" Type="http://schemas.openxmlformats.org/officeDocument/2006/relationships/image" Target="../media/image14.tif"/><Relationship Id="rId4" Type="http://schemas.openxmlformats.org/officeDocument/2006/relationships/image" Target="../media/image15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tif"/><Relationship Id="rId3" Type="http://schemas.openxmlformats.org/officeDocument/2006/relationships/image" Target="../media/image14.tif"/><Relationship Id="rId4" Type="http://schemas.openxmlformats.org/officeDocument/2006/relationships/image" Target="../media/image17.tif"/><Relationship Id="rId5" Type="http://schemas.openxmlformats.org/officeDocument/2006/relationships/image" Target="../media/image15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t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tif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tif"/><Relationship Id="rId5" Type="http://schemas.openxmlformats.org/officeDocument/2006/relationships/image" Target="../media/image3.tif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tif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tif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Relationship Id="rId4" Type="http://schemas.openxmlformats.org/officeDocument/2006/relationships/image" Target="../media/image22.tif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23.tif"/><Relationship Id="rId6" Type="http://schemas.openxmlformats.org/officeDocument/2006/relationships/image" Target="../media/image16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tif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tif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tif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tif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tif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tif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tif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0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1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2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tif"/><Relationship Id="rId3" Type="http://schemas.openxmlformats.org/officeDocument/2006/relationships/image" Target="../media/image31.tif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tif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tif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3.tif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9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4.tif"/><Relationship Id="rId4" Type="http://schemas.openxmlformats.org/officeDocument/2006/relationships/image" Target="../media/image35.tif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.tif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0.png"/><Relationship Id="rId4" Type="http://schemas.openxmlformats.org/officeDocument/2006/relationships/image" Target="../media/image36.tif"/><Relationship Id="rId5" Type="http://schemas.openxmlformats.org/officeDocument/2006/relationships/image" Target="../media/image37.tif"/><Relationship Id="rId6" Type="http://schemas.openxmlformats.org/officeDocument/2006/relationships/image" Target="../media/image38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tif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9.tif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tif"/><Relationship Id="rId3" Type="http://schemas.openxmlformats.org/officeDocument/2006/relationships/image" Target="../media/image31.png"/><Relationship Id="rId4" Type="http://schemas.openxmlformats.org/officeDocument/2006/relationships/image" Target="../media/image41.tif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tif"/><Relationship Id="rId3" Type="http://schemas.openxmlformats.org/officeDocument/2006/relationships/image" Target="../media/image31.png"/><Relationship Id="rId4" Type="http://schemas.openxmlformats.org/officeDocument/2006/relationships/image" Target="../media/image41.tif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Relationship Id="rId3" Type="http://schemas.openxmlformats.org/officeDocument/2006/relationships/image" Target="../media/image42.tif"/><Relationship Id="rId4" Type="http://schemas.openxmlformats.org/officeDocument/2006/relationships/image" Target="../media/image43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Тестирование безопасности как игра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defRPr sz="7200"/>
            </a:lvl1pPr>
          </a:lstStyle>
          <a:p>
            <a:pPr/>
            <a:r>
              <a:t>Тестирование безопасности как игра</a:t>
            </a:r>
          </a:p>
        </p:txBody>
      </p:sp>
      <p:sp>
        <p:nvSpPr>
          <p:cNvPr id="123" name="Роман Сентюрёв…"/>
          <p:cNvSpPr txBox="1"/>
          <p:nvPr>
            <p:ph type="subTitle" sz="quarter" idx="1"/>
          </p:nvPr>
        </p:nvSpPr>
        <p:spPr>
          <a:xfrm>
            <a:off x="1270000" y="6108442"/>
            <a:ext cx="10464800" cy="1782863"/>
          </a:xfrm>
          <a:prstGeom prst="rect">
            <a:avLst/>
          </a:prstGeom>
        </p:spPr>
        <p:txBody>
          <a:bodyPr/>
          <a:lstStyle/>
          <a:p>
            <a:pPr/>
            <a:r>
              <a:t>Роман Сентюрёв</a:t>
            </a:r>
          </a:p>
          <a:p>
            <a:pPr/>
            <a:r>
              <a:t>АвтоТрансИнфо Санкт-Петербург, Россия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" descr="Image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309" t="0" r="309" b="0"/>
          <a:stretch>
            <a:fillRect/>
          </a:stretch>
        </p:blipFill>
        <p:spPr>
          <a:xfrm>
            <a:off x="0" y="1015641"/>
            <a:ext cx="13004680" cy="736067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" descr="Image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13005" t="5297" r="13005" b="18103"/>
          <a:stretch>
            <a:fillRect/>
          </a:stretch>
        </p:blipFill>
        <p:spPr>
          <a:xfrm>
            <a:off x="-24672" y="977129"/>
            <a:ext cx="13053972" cy="749943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roup"/>
          <p:cNvGrpSpPr/>
          <p:nvPr/>
        </p:nvGrpSpPr>
        <p:grpSpPr>
          <a:xfrm>
            <a:off x="539632" y="7017856"/>
            <a:ext cx="5080001" cy="1168401"/>
            <a:chOff x="0" y="0"/>
            <a:chExt cx="5080000" cy="1168400"/>
          </a:xfrm>
        </p:grpSpPr>
        <p:pic>
          <p:nvPicPr>
            <p:cNvPr id="17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080000" cy="1168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2" name="Rectangle"/>
            <p:cNvSpPr/>
            <p:nvPr/>
          </p:nvSpPr>
          <p:spPr>
            <a:xfrm>
              <a:off x="2187457" y="0"/>
              <a:ext cx="705086" cy="34459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176" name="Group"/>
          <p:cNvGrpSpPr/>
          <p:nvPr/>
        </p:nvGrpSpPr>
        <p:grpSpPr>
          <a:xfrm>
            <a:off x="4661302" y="5957355"/>
            <a:ext cx="7645401" cy="927101"/>
            <a:chOff x="0" y="0"/>
            <a:chExt cx="7645400" cy="927100"/>
          </a:xfrm>
        </p:grpSpPr>
        <p:pic>
          <p:nvPicPr>
            <p:cNvPr id="174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645400" cy="927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5" name="Rectangle"/>
            <p:cNvSpPr/>
            <p:nvPr/>
          </p:nvSpPr>
          <p:spPr>
            <a:xfrm>
              <a:off x="2181727" y="3686"/>
              <a:ext cx="705085" cy="34459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179" name="Group"/>
          <p:cNvGrpSpPr/>
          <p:nvPr/>
        </p:nvGrpSpPr>
        <p:grpSpPr>
          <a:xfrm>
            <a:off x="1352818" y="3498850"/>
            <a:ext cx="6438901" cy="2755900"/>
            <a:chOff x="0" y="0"/>
            <a:chExt cx="6438900" cy="2755900"/>
          </a:xfrm>
        </p:grpSpPr>
        <p:pic>
          <p:nvPicPr>
            <p:cNvPr id="177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438900" cy="2755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8" name="Rectangle"/>
            <p:cNvSpPr/>
            <p:nvPr/>
          </p:nvSpPr>
          <p:spPr>
            <a:xfrm>
              <a:off x="2183252" y="653"/>
              <a:ext cx="705085" cy="34459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182" name="Group"/>
          <p:cNvGrpSpPr/>
          <p:nvPr/>
        </p:nvGrpSpPr>
        <p:grpSpPr>
          <a:xfrm>
            <a:off x="6830019" y="1817691"/>
            <a:ext cx="4800601" cy="917400"/>
            <a:chOff x="0" y="0"/>
            <a:chExt cx="4800600" cy="917398"/>
          </a:xfrm>
        </p:grpSpPr>
        <p:pic>
          <p:nvPicPr>
            <p:cNvPr id="180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53798"/>
              <a:ext cx="4800600" cy="863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1" name="Rectangle"/>
            <p:cNvSpPr/>
            <p:nvPr/>
          </p:nvSpPr>
          <p:spPr>
            <a:xfrm>
              <a:off x="2200492" y="0"/>
              <a:ext cx="705086" cy="34459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185" name="Group"/>
          <p:cNvGrpSpPr/>
          <p:nvPr/>
        </p:nvGrpSpPr>
        <p:grpSpPr>
          <a:xfrm>
            <a:off x="704732" y="981301"/>
            <a:ext cx="4749801" cy="1754444"/>
            <a:chOff x="0" y="0"/>
            <a:chExt cx="4749800" cy="1754442"/>
          </a:xfrm>
        </p:grpSpPr>
        <p:pic>
          <p:nvPicPr>
            <p:cNvPr id="183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14542"/>
              <a:ext cx="4749800" cy="173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4" name="Rectangle"/>
            <p:cNvSpPr/>
            <p:nvPr/>
          </p:nvSpPr>
          <p:spPr>
            <a:xfrm>
              <a:off x="2175092" y="0"/>
              <a:ext cx="705086" cy="34459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Никто не читает :(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Никто не читает :(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Кстати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Кстати</a:t>
            </a:r>
          </a:p>
        </p:txBody>
      </p:sp>
      <p:pic>
        <p:nvPicPr>
          <p:cNvPr id="19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52555" y="2141682"/>
            <a:ext cx="5207001" cy="5207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https://clck.ru/JbRgP"/>
          <p:cNvSpPr txBox="1"/>
          <p:nvPr/>
        </p:nvSpPr>
        <p:spPr>
          <a:xfrm>
            <a:off x="5582933" y="7026805"/>
            <a:ext cx="7346243" cy="585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/>
            <a:r>
              <a:t>https://clck.ru/JbRgP</a:t>
            </a:r>
          </a:p>
        </p:txBody>
      </p:sp>
      <p:pic>
        <p:nvPicPr>
          <p:cNvPr id="19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50009" y="2592287"/>
            <a:ext cx="4255232" cy="4255232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Сергей Белов…"/>
          <p:cNvSpPr txBox="1"/>
          <p:nvPr/>
        </p:nvSpPr>
        <p:spPr>
          <a:xfrm>
            <a:off x="2262311" y="7026805"/>
            <a:ext cx="3030627" cy="1080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/>
            </a:pPr>
            <a:r>
              <a:t>Сергей Белов</a:t>
            </a:r>
          </a:p>
          <a:p>
            <a:pPr>
              <a:defRPr sz="3200"/>
            </a:pPr>
            <a:r>
              <a:t>mail.ru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" descr="Image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1906" t="13662" r="1906" b="13662"/>
          <a:stretch>
            <a:fillRect/>
          </a:stretch>
        </p:blipFill>
        <p:spPr>
          <a:xfrm>
            <a:off x="-5128" y="1329816"/>
            <a:ext cx="13014863" cy="709394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" descr="Image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13060" t="18585" r="9960" b="9097"/>
          <a:stretch>
            <a:fillRect/>
          </a:stretch>
        </p:blipFill>
        <p:spPr>
          <a:xfrm>
            <a:off x="-4961" y="1551077"/>
            <a:ext cx="13014614" cy="687732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Делись знаниями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Делись знаниями</a:t>
            </a:r>
          </a:p>
        </p:txBody>
      </p:sp>
      <p:sp>
        <p:nvSpPr>
          <p:cNvPr id="210" name="Даже если это что-то совсем простое"/>
          <p:cNvSpPr txBox="1"/>
          <p:nvPr/>
        </p:nvSpPr>
        <p:spPr>
          <a:xfrm>
            <a:off x="2082876" y="5645296"/>
            <a:ext cx="8839048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Даже если это что-то совсем простое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5412" y="2731660"/>
            <a:ext cx="8673976" cy="3072034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https://www.owasp.org"/>
          <p:cNvSpPr txBox="1"/>
          <p:nvPr/>
        </p:nvSpPr>
        <p:spPr>
          <a:xfrm>
            <a:off x="2767482" y="6126696"/>
            <a:ext cx="7469836" cy="89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>
                <a:solidFill>
                  <a:schemeClr val="accent1">
                    <a:lumOff val="16847"/>
                  </a:schemeClr>
                </a:solidFill>
              </a:defRPr>
            </a:lvl1pPr>
          </a:lstStyle>
          <a:p>
            <a:pPr/>
            <a:r>
              <a:t>https://www.owasp.org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5950" y="438150"/>
            <a:ext cx="6743700" cy="887730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1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73950" y="-1006376"/>
            <a:ext cx="5298976" cy="5298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23271" r="0" b="23271"/>
          <a:stretch>
            <a:fillRect/>
          </a:stretch>
        </p:blipFill>
        <p:spPr>
          <a:xfrm>
            <a:off x="8088858" y="3346846"/>
            <a:ext cx="4069016" cy="16313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Будет много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Будет много</a:t>
            </a:r>
          </a:p>
          <a:p>
            <a:pPr/>
            <a:r>
              <a:t>QR кодов!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12064"/>
            <a:ext cx="13004800" cy="6529472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👍"/>
          <p:cNvSpPr txBox="1"/>
          <p:nvPr/>
        </p:nvSpPr>
        <p:spPr>
          <a:xfrm>
            <a:off x="5289550" y="6111799"/>
            <a:ext cx="2425701" cy="313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200"/>
            </a:lvl1pPr>
          </a:lstStyle>
          <a:p>
            <a:pPr/>
            <a:r>
              <a:t>👍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5950" y="438150"/>
            <a:ext cx="6743700" cy="887730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2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73950" y="-1006376"/>
            <a:ext cx="5298976" cy="5298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35937" y="5615573"/>
            <a:ext cx="3175001" cy="317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0" t="23271" r="0" b="23271"/>
          <a:stretch>
            <a:fillRect/>
          </a:stretch>
        </p:blipFill>
        <p:spPr>
          <a:xfrm>
            <a:off x="8088858" y="3346846"/>
            <a:ext cx="4069016" cy="16313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835894" y="2359630"/>
            <a:ext cx="9332853" cy="50343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30" name="Для веба"/>
          <p:cNvSpPr txBox="1"/>
          <p:nvPr/>
        </p:nvSpPr>
        <p:spPr>
          <a:xfrm>
            <a:off x="4011345" y="4856345"/>
            <a:ext cx="4982110" cy="1366057"/>
          </a:xfrm>
          <a:prstGeom prst="rect">
            <a:avLst/>
          </a:prstGeom>
          <a:solidFill>
            <a:srgbClr val="FFFFFF">
              <a:alpha val="74807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Для веба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860074" y="2059007"/>
            <a:ext cx="9284494" cy="563556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33" name="И для мобилок"/>
          <p:cNvSpPr txBox="1"/>
          <p:nvPr/>
        </p:nvSpPr>
        <p:spPr>
          <a:xfrm>
            <a:off x="2475687" y="4856345"/>
            <a:ext cx="8053426" cy="1366057"/>
          </a:xfrm>
          <a:prstGeom prst="rect">
            <a:avLst/>
          </a:prstGeom>
          <a:solidFill>
            <a:srgbClr val="FFFFFF">
              <a:alpha val="74807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И для мобилок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Спустя время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sz="6640"/>
            </a:pPr>
            <a:r>
              <a:t>Спустя время</a:t>
            </a:r>
          </a:p>
          <a:p>
            <a:pPr defTabSz="484886">
              <a:defRPr sz="6640"/>
            </a:pPr>
            <a:r>
              <a:t>и пару митапов</a:t>
            </a:r>
          </a:p>
        </p:txBody>
      </p:sp>
      <p:pic>
        <p:nvPicPr>
          <p:cNvPr id="2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2386" y="2580678"/>
            <a:ext cx="5146568" cy="27785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3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93961" y="2562197"/>
            <a:ext cx="5298453" cy="27785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3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2472" y="5690895"/>
            <a:ext cx="5146567" cy="28256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39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0" t="10511" r="0" b="7422"/>
          <a:stretch>
            <a:fillRect/>
          </a:stretch>
        </p:blipFill>
        <p:spPr>
          <a:xfrm>
            <a:off x="6594046" y="5706524"/>
            <a:ext cx="5298453" cy="27943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51200" y="1625600"/>
            <a:ext cx="6502400" cy="6502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AFeⓇ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SAFe</a:t>
            </a:r>
            <a:r>
              <a:rPr baseline="31999"/>
              <a:t>Ⓡ</a:t>
            </a:r>
          </a:p>
        </p:txBody>
      </p:sp>
      <p:grpSp>
        <p:nvGrpSpPr>
          <p:cNvPr id="251" name="Group"/>
          <p:cNvGrpSpPr/>
          <p:nvPr/>
        </p:nvGrpSpPr>
        <p:grpSpPr>
          <a:xfrm>
            <a:off x="1302525" y="4889977"/>
            <a:ext cx="10399750" cy="1270001"/>
            <a:chOff x="0" y="0"/>
            <a:chExt cx="10399747" cy="1270000"/>
          </a:xfrm>
        </p:grpSpPr>
        <p:sp>
          <p:nvSpPr>
            <p:cNvPr id="246" name="1PI"/>
            <p:cNvSpPr/>
            <p:nvPr/>
          </p:nvSpPr>
          <p:spPr>
            <a:xfrm>
              <a:off x="0" y="0"/>
              <a:ext cx="2067301" cy="127000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7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1PI</a:t>
              </a:r>
            </a:p>
          </p:txBody>
        </p:sp>
        <p:sp>
          <p:nvSpPr>
            <p:cNvPr id="247" name="2PI"/>
            <p:cNvSpPr/>
            <p:nvPr/>
          </p:nvSpPr>
          <p:spPr>
            <a:xfrm>
              <a:off x="2083111" y="0"/>
              <a:ext cx="2067302" cy="127000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7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2PI</a:t>
              </a:r>
            </a:p>
          </p:txBody>
        </p:sp>
        <p:sp>
          <p:nvSpPr>
            <p:cNvPr id="248" name="3PI"/>
            <p:cNvSpPr/>
            <p:nvPr/>
          </p:nvSpPr>
          <p:spPr>
            <a:xfrm>
              <a:off x="4166223" y="0"/>
              <a:ext cx="2067302" cy="127000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7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3PI</a:t>
              </a:r>
            </a:p>
          </p:txBody>
        </p:sp>
        <p:sp>
          <p:nvSpPr>
            <p:cNvPr id="249" name="4PI"/>
            <p:cNvSpPr/>
            <p:nvPr/>
          </p:nvSpPr>
          <p:spPr>
            <a:xfrm>
              <a:off x="6249335" y="0"/>
              <a:ext cx="2067302" cy="127000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7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4PI</a:t>
              </a:r>
            </a:p>
          </p:txBody>
        </p:sp>
        <p:sp>
          <p:nvSpPr>
            <p:cNvPr id="250" name="5PI"/>
            <p:cNvSpPr/>
            <p:nvPr/>
          </p:nvSpPr>
          <p:spPr>
            <a:xfrm>
              <a:off x="8332447" y="0"/>
              <a:ext cx="2067301" cy="127000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7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5PI</a:t>
              </a:r>
            </a:p>
          </p:txBody>
        </p:sp>
      </p:grpSp>
      <p:sp>
        <p:nvSpPr>
          <p:cNvPr id="252" name="Год"/>
          <p:cNvSpPr/>
          <p:nvPr/>
        </p:nvSpPr>
        <p:spPr>
          <a:xfrm>
            <a:off x="1307804" y="3593622"/>
            <a:ext cx="10389192" cy="1270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7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Год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AFeⓇ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SAFe</a:t>
            </a:r>
            <a:r>
              <a:rPr baseline="31999"/>
              <a:t>Ⓡ</a:t>
            </a:r>
          </a:p>
        </p:txBody>
      </p:sp>
      <p:grpSp>
        <p:nvGrpSpPr>
          <p:cNvPr id="260" name="Group"/>
          <p:cNvGrpSpPr/>
          <p:nvPr/>
        </p:nvGrpSpPr>
        <p:grpSpPr>
          <a:xfrm>
            <a:off x="1302525" y="4889977"/>
            <a:ext cx="10399750" cy="1270001"/>
            <a:chOff x="0" y="0"/>
            <a:chExt cx="10399747" cy="1270000"/>
          </a:xfrm>
        </p:grpSpPr>
        <p:sp>
          <p:nvSpPr>
            <p:cNvPr id="255" name="1S"/>
            <p:cNvSpPr/>
            <p:nvPr/>
          </p:nvSpPr>
          <p:spPr>
            <a:xfrm>
              <a:off x="0" y="0"/>
              <a:ext cx="2067301" cy="127000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7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1S</a:t>
              </a:r>
            </a:p>
          </p:txBody>
        </p:sp>
        <p:sp>
          <p:nvSpPr>
            <p:cNvPr id="256" name="2S"/>
            <p:cNvSpPr/>
            <p:nvPr/>
          </p:nvSpPr>
          <p:spPr>
            <a:xfrm>
              <a:off x="2083111" y="0"/>
              <a:ext cx="2067302" cy="127000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7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2S</a:t>
              </a:r>
            </a:p>
          </p:txBody>
        </p:sp>
        <p:sp>
          <p:nvSpPr>
            <p:cNvPr id="257" name="3S"/>
            <p:cNvSpPr/>
            <p:nvPr/>
          </p:nvSpPr>
          <p:spPr>
            <a:xfrm>
              <a:off x="4166223" y="0"/>
              <a:ext cx="2067302" cy="127000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7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3S</a:t>
              </a:r>
            </a:p>
          </p:txBody>
        </p:sp>
        <p:sp>
          <p:nvSpPr>
            <p:cNvPr id="258" name="4S"/>
            <p:cNvSpPr/>
            <p:nvPr/>
          </p:nvSpPr>
          <p:spPr>
            <a:xfrm>
              <a:off x="6249335" y="0"/>
              <a:ext cx="2067302" cy="127000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7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4S</a:t>
              </a:r>
            </a:p>
          </p:txBody>
        </p:sp>
        <p:sp>
          <p:nvSpPr>
            <p:cNvPr id="259" name="5S"/>
            <p:cNvSpPr/>
            <p:nvPr/>
          </p:nvSpPr>
          <p:spPr>
            <a:xfrm>
              <a:off x="8332447" y="0"/>
              <a:ext cx="2067301" cy="1270000"/>
            </a:xfrm>
            <a:prstGeom prst="rect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7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5S</a:t>
              </a:r>
            </a:p>
          </p:txBody>
        </p:sp>
      </p:grpSp>
      <p:sp>
        <p:nvSpPr>
          <p:cNvPr id="261" name="PI"/>
          <p:cNvSpPr/>
          <p:nvPr/>
        </p:nvSpPr>
        <p:spPr>
          <a:xfrm>
            <a:off x="1307804" y="3593622"/>
            <a:ext cx="10389192" cy="1270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7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PI</a:t>
            </a:r>
          </a:p>
        </p:txBody>
      </p:sp>
      <p:sp>
        <p:nvSpPr>
          <p:cNvPr id="262" name="IP итерация"/>
          <p:cNvSpPr txBox="1"/>
          <p:nvPr/>
        </p:nvSpPr>
        <p:spPr>
          <a:xfrm>
            <a:off x="7620876" y="7494929"/>
            <a:ext cx="4148176" cy="932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/>
            </a:lvl1pPr>
          </a:lstStyle>
          <a:p>
            <a:pPr/>
            <a:r>
              <a:t>IP итерация</a:t>
            </a:r>
          </a:p>
        </p:txBody>
      </p:sp>
      <p:sp>
        <p:nvSpPr>
          <p:cNvPr id="263" name="Arrow"/>
          <p:cNvSpPr/>
          <p:nvPr/>
        </p:nvSpPr>
        <p:spPr>
          <a:xfrm rot="16200000">
            <a:off x="9983803" y="6298088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AFeⓇ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SAFe</a:t>
            </a:r>
            <a:r>
              <a:rPr baseline="31999"/>
              <a:t>Ⓡ</a:t>
            </a:r>
          </a:p>
        </p:txBody>
      </p:sp>
      <p:sp>
        <p:nvSpPr>
          <p:cNvPr id="266" name="5S"/>
          <p:cNvSpPr/>
          <p:nvPr/>
        </p:nvSpPr>
        <p:spPr>
          <a:xfrm>
            <a:off x="1307804" y="3597175"/>
            <a:ext cx="10389192" cy="1270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7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5S</a:t>
            </a:r>
          </a:p>
        </p:txBody>
      </p:sp>
      <p:sp>
        <p:nvSpPr>
          <p:cNvPr id="267" name="Неделя"/>
          <p:cNvSpPr/>
          <p:nvPr/>
        </p:nvSpPr>
        <p:spPr>
          <a:xfrm>
            <a:off x="1307804" y="4886424"/>
            <a:ext cx="5182630" cy="1270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7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 Неделя</a:t>
            </a:r>
          </a:p>
        </p:txBody>
      </p:sp>
      <p:sp>
        <p:nvSpPr>
          <p:cNvPr id="268" name="Неделя"/>
          <p:cNvSpPr/>
          <p:nvPr/>
        </p:nvSpPr>
        <p:spPr>
          <a:xfrm>
            <a:off x="6507623" y="4886424"/>
            <a:ext cx="5182630" cy="1270001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7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 Неделя</a:t>
            </a:r>
          </a:p>
        </p:txBody>
      </p:sp>
      <p:sp>
        <p:nvSpPr>
          <p:cNvPr id="269" name="Планирование"/>
          <p:cNvSpPr txBox="1"/>
          <p:nvPr/>
        </p:nvSpPr>
        <p:spPr>
          <a:xfrm>
            <a:off x="6558506" y="7494929"/>
            <a:ext cx="5080865" cy="932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/>
            </a:lvl1pPr>
          </a:lstStyle>
          <a:p>
            <a:pPr/>
            <a:r>
              <a:t>Планирование</a:t>
            </a:r>
          </a:p>
        </p:txBody>
      </p:sp>
      <p:sp>
        <p:nvSpPr>
          <p:cNvPr id="270" name="Arrow"/>
          <p:cNvSpPr/>
          <p:nvPr/>
        </p:nvSpPr>
        <p:spPr>
          <a:xfrm rot="16200000">
            <a:off x="8463938" y="6312989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1" name="2 дня в конце"/>
          <p:cNvSpPr txBox="1"/>
          <p:nvPr/>
        </p:nvSpPr>
        <p:spPr>
          <a:xfrm>
            <a:off x="7761437" y="8361347"/>
            <a:ext cx="2675002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2 дня в конце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AFeⓇ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SAFe</a:t>
            </a:r>
            <a:r>
              <a:rPr baseline="31999"/>
              <a:t>Ⓡ</a:t>
            </a:r>
          </a:p>
        </p:txBody>
      </p:sp>
      <p:sp>
        <p:nvSpPr>
          <p:cNvPr id="274" name="5S"/>
          <p:cNvSpPr/>
          <p:nvPr/>
        </p:nvSpPr>
        <p:spPr>
          <a:xfrm>
            <a:off x="1307804" y="3597175"/>
            <a:ext cx="10389192" cy="1270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7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5S</a:t>
            </a:r>
          </a:p>
        </p:txBody>
      </p:sp>
      <p:sp>
        <p:nvSpPr>
          <p:cNvPr id="275" name="Неделя"/>
          <p:cNvSpPr/>
          <p:nvPr/>
        </p:nvSpPr>
        <p:spPr>
          <a:xfrm>
            <a:off x="1307804" y="4886424"/>
            <a:ext cx="5182630" cy="1270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7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 Неделя</a:t>
            </a:r>
          </a:p>
        </p:txBody>
      </p:sp>
      <p:sp>
        <p:nvSpPr>
          <p:cNvPr id="276" name="Неделя"/>
          <p:cNvSpPr/>
          <p:nvPr/>
        </p:nvSpPr>
        <p:spPr>
          <a:xfrm>
            <a:off x="6507623" y="4886424"/>
            <a:ext cx="5182630" cy="1270001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7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 Неделя</a:t>
            </a:r>
          </a:p>
        </p:txBody>
      </p:sp>
      <p:sp>
        <p:nvSpPr>
          <p:cNvPr id="277" name="Инновации"/>
          <p:cNvSpPr txBox="1"/>
          <p:nvPr/>
        </p:nvSpPr>
        <p:spPr>
          <a:xfrm>
            <a:off x="1956019" y="7509829"/>
            <a:ext cx="3886201" cy="932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/>
            </a:lvl1pPr>
          </a:lstStyle>
          <a:p>
            <a:pPr/>
            <a:r>
              <a:t>Инновации</a:t>
            </a:r>
          </a:p>
        </p:txBody>
      </p:sp>
      <p:sp>
        <p:nvSpPr>
          <p:cNvPr id="278" name="Arrow"/>
          <p:cNvSpPr/>
          <p:nvPr/>
        </p:nvSpPr>
        <p:spPr>
          <a:xfrm rot="16200000">
            <a:off x="3264118" y="6327889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9" name="Хакатоны, мастер-классы,…"/>
          <p:cNvSpPr txBox="1"/>
          <p:nvPr/>
        </p:nvSpPr>
        <p:spPr>
          <a:xfrm>
            <a:off x="1243930" y="8295395"/>
            <a:ext cx="5310379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Хакатоны, мастер-классы,</a:t>
            </a:r>
          </a:p>
          <a:p>
            <a:pPr>
              <a:defRPr sz="3000"/>
            </a:pPr>
            <a:r>
              <a:t>курсы, техдолг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О себе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О себе</a:t>
            </a:r>
          </a:p>
        </p:txBody>
      </p:sp>
      <p:pic>
        <p:nvPicPr>
          <p:cNvPr id="130" name="7-6od8SyB031K5hfb7SNW6sQnTD1r2iOijy8Uyc29OFPLzXGhNEy6tvrfwTkjGdWXZOSDC15BnAeL5VnhUvrlKCOMz3ynP6wWTbKwxzaZsqmaUbhsG08jUnDK-TJdQ6v4oPdVVpbAjk.png" descr="7-6od8SyB031K5hfb7SNW6sQnTD1r2iOijy8Uyc29OFPLzXGhNEy6tvrfwTkjGdWXZOSDC15BnAeL5VnhUvrlKCOMz3ynP6wWTbKwxzaZsqmaUbhsG08jUnDK-TJdQ6v4oPdVVpbAjk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74822" y="6547130"/>
            <a:ext cx="1193597" cy="1205939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АвтоТрансИнфо…"/>
          <p:cNvSpPr txBox="1"/>
          <p:nvPr/>
        </p:nvSpPr>
        <p:spPr>
          <a:xfrm>
            <a:off x="4524044" y="6547130"/>
            <a:ext cx="5405934" cy="1205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/>
            </a:pPr>
            <a:r>
              <a:t>АвтоТрансИнфо</a:t>
            </a:r>
          </a:p>
          <a:p>
            <a:pPr algn="l">
              <a:defRPr sz="3600"/>
            </a:pPr>
            <a:r>
              <a:t>Биржа грузоперевозок</a:t>
            </a:r>
          </a:p>
        </p:txBody>
      </p:sp>
      <p:pic>
        <p:nvPicPr>
          <p:cNvPr id="13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92288" y="3155950"/>
            <a:ext cx="3232707" cy="1703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79805" y="2391380"/>
            <a:ext cx="3232707" cy="3232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Arrow"/>
          <p:cNvSpPr/>
          <p:nvPr/>
        </p:nvSpPr>
        <p:spPr>
          <a:xfrm>
            <a:off x="5816600" y="3755470"/>
            <a:ext cx="1757958" cy="854630"/>
          </a:xfrm>
          <a:prstGeom prst="rightArrow">
            <a:avLst>
              <a:gd name="adj1" fmla="val 32000"/>
              <a:gd name="adj2" fmla="val 95106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5" name="Arrow"/>
          <p:cNvSpPr/>
          <p:nvPr/>
        </p:nvSpPr>
        <p:spPr>
          <a:xfrm rot="7077016">
            <a:off x="7607300" y="5236885"/>
            <a:ext cx="1757958" cy="854630"/>
          </a:xfrm>
          <a:prstGeom prst="rightArrow">
            <a:avLst>
              <a:gd name="adj1" fmla="val 32000"/>
              <a:gd name="adj2" fmla="val 95106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Мастер-класс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Мастер-класс</a:t>
            </a:r>
          </a:p>
        </p:txBody>
      </p:sp>
      <p:sp>
        <p:nvSpPr>
          <p:cNvPr id="282" name="3+ часа"/>
          <p:cNvSpPr txBox="1"/>
          <p:nvPr/>
        </p:nvSpPr>
        <p:spPr>
          <a:xfrm>
            <a:off x="2342741" y="4618017"/>
            <a:ext cx="2198625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3+ часа</a:t>
            </a:r>
          </a:p>
        </p:txBody>
      </p:sp>
      <p:sp>
        <p:nvSpPr>
          <p:cNvPr id="283" name="30+ слушателей"/>
          <p:cNvSpPr txBox="1"/>
          <p:nvPr/>
        </p:nvSpPr>
        <p:spPr>
          <a:xfrm>
            <a:off x="6594770" y="4619400"/>
            <a:ext cx="4542232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30+ слушателей</a:t>
            </a:r>
          </a:p>
        </p:txBody>
      </p:sp>
      <p:sp>
        <p:nvSpPr>
          <p:cNvPr id="284" name="40+ тем"/>
          <p:cNvSpPr txBox="1"/>
          <p:nvPr/>
        </p:nvSpPr>
        <p:spPr>
          <a:xfrm>
            <a:off x="2322065" y="7965475"/>
            <a:ext cx="2239977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40+ тем</a:t>
            </a:r>
          </a:p>
        </p:txBody>
      </p:sp>
      <p:sp>
        <p:nvSpPr>
          <p:cNvPr id="285" name="6 приложений"/>
          <p:cNvSpPr txBox="1"/>
          <p:nvPr/>
        </p:nvSpPr>
        <p:spPr>
          <a:xfrm>
            <a:off x="6877987" y="7922155"/>
            <a:ext cx="4035401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6 приложений</a:t>
            </a:r>
          </a:p>
        </p:txBody>
      </p:sp>
      <p:sp>
        <p:nvSpPr>
          <p:cNvPr id="286" name="Stopwatch"/>
          <p:cNvSpPr/>
          <p:nvPr/>
        </p:nvSpPr>
        <p:spPr>
          <a:xfrm>
            <a:off x="2654323" y="2699431"/>
            <a:ext cx="1635064" cy="1892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083" y="0"/>
                </a:moveTo>
                <a:cubicBezTo>
                  <a:pt x="8677" y="0"/>
                  <a:pt x="8349" y="285"/>
                  <a:pt x="8349" y="636"/>
                </a:cubicBezTo>
                <a:cubicBezTo>
                  <a:pt x="8349" y="987"/>
                  <a:pt x="8677" y="1271"/>
                  <a:pt x="9083" y="1271"/>
                </a:cubicBezTo>
                <a:lnTo>
                  <a:pt x="10064" y="1271"/>
                </a:lnTo>
                <a:lnTo>
                  <a:pt x="10064" y="2960"/>
                </a:lnTo>
                <a:cubicBezTo>
                  <a:pt x="4451" y="3288"/>
                  <a:pt x="0" y="7336"/>
                  <a:pt x="0" y="12268"/>
                </a:cubicBezTo>
                <a:cubicBezTo>
                  <a:pt x="0" y="17414"/>
                  <a:pt x="4845" y="21600"/>
                  <a:pt x="10800" y="21600"/>
                </a:cubicBezTo>
                <a:cubicBezTo>
                  <a:pt x="16755" y="21600"/>
                  <a:pt x="21600" y="17414"/>
                  <a:pt x="21600" y="12268"/>
                </a:cubicBezTo>
                <a:cubicBezTo>
                  <a:pt x="21600" y="9530"/>
                  <a:pt x="20228" y="7065"/>
                  <a:pt x="18048" y="5356"/>
                </a:cubicBezTo>
                <a:cubicBezTo>
                  <a:pt x="18095" y="5326"/>
                  <a:pt x="18139" y="5288"/>
                  <a:pt x="18173" y="5243"/>
                </a:cubicBezTo>
                <a:lnTo>
                  <a:pt x="18534" y="4762"/>
                </a:lnTo>
                <a:cubicBezTo>
                  <a:pt x="18681" y="4567"/>
                  <a:pt x="18616" y="4303"/>
                  <a:pt x="18389" y="4177"/>
                </a:cubicBezTo>
                <a:lnTo>
                  <a:pt x="16675" y="3215"/>
                </a:lnTo>
                <a:cubicBezTo>
                  <a:pt x="16448" y="3088"/>
                  <a:pt x="16144" y="3144"/>
                  <a:pt x="15997" y="3340"/>
                </a:cubicBezTo>
                <a:lnTo>
                  <a:pt x="15636" y="3822"/>
                </a:lnTo>
                <a:cubicBezTo>
                  <a:pt x="15615" y="3849"/>
                  <a:pt x="15599" y="3878"/>
                  <a:pt x="15587" y="3907"/>
                </a:cubicBezTo>
                <a:cubicBezTo>
                  <a:pt x="14351" y="3376"/>
                  <a:pt x="12983" y="3045"/>
                  <a:pt x="11536" y="2960"/>
                </a:cubicBezTo>
                <a:lnTo>
                  <a:pt x="11536" y="1271"/>
                </a:lnTo>
                <a:lnTo>
                  <a:pt x="12517" y="1271"/>
                </a:lnTo>
                <a:cubicBezTo>
                  <a:pt x="12923" y="1271"/>
                  <a:pt x="13251" y="987"/>
                  <a:pt x="13251" y="636"/>
                </a:cubicBezTo>
                <a:cubicBezTo>
                  <a:pt x="13251" y="285"/>
                  <a:pt x="12923" y="0"/>
                  <a:pt x="12517" y="0"/>
                </a:cubicBezTo>
                <a:lnTo>
                  <a:pt x="9083" y="0"/>
                </a:lnTo>
                <a:close/>
                <a:moveTo>
                  <a:pt x="10800" y="4207"/>
                </a:moveTo>
                <a:cubicBezTo>
                  <a:pt x="15944" y="4207"/>
                  <a:pt x="20129" y="7823"/>
                  <a:pt x="20129" y="12268"/>
                </a:cubicBezTo>
                <a:cubicBezTo>
                  <a:pt x="20129" y="16713"/>
                  <a:pt x="15944" y="20329"/>
                  <a:pt x="10800" y="20329"/>
                </a:cubicBezTo>
                <a:cubicBezTo>
                  <a:pt x="5656" y="20329"/>
                  <a:pt x="1471" y="16713"/>
                  <a:pt x="1471" y="12268"/>
                </a:cubicBezTo>
                <a:cubicBezTo>
                  <a:pt x="1471" y="7823"/>
                  <a:pt x="5656" y="4207"/>
                  <a:pt x="10800" y="4207"/>
                </a:cubicBezTo>
                <a:close/>
                <a:moveTo>
                  <a:pt x="10800" y="6222"/>
                </a:moveTo>
                <a:cubicBezTo>
                  <a:pt x="10394" y="6222"/>
                  <a:pt x="10064" y="6505"/>
                  <a:pt x="10064" y="6856"/>
                </a:cubicBezTo>
                <a:lnTo>
                  <a:pt x="10064" y="12268"/>
                </a:lnTo>
                <a:cubicBezTo>
                  <a:pt x="10064" y="12619"/>
                  <a:pt x="10394" y="12904"/>
                  <a:pt x="10800" y="12904"/>
                </a:cubicBezTo>
                <a:cubicBezTo>
                  <a:pt x="11206" y="12904"/>
                  <a:pt x="11536" y="12619"/>
                  <a:pt x="11536" y="12268"/>
                </a:cubicBezTo>
                <a:lnTo>
                  <a:pt x="11536" y="6856"/>
                </a:lnTo>
                <a:cubicBezTo>
                  <a:pt x="11536" y="6505"/>
                  <a:pt x="11206" y="6222"/>
                  <a:pt x="10800" y="622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7" name="Brain"/>
          <p:cNvSpPr/>
          <p:nvPr/>
        </p:nvSpPr>
        <p:spPr>
          <a:xfrm>
            <a:off x="2449977" y="6317221"/>
            <a:ext cx="1984152" cy="15222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65" h="21427" fill="norm" stroke="1" extrusionOk="0">
                <a:moveTo>
                  <a:pt x="7654" y="1"/>
                </a:moveTo>
                <a:cubicBezTo>
                  <a:pt x="6294" y="20"/>
                  <a:pt x="4753" y="903"/>
                  <a:pt x="4110" y="2532"/>
                </a:cubicBezTo>
                <a:cubicBezTo>
                  <a:pt x="4110" y="2532"/>
                  <a:pt x="4104" y="2532"/>
                  <a:pt x="4104" y="2532"/>
                </a:cubicBezTo>
                <a:cubicBezTo>
                  <a:pt x="3722" y="3624"/>
                  <a:pt x="3929" y="4445"/>
                  <a:pt x="3945" y="4495"/>
                </a:cubicBezTo>
                <a:cubicBezTo>
                  <a:pt x="3976" y="4602"/>
                  <a:pt x="3935" y="4724"/>
                  <a:pt x="3855" y="4767"/>
                </a:cubicBezTo>
                <a:cubicBezTo>
                  <a:pt x="3839" y="4774"/>
                  <a:pt x="3828" y="4781"/>
                  <a:pt x="3812" y="4781"/>
                </a:cubicBezTo>
                <a:cubicBezTo>
                  <a:pt x="3743" y="4788"/>
                  <a:pt x="3679" y="4730"/>
                  <a:pt x="3653" y="4644"/>
                </a:cubicBezTo>
                <a:cubicBezTo>
                  <a:pt x="3642" y="4595"/>
                  <a:pt x="3430" y="3790"/>
                  <a:pt x="3722" y="2691"/>
                </a:cubicBezTo>
                <a:cubicBezTo>
                  <a:pt x="3754" y="2562"/>
                  <a:pt x="3690" y="2425"/>
                  <a:pt x="3590" y="2425"/>
                </a:cubicBezTo>
                <a:cubicBezTo>
                  <a:pt x="1950" y="2425"/>
                  <a:pt x="273" y="5524"/>
                  <a:pt x="347" y="7372"/>
                </a:cubicBezTo>
                <a:cubicBezTo>
                  <a:pt x="353" y="7515"/>
                  <a:pt x="475" y="7579"/>
                  <a:pt x="555" y="7493"/>
                </a:cubicBezTo>
                <a:cubicBezTo>
                  <a:pt x="778" y="7236"/>
                  <a:pt x="1021" y="7029"/>
                  <a:pt x="1281" y="6886"/>
                </a:cubicBezTo>
                <a:cubicBezTo>
                  <a:pt x="1350" y="6850"/>
                  <a:pt x="1429" y="6879"/>
                  <a:pt x="1472" y="6964"/>
                </a:cubicBezTo>
                <a:cubicBezTo>
                  <a:pt x="1530" y="7078"/>
                  <a:pt x="1487" y="7236"/>
                  <a:pt x="1397" y="7279"/>
                </a:cubicBezTo>
                <a:cubicBezTo>
                  <a:pt x="1036" y="7471"/>
                  <a:pt x="750" y="7772"/>
                  <a:pt x="516" y="8129"/>
                </a:cubicBezTo>
                <a:cubicBezTo>
                  <a:pt x="-529" y="10034"/>
                  <a:pt x="140" y="12853"/>
                  <a:pt x="1392" y="14423"/>
                </a:cubicBezTo>
                <a:cubicBezTo>
                  <a:pt x="1610" y="14680"/>
                  <a:pt x="1833" y="14902"/>
                  <a:pt x="2056" y="15088"/>
                </a:cubicBezTo>
                <a:cubicBezTo>
                  <a:pt x="2156" y="15166"/>
                  <a:pt x="2358" y="15310"/>
                  <a:pt x="2352" y="15324"/>
                </a:cubicBezTo>
                <a:cubicBezTo>
                  <a:pt x="3759" y="16381"/>
                  <a:pt x="5347" y="16295"/>
                  <a:pt x="5973" y="16216"/>
                </a:cubicBezTo>
                <a:cubicBezTo>
                  <a:pt x="6105" y="16202"/>
                  <a:pt x="6238" y="16244"/>
                  <a:pt x="6344" y="16344"/>
                </a:cubicBezTo>
                <a:cubicBezTo>
                  <a:pt x="6567" y="16543"/>
                  <a:pt x="8073" y="17950"/>
                  <a:pt x="10605" y="17872"/>
                </a:cubicBezTo>
                <a:cubicBezTo>
                  <a:pt x="11231" y="17850"/>
                  <a:pt x="12001" y="17751"/>
                  <a:pt x="12824" y="17401"/>
                </a:cubicBezTo>
                <a:cubicBezTo>
                  <a:pt x="13912" y="16937"/>
                  <a:pt x="14755" y="15760"/>
                  <a:pt x="14686" y="14325"/>
                </a:cubicBezTo>
                <a:cubicBezTo>
                  <a:pt x="14506" y="12369"/>
                  <a:pt x="13817" y="11205"/>
                  <a:pt x="12469" y="10377"/>
                </a:cubicBezTo>
                <a:cubicBezTo>
                  <a:pt x="11806" y="9970"/>
                  <a:pt x="11046" y="9898"/>
                  <a:pt x="10467" y="9926"/>
                </a:cubicBezTo>
                <a:cubicBezTo>
                  <a:pt x="10122" y="9948"/>
                  <a:pt x="9815" y="9999"/>
                  <a:pt x="9550" y="10056"/>
                </a:cubicBezTo>
                <a:lnTo>
                  <a:pt x="9512" y="10069"/>
                </a:lnTo>
                <a:cubicBezTo>
                  <a:pt x="8599" y="10283"/>
                  <a:pt x="8137" y="10662"/>
                  <a:pt x="8132" y="10669"/>
                </a:cubicBezTo>
                <a:cubicBezTo>
                  <a:pt x="8111" y="10691"/>
                  <a:pt x="8085" y="10698"/>
                  <a:pt x="8064" y="10698"/>
                </a:cubicBezTo>
                <a:cubicBezTo>
                  <a:pt x="8006" y="10705"/>
                  <a:pt x="7952" y="10669"/>
                  <a:pt x="7920" y="10598"/>
                </a:cubicBezTo>
                <a:cubicBezTo>
                  <a:pt x="7872" y="10498"/>
                  <a:pt x="7899" y="10370"/>
                  <a:pt x="7968" y="10306"/>
                </a:cubicBezTo>
                <a:cubicBezTo>
                  <a:pt x="7989" y="10291"/>
                  <a:pt x="8266" y="10062"/>
                  <a:pt x="8807" y="9848"/>
                </a:cubicBezTo>
                <a:cubicBezTo>
                  <a:pt x="8903" y="9813"/>
                  <a:pt x="8918" y="9641"/>
                  <a:pt x="8839" y="9570"/>
                </a:cubicBezTo>
                <a:cubicBezTo>
                  <a:pt x="8313" y="9098"/>
                  <a:pt x="7617" y="8270"/>
                  <a:pt x="7416" y="7071"/>
                </a:cubicBezTo>
                <a:cubicBezTo>
                  <a:pt x="7394" y="6957"/>
                  <a:pt x="7448" y="6843"/>
                  <a:pt x="7533" y="6821"/>
                </a:cubicBezTo>
                <a:cubicBezTo>
                  <a:pt x="7618" y="6793"/>
                  <a:pt x="7698" y="6865"/>
                  <a:pt x="7719" y="6987"/>
                </a:cubicBezTo>
                <a:cubicBezTo>
                  <a:pt x="7942" y="8321"/>
                  <a:pt x="8912" y="9179"/>
                  <a:pt x="9358" y="9507"/>
                </a:cubicBezTo>
                <a:cubicBezTo>
                  <a:pt x="9469" y="9586"/>
                  <a:pt x="9597" y="9620"/>
                  <a:pt x="9719" y="9592"/>
                </a:cubicBezTo>
                <a:cubicBezTo>
                  <a:pt x="10234" y="9492"/>
                  <a:pt x="11518" y="9334"/>
                  <a:pt x="12595" y="9998"/>
                </a:cubicBezTo>
                <a:cubicBezTo>
                  <a:pt x="12998" y="10240"/>
                  <a:pt x="13345" y="10521"/>
                  <a:pt x="13636" y="10828"/>
                </a:cubicBezTo>
                <a:cubicBezTo>
                  <a:pt x="13743" y="10942"/>
                  <a:pt x="13897" y="10948"/>
                  <a:pt x="14008" y="10841"/>
                </a:cubicBezTo>
                <a:cubicBezTo>
                  <a:pt x="14640" y="10241"/>
                  <a:pt x="15270" y="10013"/>
                  <a:pt x="15902" y="10156"/>
                </a:cubicBezTo>
                <a:cubicBezTo>
                  <a:pt x="16756" y="10356"/>
                  <a:pt x="17361" y="11205"/>
                  <a:pt x="17584" y="11691"/>
                </a:cubicBezTo>
                <a:cubicBezTo>
                  <a:pt x="17626" y="11784"/>
                  <a:pt x="17616" y="11912"/>
                  <a:pt x="17552" y="11983"/>
                </a:cubicBezTo>
                <a:cubicBezTo>
                  <a:pt x="17526" y="12011"/>
                  <a:pt x="17499" y="12025"/>
                  <a:pt x="17468" y="12025"/>
                </a:cubicBezTo>
                <a:cubicBezTo>
                  <a:pt x="17414" y="12032"/>
                  <a:pt x="17357" y="11996"/>
                  <a:pt x="17325" y="11925"/>
                </a:cubicBezTo>
                <a:cubicBezTo>
                  <a:pt x="17144" y="11532"/>
                  <a:pt x="16602" y="10749"/>
                  <a:pt x="15849" y="10578"/>
                </a:cubicBezTo>
                <a:cubicBezTo>
                  <a:pt x="15313" y="10456"/>
                  <a:pt x="14766" y="10648"/>
                  <a:pt x="14214" y="11169"/>
                </a:cubicBezTo>
                <a:cubicBezTo>
                  <a:pt x="14123" y="11254"/>
                  <a:pt x="14108" y="11418"/>
                  <a:pt x="14177" y="11532"/>
                </a:cubicBezTo>
                <a:cubicBezTo>
                  <a:pt x="14389" y="11875"/>
                  <a:pt x="14565" y="12262"/>
                  <a:pt x="14698" y="12683"/>
                </a:cubicBezTo>
                <a:cubicBezTo>
                  <a:pt x="14846" y="13169"/>
                  <a:pt x="14952" y="13695"/>
                  <a:pt x="15005" y="14316"/>
                </a:cubicBezTo>
                <a:cubicBezTo>
                  <a:pt x="16369" y="14966"/>
                  <a:pt x="19967" y="14602"/>
                  <a:pt x="20652" y="11448"/>
                </a:cubicBezTo>
                <a:cubicBezTo>
                  <a:pt x="21071" y="9520"/>
                  <a:pt x="20280" y="7208"/>
                  <a:pt x="19086" y="6630"/>
                </a:cubicBezTo>
                <a:cubicBezTo>
                  <a:pt x="18943" y="6558"/>
                  <a:pt x="18795" y="6680"/>
                  <a:pt x="18758" y="6879"/>
                </a:cubicBezTo>
                <a:cubicBezTo>
                  <a:pt x="18652" y="7472"/>
                  <a:pt x="18444" y="7944"/>
                  <a:pt x="18242" y="8258"/>
                </a:cubicBezTo>
                <a:cubicBezTo>
                  <a:pt x="18189" y="8336"/>
                  <a:pt x="18189" y="8458"/>
                  <a:pt x="18242" y="8543"/>
                </a:cubicBezTo>
                <a:cubicBezTo>
                  <a:pt x="18338" y="8693"/>
                  <a:pt x="18481" y="8971"/>
                  <a:pt x="18635" y="9442"/>
                </a:cubicBezTo>
                <a:cubicBezTo>
                  <a:pt x="18667" y="9542"/>
                  <a:pt x="18640" y="9678"/>
                  <a:pt x="18565" y="9728"/>
                </a:cubicBezTo>
                <a:cubicBezTo>
                  <a:pt x="18544" y="9742"/>
                  <a:pt x="18529" y="9748"/>
                  <a:pt x="18507" y="9748"/>
                </a:cubicBezTo>
                <a:cubicBezTo>
                  <a:pt x="18438" y="9755"/>
                  <a:pt x="18375" y="9700"/>
                  <a:pt x="18348" y="9614"/>
                </a:cubicBezTo>
                <a:cubicBezTo>
                  <a:pt x="18348" y="9607"/>
                  <a:pt x="18226" y="9179"/>
                  <a:pt x="17977" y="8793"/>
                </a:cubicBezTo>
                <a:cubicBezTo>
                  <a:pt x="17653" y="8301"/>
                  <a:pt x="17271" y="8108"/>
                  <a:pt x="16836" y="8222"/>
                </a:cubicBezTo>
                <a:cubicBezTo>
                  <a:pt x="16740" y="8244"/>
                  <a:pt x="16650" y="8150"/>
                  <a:pt x="16650" y="8015"/>
                </a:cubicBezTo>
                <a:cubicBezTo>
                  <a:pt x="16650" y="7908"/>
                  <a:pt x="16708" y="7822"/>
                  <a:pt x="16783" y="7807"/>
                </a:cubicBezTo>
                <a:cubicBezTo>
                  <a:pt x="17244" y="7686"/>
                  <a:pt x="17610" y="7886"/>
                  <a:pt x="17791" y="8022"/>
                </a:cubicBezTo>
                <a:cubicBezTo>
                  <a:pt x="17871" y="8079"/>
                  <a:pt x="17971" y="8057"/>
                  <a:pt x="18030" y="7957"/>
                </a:cubicBezTo>
                <a:cubicBezTo>
                  <a:pt x="18444" y="7300"/>
                  <a:pt x="18980" y="5845"/>
                  <a:pt x="18215" y="4332"/>
                </a:cubicBezTo>
                <a:cubicBezTo>
                  <a:pt x="17738" y="3390"/>
                  <a:pt x="16750" y="2824"/>
                  <a:pt x="15965" y="2789"/>
                </a:cubicBezTo>
                <a:cubicBezTo>
                  <a:pt x="15901" y="2789"/>
                  <a:pt x="15843" y="2790"/>
                  <a:pt x="15779" y="2798"/>
                </a:cubicBezTo>
                <a:cubicBezTo>
                  <a:pt x="15647" y="2812"/>
                  <a:pt x="15403" y="2824"/>
                  <a:pt x="15074" y="2931"/>
                </a:cubicBezTo>
                <a:cubicBezTo>
                  <a:pt x="14560" y="3096"/>
                  <a:pt x="14279" y="3382"/>
                  <a:pt x="14273" y="3382"/>
                </a:cubicBezTo>
                <a:cubicBezTo>
                  <a:pt x="14204" y="3453"/>
                  <a:pt x="14107" y="3433"/>
                  <a:pt x="14054" y="3333"/>
                </a:cubicBezTo>
                <a:cubicBezTo>
                  <a:pt x="14007" y="3240"/>
                  <a:pt x="14019" y="3103"/>
                  <a:pt x="14088" y="3039"/>
                </a:cubicBezTo>
                <a:cubicBezTo>
                  <a:pt x="14114" y="3010"/>
                  <a:pt x="14470" y="2669"/>
                  <a:pt x="15096" y="2483"/>
                </a:cubicBezTo>
                <a:cubicBezTo>
                  <a:pt x="15186" y="2455"/>
                  <a:pt x="15227" y="2304"/>
                  <a:pt x="15169" y="2204"/>
                </a:cubicBezTo>
                <a:cubicBezTo>
                  <a:pt x="14341" y="648"/>
                  <a:pt x="11471" y="-173"/>
                  <a:pt x="10170" y="641"/>
                </a:cubicBezTo>
                <a:cubicBezTo>
                  <a:pt x="10048" y="719"/>
                  <a:pt x="9996" y="919"/>
                  <a:pt x="10059" y="1076"/>
                </a:cubicBezTo>
                <a:cubicBezTo>
                  <a:pt x="10203" y="1461"/>
                  <a:pt x="10265" y="1904"/>
                  <a:pt x="10233" y="2325"/>
                </a:cubicBezTo>
                <a:cubicBezTo>
                  <a:pt x="10228" y="2432"/>
                  <a:pt x="10165" y="2512"/>
                  <a:pt x="10091" y="2519"/>
                </a:cubicBezTo>
                <a:cubicBezTo>
                  <a:pt x="10080" y="2519"/>
                  <a:pt x="10075" y="2519"/>
                  <a:pt x="10064" y="2519"/>
                </a:cubicBezTo>
                <a:cubicBezTo>
                  <a:pt x="9979" y="2505"/>
                  <a:pt x="9916" y="2404"/>
                  <a:pt x="9927" y="2282"/>
                </a:cubicBezTo>
                <a:cubicBezTo>
                  <a:pt x="9937" y="2140"/>
                  <a:pt x="10011" y="1106"/>
                  <a:pt x="9295" y="520"/>
                </a:cubicBezTo>
                <a:cubicBezTo>
                  <a:pt x="8854" y="161"/>
                  <a:pt x="8273" y="-8"/>
                  <a:pt x="7654" y="1"/>
                </a:cubicBezTo>
                <a:close/>
                <a:moveTo>
                  <a:pt x="6930" y="3139"/>
                </a:moveTo>
                <a:cubicBezTo>
                  <a:pt x="7435" y="3144"/>
                  <a:pt x="7913" y="3351"/>
                  <a:pt x="8361" y="3761"/>
                </a:cubicBezTo>
                <a:cubicBezTo>
                  <a:pt x="8886" y="4239"/>
                  <a:pt x="9242" y="4895"/>
                  <a:pt x="9449" y="5352"/>
                </a:cubicBezTo>
                <a:cubicBezTo>
                  <a:pt x="9491" y="5444"/>
                  <a:pt x="9582" y="5480"/>
                  <a:pt x="9656" y="5430"/>
                </a:cubicBezTo>
                <a:cubicBezTo>
                  <a:pt x="10925" y="4509"/>
                  <a:pt x="12288" y="4695"/>
                  <a:pt x="13403" y="5952"/>
                </a:cubicBezTo>
                <a:cubicBezTo>
                  <a:pt x="13456" y="6009"/>
                  <a:pt x="13535" y="6015"/>
                  <a:pt x="13593" y="5958"/>
                </a:cubicBezTo>
                <a:cubicBezTo>
                  <a:pt x="13795" y="5758"/>
                  <a:pt x="14331" y="5353"/>
                  <a:pt x="15154" y="5617"/>
                </a:cubicBezTo>
                <a:cubicBezTo>
                  <a:pt x="15239" y="5631"/>
                  <a:pt x="15291" y="5745"/>
                  <a:pt x="15270" y="5867"/>
                </a:cubicBezTo>
                <a:cubicBezTo>
                  <a:pt x="15249" y="5981"/>
                  <a:pt x="15164" y="6045"/>
                  <a:pt x="15079" y="6016"/>
                </a:cubicBezTo>
                <a:cubicBezTo>
                  <a:pt x="14527" y="5866"/>
                  <a:pt x="14076" y="5967"/>
                  <a:pt x="13736" y="6331"/>
                </a:cubicBezTo>
                <a:cubicBezTo>
                  <a:pt x="13418" y="6673"/>
                  <a:pt x="13217" y="7243"/>
                  <a:pt x="13195" y="7856"/>
                </a:cubicBezTo>
                <a:cubicBezTo>
                  <a:pt x="13190" y="7964"/>
                  <a:pt x="13132" y="8050"/>
                  <a:pt x="13053" y="8057"/>
                </a:cubicBezTo>
                <a:cubicBezTo>
                  <a:pt x="13026" y="8057"/>
                  <a:pt x="13000" y="8057"/>
                  <a:pt x="12973" y="8028"/>
                </a:cubicBezTo>
                <a:cubicBezTo>
                  <a:pt x="12915" y="7985"/>
                  <a:pt x="12882" y="7900"/>
                  <a:pt x="12887" y="7814"/>
                </a:cubicBezTo>
                <a:cubicBezTo>
                  <a:pt x="12903" y="7336"/>
                  <a:pt x="13015" y="6880"/>
                  <a:pt x="13195" y="6509"/>
                </a:cubicBezTo>
                <a:cubicBezTo>
                  <a:pt x="13243" y="6416"/>
                  <a:pt x="13228" y="6295"/>
                  <a:pt x="13164" y="6224"/>
                </a:cubicBezTo>
                <a:cubicBezTo>
                  <a:pt x="11630" y="4532"/>
                  <a:pt x="10133" y="5487"/>
                  <a:pt x="9543" y="5994"/>
                </a:cubicBezTo>
                <a:cubicBezTo>
                  <a:pt x="9464" y="6058"/>
                  <a:pt x="9364" y="6023"/>
                  <a:pt x="9321" y="5909"/>
                </a:cubicBezTo>
                <a:cubicBezTo>
                  <a:pt x="9194" y="5559"/>
                  <a:pt x="8827" y="4688"/>
                  <a:pt x="8185" y="4102"/>
                </a:cubicBezTo>
                <a:cubicBezTo>
                  <a:pt x="7548" y="3524"/>
                  <a:pt x="6843" y="3403"/>
                  <a:pt x="6084" y="3746"/>
                </a:cubicBezTo>
                <a:cubicBezTo>
                  <a:pt x="5999" y="3781"/>
                  <a:pt x="5909" y="3717"/>
                  <a:pt x="5888" y="3603"/>
                </a:cubicBezTo>
                <a:cubicBezTo>
                  <a:pt x="5867" y="3496"/>
                  <a:pt x="5915" y="3375"/>
                  <a:pt x="5994" y="3346"/>
                </a:cubicBezTo>
                <a:cubicBezTo>
                  <a:pt x="6315" y="3204"/>
                  <a:pt x="6627" y="3136"/>
                  <a:pt x="6930" y="3139"/>
                </a:cubicBezTo>
                <a:close/>
                <a:moveTo>
                  <a:pt x="4412" y="7120"/>
                </a:moveTo>
                <a:cubicBezTo>
                  <a:pt x="4454" y="7118"/>
                  <a:pt x="4496" y="7136"/>
                  <a:pt x="4528" y="7178"/>
                </a:cubicBezTo>
                <a:cubicBezTo>
                  <a:pt x="5112" y="7964"/>
                  <a:pt x="5357" y="9491"/>
                  <a:pt x="4678" y="11169"/>
                </a:cubicBezTo>
                <a:cubicBezTo>
                  <a:pt x="4630" y="11290"/>
                  <a:pt x="4688" y="11440"/>
                  <a:pt x="4789" y="11448"/>
                </a:cubicBezTo>
                <a:cubicBezTo>
                  <a:pt x="5622" y="11512"/>
                  <a:pt x="7236" y="11876"/>
                  <a:pt x="8250" y="13725"/>
                </a:cubicBezTo>
                <a:cubicBezTo>
                  <a:pt x="8287" y="13789"/>
                  <a:pt x="8351" y="13816"/>
                  <a:pt x="8409" y="13781"/>
                </a:cubicBezTo>
                <a:cubicBezTo>
                  <a:pt x="9009" y="13474"/>
                  <a:pt x="9645" y="13354"/>
                  <a:pt x="10245" y="13439"/>
                </a:cubicBezTo>
                <a:cubicBezTo>
                  <a:pt x="10314" y="13447"/>
                  <a:pt x="10373" y="13374"/>
                  <a:pt x="10373" y="13281"/>
                </a:cubicBezTo>
                <a:cubicBezTo>
                  <a:pt x="10373" y="12831"/>
                  <a:pt x="10547" y="12183"/>
                  <a:pt x="11237" y="11833"/>
                </a:cubicBezTo>
                <a:cubicBezTo>
                  <a:pt x="11322" y="11791"/>
                  <a:pt x="11413" y="11855"/>
                  <a:pt x="11439" y="11970"/>
                </a:cubicBezTo>
                <a:cubicBezTo>
                  <a:pt x="11466" y="12077"/>
                  <a:pt x="11417" y="12190"/>
                  <a:pt x="11338" y="12233"/>
                </a:cubicBezTo>
                <a:cubicBezTo>
                  <a:pt x="10547" y="12640"/>
                  <a:pt x="10691" y="13418"/>
                  <a:pt x="10696" y="13446"/>
                </a:cubicBezTo>
                <a:cubicBezTo>
                  <a:pt x="10707" y="13510"/>
                  <a:pt x="10743" y="13552"/>
                  <a:pt x="10786" y="13567"/>
                </a:cubicBezTo>
                <a:cubicBezTo>
                  <a:pt x="11391" y="13788"/>
                  <a:pt x="11889" y="14216"/>
                  <a:pt x="12170" y="14780"/>
                </a:cubicBezTo>
                <a:cubicBezTo>
                  <a:pt x="12218" y="14873"/>
                  <a:pt x="12208" y="15010"/>
                  <a:pt x="12144" y="15074"/>
                </a:cubicBezTo>
                <a:cubicBezTo>
                  <a:pt x="12117" y="15103"/>
                  <a:pt x="12091" y="15117"/>
                  <a:pt x="12059" y="15117"/>
                </a:cubicBezTo>
                <a:cubicBezTo>
                  <a:pt x="12006" y="15124"/>
                  <a:pt x="11954" y="15087"/>
                  <a:pt x="11917" y="15023"/>
                </a:cubicBezTo>
                <a:cubicBezTo>
                  <a:pt x="11386" y="13945"/>
                  <a:pt x="9852" y="13361"/>
                  <a:pt x="8308" y="14289"/>
                </a:cubicBezTo>
                <a:cubicBezTo>
                  <a:pt x="8239" y="14332"/>
                  <a:pt x="8160" y="14295"/>
                  <a:pt x="8117" y="14209"/>
                </a:cubicBezTo>
                <a:cubicBezTo>
                  <a:pt x="6870" y="11625"/>
                  <a:pt x="4296" y="11862"/>
                  <a:pt x="4270" y="11862"/>
                </a:cubicBezTo>
                <a:lnTo>
                  <a:pt x="3961" y="11847"/>
                </a:lnTo>
                <a:cubicBezTo>
                  <a:pt x="3924" y="11818"/>
                  <a:pt x="3892" y="11768"/>
                  <a:pt x="3881" y="11711"/>
                </a:cubicBezTo>
                <a:cubicBezTo>
                  <a:pt x="3759" y="11011"/>
                  <a:pt x="3176" y="10055"/>
                  <a:pt x="2332" y="9641"/>
                </a:cubicBezTo>
                <a:cubicBezTo>
                  <a:pt x="2263" y="9605"/>
                  <a:pt x="2209" y="9514"/>
                  <a:pt x="2220" y="9407"/>
                </a:cubicBezTo>
                <a:cubicBezTo>
                  <a:pt x="2236" y="9271"/>
                  <a:pt x="2337" y="9192"/>
                  <a:pt x="2427" y="9235"/>
                </a:cubicBezTo>
                <a:cubicBezTo>
                  <a:pt x="2788" y="9406"/>
                  <a:pt x="3170" y="9735"/>
                  <a:pt x="3483" y="10120"/>
                </a:cubicBezTo>
                <a:cubicBezTo>
                  <a:pt x="3680" y="10363"/>
                  <a:pt x="3913" y="10720"/>
                  <a:pt x="4067" y="11162"/>
                </a:cubicBezTo>
                <a:cubicBezTo>
                  <a:pt x="4115" y="11291"/>
                  <a:pt x="4248" y="11306"/>
                  <a:pt x="4306" y="11184"/>
                </a:cubicBezTo>
                <a:cubicBezTo>
                  <a:pt x="5022" y="9614"/>
                  <a:pt x="4831" y="8186"/>
                  <a:pt x="4311" y="7486"/>
                </a:cubicBezTo>
                <a:cubicBezTo>
                  <a:pt x="4253" y="7408"/>
                  <a:pt x="4243" y="7273"/>
                  <a:pt x="4301" y="7194"/>
                </a:cubicBezTo>
                <a:cubicBezTo>
                  <a:pt x="4330" y="7148"/>
                  <a:pt x="4370" y="7123"/>
                  <a:pt x="4412" y="7120"/>
                </a:cubicBezTo>
                <a:close/>
                <a:moveTo>
                  <a:pt x="2258" y="15717"/>
                </a:moveTo>
                <a:cubicBezTo>
                  <a:pt x="1971" y="17680"/>
                  <a:pt x="4031" y="19435"/>
                  <a:pt x="5702" y="18764"/>
                </a:cubicBezTo>
                <a:cubicBezTo>
                  <a:pt x="5612" y="19699"/>
                  <a:pt x="5001" y="21083"/>
                  <a:pt x="5001" y="21083"/>
                </a:cubicBezTo>
                <a:lnTo>
                  <a:pt x="6238" y="21427"/>
                </a:lnTo>
                <a:lnTo>
                  <a:pt x="8727" y="18063"/>
                </a:lnTo>
                <a:cubicBezTo>
                  <a:pt x="7390" y="17742"/>
                  <a:pt x="6699" y="17172"/>
                  <a:pt x="6333" y="16843"/>
                </a:cubicBezTo>
                <a:cubicBezTo>
                  <a:pt x="6163" y="16686"/>
                  <a:pt x="5962" y="16614"/>
                  <a:pt x="5761" y="16636"/>
                </a:cubicBezTo>
                <a:cubicBezTo>
                  <a:pt x="5442" y="16672"/>
                  <a:pt x="4954" y="16693"/>
                  <a:pt x="4381" y="16593"/>
                </a:cubicBezTo>
                <a:cubicBezTo>
                  <a:pt x="3786" y="16494"/>
                  <a:pt x="3027" y="16259"/>
                  <a:pt x="2258" y="15717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8" name="Head with Shoulders"/>
          <p:cNvSpPr/>
          <p:nvPr/>
        </p:nvSpPr>
        <p:spPr>
          <a:xfrm>
            <a:off x="7873810" y="2787453"/>
            <a:ext cx="1984153" cy="1719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1" y="0"/>
                </a:moveTo>
                <a:cubicBezTo>
                  <a:pt x="8419" y="0"/>
                  <a:pt x="7041" y="1374"/>
                  <a:pt x="6553" y="3337"/>
                </a:cubicBezTo>
                <a:cubicBezTo>
                  <a:pt x="6322" y="4269"/>
                  <a:pt x="6312" y="5365"/>
                  <a:pt x="6383" y="6556"/>
                </a:cubicBezTo>
                <a:cubicBezTo>
                  <a:pt x="6251" y="6550"/>
                  <a:pt x="6103" y="6550"/>
                  <a:pt x="5944" y="6556"/>
                </a:cubicBezTo>
                <a:cubicBezTo>
                  <a:pt x="5170" y="6600"/>
                  <a:pt x="5740" y="8660"/>
                  <a:pt x="6261" y="9870"/>
                </a:cubicBezTo>
                <a:cubicBezTo>
                  <a:pt x="6371" y="10117"/>
                  <a:pt x="6602" y="10060"/>
                  <a:pt x="6700" y="10028"/>
                </a:cubicBezTo>
                <a:cubicBezTo>
                  <a:pt x="6898" y="12074"/>
                  <a:pt x="7173" y="12688"/>
                  <a:pt x="7865" y="13587"/>
                </a:cubicBezTo>
                <a:lnTo>
                  <a:pt x="7853" y="14563"/>
                </a:lnTo>
                <a:cubicBezTo>
                  <a:pt x="7836" y="15893"/>
                  <a:pt x="7177" y="16995"/>
                  <a:pt x="6102" y="17704"/>
                </a:cubicBezTo>
                <a:cubicBezTo>
                  <a:pt x="6014" y="17761"/>
                  <a:pt x="5927" y="17818"/>
                  <a:pt x="5839" y="17863"/>
                </a:cubicBezTo>
                <a:cubicBezTo>
                  <a:pt x="5335" y="18148"/>
                  <a:pt x="4780" y="18293"/>
                  <a:pt x="4221" y="18318"/>
                </a:cubicBezTo>
                <a:cubicBezTo>
                  <a:pt x="1630" y="18457"/>
                  <a:pt x="779" y="19820"/>
                  <a:pt x="0" y="21600"/>
                </a:cubicBezTo>
                <a:lnTo>
                  <a:pt x="10801" y="21600"/>
                </a:lnTo>
                <a:lnTo>
                  <a:pt x="21600" y="21600"/>
                </a:lnTo>
                <a:cubicBezTo>
                  <a:pt x="20821" y="19820"/>
                  <a:pt x="19970" y="18457"/>
                  <a:pt x="17379" y="18318"/>
                </a:cubicBezTo>
                <a:cubicBezTo>
                  <a:pt x="16820" y="18286"/>
                  <a:pt x="16260" y="18148"/>
                  <a:pt x="15761" y="17863"/>
                </a:cubicBezTo>
                <a:cubicBezTo>
                  <a:pt x="15678" y="17812"/>
                  <a:pt x="15591" y="17761"/>
                  <a:pt x="15498" y="17704"/>
                </a:cubicBezTo>
                <a:cubicBezTo>
                  <a:pt x="14423" y="16995"/>
                  <a:pt x="13758" y="15893"/>
                  <a:pt x="13747" y="14563"/>
                </a:cubicBezTo>
                <a:lnTo>
                  <a:pt x="13737" y="13587"/>
                </a:lnTo>
                <a:cubicBezTo>
                  <a:pt x="14428" y="12688"/>
                  <a:pt x="14697" y="12074"/>
                  <a:pt x="14900" y="10028"/>
                </a:cubicBezTo>
                <a:cubicBezTo>
                  <a:pt x="14993" y="10066"/>
                  <a:pt x="15229" y="10123"/>
                  <a:pt x="15339" y="9870"/>
                </a:cubicBezTo>
                <a:cubicBezTo>
                  <a:pt x="15865" y="8660"/>
                  <a:pt x="16431" y="6600"/>
                  <a:pt x="15658" y="6556"/>
                </a:cubicBezTo>
                <a:cubicBezTo>
                  <a:pt x="15498" y="6550"/>
                  <a:pt x="15350" y="6543"/>
                  <a:pt x="15219" y="6556"/>
                </a:cubicBezTo>
                <a:cubicBezTo>
                  <a:pt x="15290" y="5371"/>
                  <a:pt x="15283" y="4269"/>
                  <a:pt x="15047" y="3337"/>
                </a:cubicBezTo>
                <a:cubicBezTo>
                  <a:pt x="14559" y="1374"/>
                  <a:pt x="13183" y="0"/>
                  <a:pt x="10801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9" name="Spanner"/>
          <p:cNvSpPr/>
          <p:nvPr/>
        </p:nvSpPr>
        <p:spPr>
          <a:xfrm rot="16200000">
            <a:off x="8440960" y="5799098"/>
            <a:ext cx="909455" cy="3178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1" h="21089" fill="norm" stroke="1" extrusionOk="0">
                <a:moveTo>
                  <a:pt x="10495" y="1"/>
                </a:moveTo>
                <a:cubicBezTo>
                  <a:pt x="5537" y="237"/>
                  <a:pt x="2663" y="1178"/>
                  <a:pt x="1749" y="2267"/>
                </a:cubicBezTo>
                <a:cubicBezTo>
                  <a:pt x="1263" y="2301"/>
                  <a:pt x="679" y="2339"/>
                  <a:pt x="433" y="2354"/>
                </a:cubicBezTo>
                <a:cubicBezTo>
                  <a:pt x="-23" y="2381"/>
                  <a:pt x="-170" y="2869"/>
                  <a:pt x="241" y="2922"/>
                </a:cubicBezTo>
                <a:cubicBezTo>
                  <a:pt x="457" y="2950"/>
                  <a:pt x="979" y="3018"/>
                  <a:pt x="1429" y="3077"/>
                </a:cubicBezTo>
                <a:cubicBezTo>
                  <a:pt x="1447" y="3792"/>
                  <a:pt x="2245" y="4513"/>
                  <a:pt x="3787" y="5096"/>
                </a:cubicBezTo>
                <a:cubicBezTo>
                  <a:pt x="6520" y="6130"/>
                  <a:pt x="7537" y="7410"/>
                  <a:pt x="7537" y="8611"/>
                </a:cubicBezTo>
                <a:cubicBezTo>
                  <a:pt x="7537" y="9390"/>
                  <a:pt x="5738" y="18573"/>
                  <a:pt x="5738" y="19703"/>
                </a:cubicBezTo>
                <a:cubicBezTo>
                  <a:pt x="5738" y="21590"/>
                  <a:pt x="15503" y="21512"/>
                  <a:pt x="15503" y="19703"/>
                </a:cubicBezTo>
                <a:cubicBezTo>
                  <a:pt x="15503" y="18645"/>
                  <a:pt x="14559" y="11348"/>
                  <a:pt x="14559" y="8655"/>
                </a:cubicBezTo>
                <a:cubicBezTo>
                  <a:pt x="14559" y="6354"/>
                  <a:pt x="19684" y="4736"/>
                  <a:pt x="21238" y="4314"/>
                </a:cubicBezTo>
                <a:cubicBezTo>
                  <a:pt x="21430" y="4262"/>
                  <a:pt x="21367" y="4172"/>
                  <a:pt x="21122" y="4143"/>
                </a:cubicBezTo>
                <a:lnTo>
                  <a:pt x="8981" y="2738"/>
                </a:lnTo>
                <a:lnTo>
                  <a:pt x="7956" y="2069"/>
                </a:lnTo>
                <a:cubicBezTo>
                  <a:pt x="7956" y="2069"/>
                  <a:pt x="9739" y="792"/>
                  <a:pt x="10809" y="114"/>
                </a:cubicBezTo>
                <a:cubicBezTo>
                  <a:pt x="10903" y="55"/>
                  <a:pt x="10723" y="-10"/>
                  <a:pt x="10495" y="1"/>
                </a:cubicBezTo>
                <a:close/>
                <a:moveTo>
                  <a:pt x="15555" y="549"/>
                </a:moveTo>
                <a:cubicBezTo>
                  <a:pt x="15455" y="559"/>
                  <a:pt x="15369" y="582"/>
                  <a:pt x="15322" y="611"/>
                </a:cubicBezTo>
                <a:cubicBezTo>
                  <a:pt x="14260" y="1278"/>
                  <a:pt x="12673" y="2415"/>
                  <a:pt x="12673" y="2415"/>
                </a:cubicBezTo>
                <a:lnTo>
                  <a:pt x="13511" y="3001"/>
                </a:lnTo>
                <a:lnTo>
                  <a:pt x="17977" y="3519"/>
                </a:lnTo>
                <a:cubicBezTo>
                  <a:pt x="18982" y="1431"/>
                  <a:pt x="16932" y="699"/>
                  <a:pt x="15869" y="554"/>
                </a:cubicBezTo>
                <a:cubicBezTo>
                  <a:pt x="15765" y="540"/>
                  <a:pt x="15655" y="539"/>
                  <a:pt x="15555" y="549"/>
                </a:cubicBezTo>
                <a:close/>
                <a:moveTo>
                  <a:pt x="8899" y="4831"/>
                </a:moveTo>
                <a:cubicBezTo>
                  <a:pt x="8932" y="4832"/>
                  <a:pt x="8962" y="4838"/>
                  <a:pt x="8969" y="4849"/>
                </a:cubicBezTo>
                <a:lnTo>
                  <a:pt x="9190" y="5208"/>
                </a:lnTo>
                <a:cubicBezTo>
                  <a:pt x="9224" y="5263"/>
                  <a:pt x="9450" y="5291"/>
                  <a:pt x="9610" y="5257"/>
                </a:cubicBezTo>
                <a:lnTo>
                  <a:pt x="10553" y="5058"/>
                </a:lnTo>
                <a:cubicBezTo>
                  <a:pt x="10713" y="5025"/>
                  <a:pt x="10944" y="5050"/>
                  <a:pt x="10978" y="5106"/>
                </a:cubicBezTo>
                <a:lnTo>
                  <a:pt x="11176" y="5433"/>
                </a:lnTo>
                <a:cubicBezTo>
                  <a:pt x="11210" y="5489"/>
                  <a:pt x="11442" y="5514"/>
                  <a:pt x="11601" y="5481"/>
                </a:cubicBezTo>
                <a:lnTo>
                  <a:pt x="12544" y="5283"/>
                </a:lnTo>
                <a:cubicBezTo>
                  <a:pt x="12704" y="5250"/>
                  <a:pt x="12930" y="5276"/>
                  <a:pt x="12964" y="5331"/>
                </a:cubicBezTo>
                <a:lnTo>
                  <a:pt x="13168" y="5659"/>
                </a:lnTo>
                <a:cubicBezTo>
                  <a:pt x="13201" y="5714"/>
                  <a:pt x="13427" y="5740"/>
                  <a:pt x="13587" y="5706"/>
                </a:cubicBezTo>
                <a:lnTo>
                  <a:pt x="14623" y="5489"/>
                </a:lnTo>
                <a:cubicBezTo>
                  <a:pt x="14688" y="5476"/>
                  <a:pt x="14776" y="5494"/>
                  <a:pt x="14746" y="5516"/>
                </a:cubicBezTo>
                <a:lnTo>
                  <a:pt x="14134" y="5948"/>
                </a:lnTo>
                <a:cubicBezTo>
                  <a:pt x="14053" y="6006"/>
                  <a:pt x="13820" y="6034"/>
                  <a:pt x="13616" y="6011"/>
                </a:cubicBezTo>
                <a:lnTo>
                  <a:pt x="8422" y="5423"/>
                </a:lnTo>
                <a:cubicBezTo>
                  <a:pt x="8218" y="5400"/>
                  <a:pt x="8119" y="5335"/>
                  <a:pt x="8201" y="5277"/>
                </a:cubicBezTo>
                <a:lnTo>
                  <a:pt x="8818" y="4844"/>
                </a:lnTo>
                <a:cubicBezTo>
                  <a:pt x="8833" y="4833"/>
                  <a:pt x="8866" y="4830"/>
                  <a:pt x="8899" y="4831"/>
                </a:cubicBezTo>
                <a:close/>
                <a:moveTo>
                  <a:pt x="10576" y="18867"/>
                </a:moveTo>
                <a:cubicBezTo>
                  <a:pt x="12209" y="18867"/>
                  <a:pt x="13529" y="19241"/>
                  <a:pt x="13529" y="19703"/>
                </a:cubicBezTo>
                <a:cubicBezTo>
                  <a:pt x="13529" y="20164"/>
                  <a:pt x="12209" y="20539"/>
                  <a:pt x="10576" y="20539"/>
                </a:cubicBezTo>
                <a:cubicBezTo>
                  <a:pt x="8944" y="20539"/>
                  <a:pt x="7618" y="20164"/>
                  <a:pt x="7618" y="19703"/>
                </a:cubicBezTo>
                <a:cubicBezTo>
                  <a:pt x="7618" y="19241"/>
                  <a:pt x="8944" y="18867"/>
                  <a:pt x="10576" y="18867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Fai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Fail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Мастер-класс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Мастер-класс</a:t>
            </a:r>
          </a:p>
        </p:txBody>
      </p:sp>
      <p:sp>
        <p:nvSpPr>
          <p:cNvPr id="296" name="3+ часа"/>
          <p:cNvSpPr txBox="1"/>
          <p:nvPr/>
        </p:nvSpPr>
        <p:spPr>
          <a:xfrm>
            <a:off x="2342741" y="4618017"/>
            <a:ext cx="2198625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3+ часа</a:t>
            </a:r>
          </a:p>
        </p:txBody>
      </p:sp>
      <p:sp>
        <p:nvSpPr>
          <p:cNvPr id="297" name="30+ слушателей"/>
          <p:cNvSpPr txBox="1"/>
          <p:nvPr/>
        </p:nvSpPr>
        <p:spPr>
          <a:xfrm>
            <a:off x="6594770" y="4619400"/>
            <a:ext cx="4542232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30+ слушателей</a:t>
            </a:r>
          </a:p>
        </p:txBody>
      </p:sp>
      <p:sp>
        <p:nvSpPr>
          <p:cNvPr id="298" name="40+ тем"/>
          <p:cNvSpPr txBox="1"/>
          <p:nvPr/>
        </p:nvSpPr>
        <p:spPr>
          <a:xfrm>
            <a:off x="2322065" y="7965475"/>
            <a:ext cx="2239977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40+ тем</a:t>
            </a:r>
          </a:p>
        </p:txBody>
      </p:sp>
      <p:sp>
        <p:nvSpPr>
          <p:cNvPr id="299" name="6 приложений"/>
          <p:cNvSpPr txBox="1"/>
          <p:nvPr/>
        </p:nvSpPr>
        <p:spPr>
          <a:xfrm>
            <a:off x="6877987" y="7922155"/>
            <a:ext cx="4035401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6 приложений</a:t>
            </a:r>
          </a:p>
        </p:txBody>
      </p:sp>
      <p:sp>
        <p:nvSpPr>
          <p:cNvPr id="300" name="Stopwatch"/>
          <p:cNvSpPr/>
          <p:nvPr/>
        </p:nvSpPr>
        <p:spPr>
          <a:xfrm>
            <a:off x="2654323" y="2699431"/>
            <a:ext cx="1635064" cy="1892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083" y="0"/>
                </a:moveTo>
                <a:cubicBezTo>
                  <a:pt x="8677" y="0"/>
                  <a:pt x="8349" y="285"/>
                  <a:pt x="8349" y="636"/>
                </a:cubicBezTo>
                <a:cubicBezTo>
                  <a:pt x="8349" y="987"/>
                  <a:pt x="8677" y="1271"/>
                  <a:pt x="9083" y="1271"/>
                </a:cubicBezTo>
                <a:lnTo>
                  <a:pt x="10064" y="1271"/>
                </a:lnTo>
                <a:lnTo>
                  <a:pt x="10064" y="2960"/>
                </a:lnTo>
                <a:cubicBezTo>
                  <a:pt x="4451" y="3288"/>
                  <a:pt x="0" y="7336"/>
                  <a:pt x="0" y="12268"/>
                </a:cubicBezTo>
                <a:cubicBezTo>
                  <a:pt x="0" y="17414"/>
                  <a:pt x="4845" y="21600"/>
                  <a:pt x="10800" y="21600"/>
                </a:cubicBezTo>
                <a:cubicBezTo>
                  <a:pt x="16755" y="21600"/>
                  <a:pt x="21600" y="17414"/>
                  <a:pt x="21600" y="12268"/>
                </a:cubicBezTo>
                <a:cubicBezTo>
                  <a:pt x="21600" y="9530"/>
                  <a:pt x="20228" y="7065"/>
                  <a:pt x="18048" y="5356"/>
                </a:cubicBezTo>
                <a:cubicBezTo>
                  <a:pt x="18095" y="5326"/>
                  <a:pt x="18139" y="5288"/>
                  <a:pt x="18173" y="5243"/>
                </a:cubicBezTo>
                <a:lnTo>
                  <a:pt x="18534" y="4762"/>
                </a:lnTo>
                <a:cubicBezTo>
                  <a:pt x="18681" y="4567"/>
                  <a:pt x="18616" y="4303"/>
                  <a:pt x="18389" y="4177"/>
                </a:cubicBezTo>
                <a:lnTo>
                  <a:pt x="16675" y="3215"/>
                </a:lnTo>
                <a:cubicBezTo>
                  <a:pt x="16448" y="3088"/>
                  <a:pt x="16144" y="3144"/>
                  <a:pt x="15997" y="3340"/>
                </a:cubicBezTo>
                <a:lnTo>
                  <a:pt x="15636" y="3822"/>
                </a:lnTo>
                <a:cubicBezTo>
                  <a:pt x="15615" y="3849"/>
                  <a:pt x="15599" y="3878"/>
                  <a:pt x="15587" y="3907"/>
                </a:cubicBezTo>
                <a:cubicBezTo>
                  <a:pt x="14351" y="3376"/>
                  <a:pt x="12983" y="3045"/>
                  <a:pt x="11536" y="2960"/>
                </a:cubicBezTo>
                <a:lnTo>
                  <a:pt x="11536" y="1271"/>
                </a:lnTo>
                <a:lnTo>
                  <a:pt x="12517" y="1271"/>
                </a:lnTo>
                <a:cubicBezTo>
                  <a:pt x="12923" y="1271"/>
                  <a:pt x="13251" y="987"/>
                  <a:pt x="13251" y="636"/>
                </a:cubicBezTo>
                <a:cubicBezTo>
                  <a:pt x="13251" y="285"/>
                  <a:pt x="12923" y="0"/>
                  <a:pt x="12517" y="0"/>
                </a:cubicBezTo>
                <a:lnTo>
                  <a:pt x="9083" y="0"/>
                </a:lnTo>
                <a:close/>
                <a:moveTo>
                  <a:pt x="10800" y="4207"/>
                </a:moveTo>
                <a:cubicBezTo>
                  <a:pt x="15944" y="4207"/>
                  <a:pt x="20129" y="7823"/>
                  <a:pt x="20129" y="12268"/>
                </a:cubicBezTo>
                <a:cubicBezTo>
                  <a:pt x="20129" y="16713"/>
                  <a:pt x="15944" y="20329"/>
                  <a:pt x="10800" y="20329"/>
                </a:cubicBezTo>
                <a:cubicBezTo>
                  <a:pt x="5656" y="20329"/>
                  <a:pt x="1471" y="16713"/>
                  <a:pt x="1471" y="12268"/>
                </a:cubicBezTo>
                <a:cubicBezTo>
                  <a:pt x="1471" y="7823"/>
                  <a:pt x="5656" y="4207"/>
                  <a:pt x="10800" y="4207"/>
                </a:cubicBezTo>
                <a:close/>
                <a:moveTo>
                  <a:pt x="10800" y="6222"/>
                </a:moveTo>
                <a:cubicBezTo>
                  <a:pt x="10394" y="6222"/>
                  <a:pt x="10064" y="6505"/>
                  <a:pt x="10064" y="6856"/>
                </a:cubicBezTo>
                <a:lnTo>
                  <a:pt x="10064" y="12268"/>
                </a:lnTo>
                <a:cubicBezTo>
                  <a:pt x="10064" y="12619"/>
                  <a:pt x="10394" y="12904"/>
                  <a:pt x="10800" y="12904"/>
                </a:cubicBezTo>
                <a:cubicBezTo>
                  <a:pt x="11206" y="12904"/>
                  <a:pt x="11536" y="12619"/>
                  <a:pt x="11536" y="12268"/>
                </a:cubicBezTo>
                <a:lnTo>
                  <a:pt x="11536" y="6856"/>
                </a:lnTo>
                <a:cubicBezTo>
                  <a:pt x="11536" y="6505"/>
                  <a:pt x="11206" y="6222"/>
                  <a:pt x="10800" y="6222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01" name="Brain"/>
          <p:cNvSpPr/>
          <p:nvPr/>
        </p:nvSpPr>
        <p:spPr>
          <a:xfrm>
            <a:off x="2449977" y="6317221"/>
            <a:ext cx="1984152" cy="15222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65" h="21427" fill="norm" stroke="1" extrusionOk="0">
                <a:moveTo>
                  <a:pt x="7654" y="1"/>
                </a:moveTo>
                <a:cubicBezTo>
                  <a:pt x="6294" y="20"/>
                  <a:pt x="4753" y="903"/>
                  <a:pt x="4110" y="2532"/>
                </a:cubicBezTo>
                <a:cubicBezTo>
                  <a:pt x="4110" y="2532"/>
                  <a:pt x="4104" y="2532"/>
                  <a:pt x="4104" y="2532"/>
                </a:cubicBezTo>
                <a:cubicBezTo>
                  <a:pt x="3722" y="3624"/>
                  <a:pt x="3929" y="4445"/>
                  <a:pt x="3945" y="4495"/>
                </a:cubicBezTo>
                <a:cubicBezTo>
                  <a:pt x="3976" y="4602"/>
                  <a:pt x="3935" y="4724"/>
                  <a:pt x="3855" y="4767"/>
                </a:cubicBezTo>
                <a:cubicBezTo>
                  <a:pt x="3839" y="4774"/>
                  <a:pt x="3828" y="4781"/>
                  <a:pt x="3812" y="4781"/>
                </a:cubicBezTo>
                <a:cubicBezTo>
                  <a:pt x="3743" y="4788"/>
                  <a:pt x="3679" y="4730"/>
                  <a:pt x="3653" y="4644"/>
                </a:cubicBezTo>
                <a:cubicBezTo>
                  <a:pt x="3642" y="4595"/>
                  <a:pt x="3430" y="3790"/>
                  <a:pt x="3722" y="2691"/>
                </a:cubicBezTo>
                <a:cubicBezTo>
                  <a:pt x="3754" y="2562"/>
                  <a:pt x="3690" y="2425"/>
                  <a:pt x="3590" y="2425"/>
                </a:cubicBezTo>
                <a:cubicBezTo>
                  <a:pt x="1950" y="2425"/>
                  <a:pt x="273" y="5524"/>
                  <a:pt x="347" y="7372"/>
                </a:cubicBezTo>
                <a:cubicBezTo>
                  <a:pt x="353" y="7515"/>
                  <a:pt x="475" y="7579"/>
                  <a:pt x="555" y="7493"/>
                </a:cubicBezTo>
                <a:cubicBezTo>
                  <a:pt x="778" y="7236"/>
                  <a:pt x="1021" y="7029"/>
                  <a:pt x="1281" y="6886"/>
                </a:cubicBezTo>
                <a:cubicBezTo>
                  <a:pt x="1350" y="6850"/>
                  <a:pt x="1429" y="6879"/>
                  <a:pt x="1472" y="6964"/>
                </a:cubicBezTo>
                <a:cubicBezTo>
                  <a:pt x="1530" y="7078"/>
                  <a:pt x="1487" y="7236"/>
                  <a:pt x="1397" y="7279"/>
                </a:cubicBezTo>
                <a:cubicBezTo>
                  <a:pt x="1036" y="7471"/>
                  <a:pt x="750" y="7772"/>
                  <a:pt x="516" y="8129"/>
                </a:cubicBezTo>
                <a:cubicBezTo>
                  <a:pt x="-529" y="10034"/>
                  <a:pt x="140" y="12853"/>
                  <a:pt x="1392" y="14423"/>
                </a:cubicBezTo>
                <a:cubicBezTo>
                  <a:pt x="1610" y="14680"/>
                  <a:pt x="1833" y="14902"/>
                  <a:pt x="2056" y="15088"/>
                </a:cubicBezTo>
                <a:cubicBezTo>
                  <a:pt x="2156" y="15166"/>
                  <a:pt x="2358" y="15310"/>
                  <a:pt x="2352" y="15324"/>
                </a:cubicBezTo>
                <a:cubicBezTo>
                  <a:pt x="3759" y="16381"/>
                  <a:pt x="5347" y="16295"/>
                  <a:pt x="5973" y="16216"/>
                </a:cubicBezTo>
                <a:cubicBezTo>
                  <a:pt x="6105" y="16202"/>
                  <a:pt x="6238" y="16244"/>
                  <a:pt x="6344" y="16344"/>
                </a:cubicBezTo>
                <a:cubicBezTo>
                  <a:pt x="6567" y="16543"/>
                  <a:pt x="8073" y="17950"/>
                  <a:pt x="10605" y="17872"/>
                </a:cubicBezTo>
                <a:cubicBezTo>
                  <a:pt x="11231" y="17850"/>
                  <a:pt x="12001" y="17751"/>
                  <a:pt x="12824" y="17401"/>
                </a:cubicBezTo>
                <a:cubicBezTo>
                  <a:pt x="13912" y="16937"/>
                  <a:pt x="14755" y="15760"/>
                  <a:pt x="14686" y="14325"/>
                </a:cubicBezTo>
                <a:cubicBezTo>
                  <a:pt x="14506" y="12369"/>
                  <a:pt x="13817" y="11205"/>
                  <a:pt x="12469" y="10377"/>
                </a:cubicBezTo>
                <a:cubicBezTo>
                  <a:pt x="11806" y="9970"/>
                  <a:pt x="11046" y="9898"/>
                  <a:pt x="10467" y="9926"/>
                </a:cubicBezTo>
                <a:cubicBezTo>
                  <a:pt x="10122" y="9948"/>
                  <a:pt x="9815" y="9999"/>
                  <a:pt x="9550" y="10056"/>
                </a:cubicBezTo>
                <a:lnTo>
                  <a:pt x="9512" y="10069"/>
                </a:lnTo>
                <a:cubicBezTo>
                  <a:pt x="8599" y="10283"/>
                  <a:pt x="8137" y="10662"/>
                  <a:pt x="8132" y="10669"/>
                </a:cubicBezTo>
                <a:cubicBezTo>
                  <a:pt x="8111" y="10691"/>
                  <a:pt x="8085" y="10698"/>
                  <a:pt x="8064" y="10698"/>
                </a:cubicBezTo>
                <a:cubicBezTo>
                  <a:pt x="8006" y="10705"/>
                  <a:pt x="7952" y="10669"/>
                  <a:pt x="7920" y="10598"/>
                </a:cubicBezTo>
                <a:cubicBezTo>
                  <a:pt x="7872" y="10498"/>
                  <a:pt x="7899" y="10370"/>
                  <a:pt x="7968" y="10306"/>
                </a:cubicBezTo>
                <a:cubicBezTo>
                  <a:pt x="7989" y="10291"/>
                  <a:pt x="8266" y="10062"/>
                  <a:pt x="8807" y="9848"/>
                </a:cubicBezTo>
                <a:cubicBezTo>
                  <a:pt x="8903" y="9813"/>
                  <a:pt x="8918" y="9641"/>
                  <a:pt x="8839" y="9570"/>
                </a:cubicBezTo>
                <a:cubicBezTo>
                  <a:pt x="8313" y="9098"/>
                  <a:pt x="7617" y="8270"/>
                  <a:pt x="7416" y="7071"/>
                </a:cubicBezTo>
                <a:cubicBezTo>
                  <a:pt x="7394" y="6957"/>
                  <a:pt x="7448" y="6843"/>
                  <a:pt x="7533" y="6821"/>
                </a:cubicBezTo>
                <a:cubicBezTo>
                  <a:pt x="7618" y="6793"/>
                  <a:pt x="7698" y="6865"/>
                  <a:pt x="7719" y="6987"/>
                </a:cubicBezTo>
                <a:cubicBezTo>
                  <a:pt x="7942" y="8321"/>
                  <a:pt x="8912" y="9179"/>
                  <a:pt x="9358" y="9507"/>
                </a:cubicBezTo>
                <a:cubicBezTo>
                  <a:pt x="9469" y="9586"/>
                  <a:pt x="9597" y="9620"/>
                  <a:pt x="9719" y="9592"/>
                </a:cubicBezTo>
                <a:cubicBezTo>
                  <a:pt x="10234" y="9492"/>
                  <a:pt x="11518" y="9334"/>
                  <a:pt x="12595" y="9998"/>
                </a:cubicBezTo>
                <a:cubicBezTo>
                  <a:pt x="12998" y="10240"/>
                  <a:pt x="13345" y="10521"/>
                  <a:pt x="13636" y="10828"/>
                </a:cubicBezTo>
                <a:cubicBezTo>
                  <a:pt x="13743" y="10942"/>
                  <a:pt x="13897" y="10948"/>
                  <a:pt x="14008" y="10841"/>
                </a:cubicBezTo>
                <a:cubicBezTo>
                  <a:pt x="14640" y="10241"/>
                  <a:pt x="15270" y="10013"/>
                  <a:pt x="15902" y="10156"/>
                </a:cubicBezTo>
                <a:cubicBezTo>
                  <a:pt x="16756" y="10356"/>
                  <a:pt x="17361" y="11205"/>
                  <a:pt x="17584" y="11691"/>
                </a:cubicBezTo>
                <a:cubicBezTo>
                  <a:pt x="17626" y="11784"/>
                  <a:pt x="17616" y="11912"/>
                  <a:pt x="17552" y="11983"/>
                </a:cubicBezTo>
                <a:cubicBezTo>
                  <a:pt x="17526" y="12011"/>
                  <a:pt x="17499" y="12025"/>
                  <a:pt x="17468" y="12025"/>
                </a:cubicBezTo>
                <a:cubicBezTo>
                  <a:pt x="17414" y="12032"/>
                  <a:pt x="17357" y="11996"/>
                  <a:pt x="17325" y="11925"/>
                </a:cubicBezTo>
                <a:cubicBezTo>
                  <a:pt x="17144" y="11532"/>
                  <a:pt x="16602" y="10749"/>
                  <a:pt x="15849" y="10578"/>
                </a:cubicBezTo>
                <a:cubicBezTo>
                  <a:pt x="15313" y="10456"/>
                  <a:pt x="14766" y="10648"/>
                  <a:pt x="14214" y="11169"/>
                </a:cubicBezTo>
                <a:cubicBezTo>
                  <a:pt x="14123" y="11254"/>
                  <a:pt x="14108" y="11418"/>
                  <a:pt x="14177" y="11532"/>
                </a:cubicBezTo>
                <a:cubicBezTo>
                  <a:pt x="14389" y="11875"/>
                  <a:pt x="14565" y="12262"/>
                  <a:pt x="14698" y="12683"/>
                </a:cubicBezTo>
                <a:cubicBezTo>
                  <a:pt x="14846" y="13169"/>
                  <a:pt x="14952" y="13695"/>
                  <a:pt x="15005" y="14316"/>
                </a:cubicBezTo>
                <a:cubicBezTo>
                  <a:pt x="16369" y="14966"/>
                  <a:pt x="19967" y="14602"/>
                  <a:pt x="20652" y="11448"/>
                </a:cubicBezTo>
                <a:cubicBezTo>
                  <a:pt x="21071" y="9520"/>
                  <a:pt x="20280" y="7208"/>
                  <a:pt x="19086" y="6630"/>
                </a:cubicBezTo>
                <a:cubicBezTo>
                  <a:pt x="18943" y="6558"/>
                  <a:pt x="18795" y="6680"/>
                  <a:pt x="18758" y="6879"/>
                </a:cubicBezTo>
                <a:cubicBezTo>
                  <a:pt x="18652" y="7472"/>
                  <a:pt x="18444" y="7944"/>
                  <a:pt x="18242" y="8258"/>
                </a:cubicBezTo>
                <a:cubicBezTo>
                  <a:pt x="18189" y="8336"/>
                  <a:pt x="18189" y="8458"/>
                  <a:pt x="18242" y="8543"/>
                </a:cubicBezTo>
                <a:cubicBezTo>
                  <a:pt x="18338" y="8693"/>
                  <a:pt x="18481" y="8971"/>
                  <a:pt x="18635" y="9442"/>
                </a:cubicBezTo>
                <a:cubicBezTo>
                  <a:pt x="18667" y="9542"/>
                  <a:pt x="18640" y="9678"/>
                  <a:pt x="18565" y="9728"/>
                </a:cubicBezTo>
                <a:cubicBezTo>
                  <a:pt x="18544" y="9742"/>
                  <a:pt x="18529" y="9748"/>
                  <a:pt x="18507" y="9748"/>
                </a:cubicBezTo>
                <a:cubicBezTo>
                  <a:pt x="18438" y="9755"/>
                  <a:pt x="18375" y="9700"/>
                  <a:pt x="18348" y="9614"/>
                </a:cubicBezTo>
                <a:cubicBezTo>
                  <a:pt x="18348" y="9607"/>
                  <a:pt x="18226" y="9179"/>
                  <a:pt x="17977" y="8793"/>
                </a:cubicBezTo>
                <a:cubicBezTo>
                  <a:pt x="17653" y="8301"/>
                  <a:pt x="17271" y="8108"/>
                  <a:pt x="16836" y="8222"/>
                </a:cubicBezTo>
                <a:cubicBezTo>
                  <a:pt x="16740" y="8244"/>
                  <a:pt x="16650" y="8150"/>
                  <a:pt x="16650" y="8015"/>
                </a:cubicBezTo>
                <a:cubicBezTo>
                  <a:pt x="16650" y="7908"/>
                  <a:pt x="16708" y="7822"/>
                  <a:pt x="16783" y="7807"/>
                </a:cubicBezTo>
                <a:cubicBezTo>
                  <a:pt x="17244" y="7686"/>
                  <a:pt x="17610" y="7886"/>
                  <a:pt x="17791" y="8022"/>
                </a:cubicBezTo>
                <a:cubicBezTo>
                  <a:pt x="17871" y="8079"/>
                  <a:pt x="17971" y="8057"/>
                  <a:pt x="18030" y="7957"/>
                </a:cubicBezTo>
                <a:cubicBezTo>
                  <a:pt x="18444" y="7300"/>
                  <a:pt x="18980" y="5845"/>
                  <a:pt x="18215" y="4332"/>
                </a:cubicBezTo>
                <a:cubicBezTo>
                  <a:pt x="17738" y="3390"/>
                  <a:pt x="16750" y="2824"/>
                  <a:pt x="15965" y="2789"/>
                </a:cubicBezTo>
                <a:cubicBezTo>
                  <a:pt x="15901" y="2789"/>
                  <a:pt x="15843" y="2790"/>
                  <a:pt x="15779" y="2798"/>
                </a:cubicBezTo>
                <a:cubicBezTo>
                  <a:pt x="15647" y="2812"/>
                  <a:pt x="15403" y="2824"/>
                  <a:pt x="15074" y="2931"/>
                </a:cubicBezTo>
                <a:cubicBezTo>
                  <a:pt x="14560" y="3096"/>
                  <a:pt x="14279" y="3382"/>
                  <a:pt x="14273" y="3382"/>
                </a:cubicBezTo>
                <a:cubicBezTo>
                  <a:pt x="14204" y="3453"/>
                  <a:pt x="14107" y="3433"/>
                  <a:pt x="14054" y="3333"/>
                </a:cubicBezTo>
                <a:cubicBezTo>
                  <a:pt x="14007" y="3240"/>
                  <a:pt x="14019" y="3103"/>
                  <a:pt x="14088" y="3039"/>
                </a:cubicBezTo>
                <a:cubicBezTo>
                  <a:pt x="14114" y="3010"/>
                  <a:pt x="14470" y="2669"/>
                  <a:pt x="15096" y="2483"/>
                </a:cubicBezTo>
                <a:cubicBezTo>
                  <a:pt x="15186" y="2455"/>
                  <a:pt x="15227" y="2304"/>
                  <a:pt x="15169" y="2204"/>
                </a:cubicBezTo>
                <a:cubicBezTo>
                  <a:pt x="14341" y="648"/>
                  <a:pt x="11471" y="-173"/>
                  <a:pt x="10170" y="641"/>
                </a:cubicBezTo>
                <a:cubicBezTo>
                  <a:pt x="10048" y="719"/>
                  <a:pt x="9996" y="919"/>
                  <a:pt x="10059" y="1076"/>
                </a:cubicBezTo>
                <a:cubicBezTo>
                  <a:pt x="10203" y="1461"/>
                  <a:pt x="10265" y="1904"/>
                  <a:pt x="10233" y="2325"/>
                </a:cubicBezTo>
                <a:cubicBezTo>
                  <a:pt x="10228" y="2432"/>
                  <a:pt x="10165" y="2512"/>
                  <a:pt x="10091" y="2519"/>
                </a:cubicBezTo>
                <a:cubicBezTo>
                  <a:pt x="10080" y="2519"/>
                  <a:pt x="10075" y="2519"/>
                  <a:pt x="10064" y="2519"/>
                </a:cubicBezTo>
                <a:cubicBezTo>
                  <a:pt x="9979" y="2505"/>
                  <a:pt x="9916" y="2404"/>
                  <a:pt x="9927" y="2282"/>
                </a:cubicBezTo>
                <a:cubicBezTo>
                  <a:pt x="9937" y="2140"/>
                  <a:pt x="10011" y="1106"/>
                  <a:pt x="9295" y="520"/>
                </a:cubicBezTo>
                <a:cubicBezTo>
                  <a:pt x="8854" y="161"/>
                  <a:pt x="8273" y="-8"/>
                  <a:pt x="7654" y="1"/>
                </a:cubicBezTo>
                <a:close/>
                <a:moveTo>
                  <a:pt x="6930" y="3139"/>
                </a:moveTo>
                <a:cubicBezTo>
                  <a:pt x="7435" y="3144"/>
                  <a:pt x="7913" y="3351"/>
                  <a:pt x="8361" y="3761"/>
                </a:cubicBezTo>
                <a:cubicBezTo>
                  <a:pt x="8886" y="4239"/>
                  <a:pt x="9242" y="4895"/>
                  <a:pt x="9449" y="5352"/>
                </a:cubicBezTo>
                <a:cubicBezTo>
                  <a:pt x="9491" y="5444"/>
                  <a:pt x="9582" y="5480"/>
                  <a:pt x="9656" y="5430"/>
                </a:cubicBezTo>
                <a:cubicBezTo>
                  <a:pt x="10925" y="4509"/>
                  <a:pt x="12288" y="4695"/>
                  <a:pt x="13403" y="5952"/>
                </a:cubicBezTo>
                <a:cubicBezTo>
                  <a:pt x="13456" y="6009"/>
                  <a:pt x="13535" y="6015"/>
                  <a:pt x="13593" y="5958"/>
                </a:cubicBezTo>
                <a:cubicBezTo>
                  <a:pt x="13795" y="5758"/>
                  <a:pt x="14331" y="5353"/>
                  <a:pt x="15154" y="5617"/>
                </a:cubicBezTo>
                <a:cubicBezTo>
                  <a:pt x="15239" y="5631"/>
                  <a:pt x="15291" y="5745"/>
                  <a:pt x="15270" y="5867"/>
                </a:cubicBezTo>
                <a:cubicBezTo>
                  <a:pt x="15249" y="5981"/>
                  <a:pt x="15164" y="6045"/>
                  <a:pt x="15079" y="6016"/>
                </a:cubicBezTo>
                <a:cubicBezTo>
                  <a:pt x="14527" y="5866"/>
                  <a:pt x="14076" y="5967"/>
                  <a:pt x="13736" y="6331"/>
                </a:cubicBezTo>
                <a:cubicBezTo>
                  <a:pt x="13418" y="6673"/>
                  <a:pt x="13217" y="7243"/>
                  <a:pt x="13195" y="7856"/>
                </a:cubicBezTo>
                <a:cubicBezTo>
                  <a:pt x="13190" y="7964"/>
                  <a:pt x="13132" y="8050"/>
                  <a:pt x="13053" y="8057"/>
                </a:cubicBezTo>
                <a:cubicBezTo>
                  <a:pt x="13026" y="8057"/>
                  <a:pt x="13000" y="8057"/>
                  <a:pt x="12973" y="8028"/>
                </a:cubicBezTo>
                <a:cubicBezTo>
                  <a:pt x="12915" y="7985"/>
                  <a:pt x="12882" y="7900"/>
                  <a:pt x="12887" y="7814"/>
                </a:cubicBezTo>
                <a:cubicBezTo>
                  <a:pt x="12903" y="7336"/>
                  <a:pt x="13015" y="6880"/>
                  <a:pt x="13195" y="6509"/>
                </a:cubicBezTo>
                <a:cubicBezTo>
                  <a:pt x="13243" y="6416"/>
                  <a:pt x="13228" y="6295"/>
                  <a:pt x="13164" y="6224"/>
                </a:cubicBezTo>
                <a:cubicBezTo>
                  <a:pt x="11630" y="4532"/>
                  <a:pt x="10133" y="5487"/>
                  <a:pt x="9543" y="5994"/>
                </a:cubicBezTo>
                <a:cubicBezTo>
                  <a:pt x="9464" y="6058"/>
                  <a:pt x="9364" y="6023"/>
                  <a:pt x="9321" y="5909"/>
                </a:cubicBezTo>
                <a:cubicBezTo>
                  <a:pt x="9194" y="5559"/>
                  <a:pt x="8827" y="4688"/>
                  <a:pt x="8185" y="4102"/>
                </a:cubicBezTo>
                <a:cubicBezTo>
                  <a:pt x="7548" y="3524"/>
                  <a:pt x="6843" y="3403"/>
                  <a:pt x="6084" y="3746"/>
                </a:cubicBezTo>
                <a:cubicBezTo>
                  <a:pt x="5999" y="3781"/>
                  <a:pt x="5909" y="3717"/>
                  <a:pt x="5888" y="3603"/>
                </a:cubicBezTo>
                <a:cubicBezTo>
                  <a:pt x="5867" y="3496"/>
                  <a:pt x="5915" y="3375"/>
                  <a:pt x="5994" y="3346"/>
                </a:cubicBezTo>
                <a:cubicBezTo>
                  <a:pt x="6315" y="3204"/>
                  <a:pt x="6627" y="3136"/>
                  <a:pt x="6930" y="3139"/>
                </a:cubicBezTo>
                <a:close/>
                <a:moveTo>
                  <a:pt x="4412" y="7120"/>
                </a:moveTo>
                <a:cubicBezTo>
                  <a:pt x="4454" y="7118"/>
                  <a:pt x="4496" y="7136"/>
                  <a:pt x="4528" y="7178"/>
                </a:cubicBezTo>
                <a:cubicBezTo>
                  <a:pt x="5112" y="7964"/>
                  <a:pt x="5357" y="9491"/>
                  <a:pt x="4678" y="11169"/>
                </a:cubicBezTo>
                <a:cubicBezTo>
                  <a:pt x="4630" y="11290"/>
                  <a:pt x="4688" y="11440"/>
                  <a:pt x="4789" y="11448"/>
                </a:cubicBezTo>
                <a:cubicBezTo>
                  <a:pt x="5622" y="11512"/>
                  <a:pt x="7236" y="11876"/>
                  <a:pt x="8250" y="13725"/>
                </a:cubicBezTo>
                <a:cubicBezTo>
                  <a:pt x="8287" y="13789"/>
                  <a:pt x="8351" y="13816"/>
                  <a:pt x="8409" y="13781"/>
                </a:cubicBezTo>
                <a:cubicBezTo>
                  <a:pt x="9009" y="13474"/>
                  <a:pt x="9645" y="13354"/>
                  <a:pt x="10245" y="13439"/>
                </a:cubicBezTo>
                <a:cubicBezTo>
                  <a:pt x="10314" y="13447"/>
                  <a:pt x="10373" y="13374"/>
                  <a:pt x="10373" y="13281"/>
                </a:cubicBezTo>
                <a:cubicBezTo>
                  <a:pt x="10373" y="12831"/>
                  <a:pt x="10547" y="12183"/>
                  <a:pt x="11237" y="11833"/>
                </a:cubicBezTo>
                <a:cubicBezTo>
                  <a:pt x="11322" y="11791"/>
                  <a:pt x="11413" y="11855"/>
                  <a:pt x="11439" y="11970"/>
                </a:cubicBezTo>
                <a:cubicBezTo>
                  <a:pt x="11466" y="12077"/>
                  <a:pt x="11417" y="12190"/>
                  <a:pt x="11338" y="12233"/>
                </a:cubicBezTo>
                <a:cubicBezTo>
                  <a:pt x="10547" y="12640"/>
                  <a:pt x="10691" y="13418"/>
                  <a:pt x="10696" y="13446"/>
                </a:cubicBezTo>
                <a:cubicBezTo>
                  <a:pt x="10707" y="13510"/>
                  <a:pt x="10743" y="13552"/>
                  <a:pt x="10786" y="13567"/>
                </a:cubicBezTo>
                <a:cubicBezTo>
                  <a:pt x="11391" y="13788"/>
                  <a:pt x="11889" y="14216"/>
                  <a:pt x="12170" y="14780"/>
                </a:cubicBezTo>
                <a:cubicBezTo>
                  <a:pt x="12218" y="14873"/>
                  <a:pt x="12208" y="15010"/>
                  <a:pt x="12144" y="15074"/>
                </a:cubicBezTo>
                <a:cubicBezTo>
                  <a:pt x="12117" y="15103"/>
                  <a:pt x="12091" y="15117"/>
                  <a:pt x="12059" y="15117"/>
                </a:cubicBezTo>
                <a:cubicBezTo>
                  <a:pt x="12006" y="15124"/>
                  <a:pt x="11954" y="15087"/>
                  <a:pt x="11917" y="15023"/>
                </a:cubicBezTo>
                <a:cubicBezTo>
                  <a:pt x="11386" y="13945"/>
                  <a:pt x="9852" y="13361"/>
                  <a:pt x="8308" y="14289"/>
                </a:cubicBezTo>
                <a:cubicBezTo>
                  <a:pt x="8239" y="14332"/>
                  <a:pt x="8160" y="14295"/>
                  <a:pt x="8117" y="14209"/>
                </a:cubicBezTo>
                <a:cubicBezTo>
                  <a:pt x="6870" y="11625"/>
                  <a:pt x="4296" y="11862"/>
                  <a:pt x="4270" y="11862"/>
                </a:cubicBezTo>
                <a:lnTo>
                  <a:pt x="3961" y="11847"/>
                </a:lnTo>
                <a:cubicBezTo>
                  <a:pt x="3924" y="11818"/>
                  <a:pt x="3892" y="11768"/>
                  <a:pt x="3881" y="11711"/>
                </a:cubicBezTo>
                <a:cubicBezTo>
                  <a:pt x="3759" y="11011"/>
                  <a:pt x="3176" y="10055"/>
                  <a:pt x="2332" y="9641"/>
                </a:cubicBezTo>
                <a:cubicBezTo>
                  <a:pt x="2263" y="9605"/>
                  <a:pt x="2209" y="9514"/>
                  <a:pt x="2220" y="9407"/>
                </a:cubicBezTo>
                <a:cubicBezTo>
                  <a:pt x="2236" y="9271"/>
                  <a:pt x="2337" y="9192"/>
                  <a:pt x="2427" y="9235"/>
                </a:cubicBezTo>
                <a:cubicBezTo>
                  <a:pt x="2788" y="9406"/>
                  <a:pt x="3170" y="9735"/>
                  <a:pt x="3483" y="10120"/>
                </a:cubicBezTo>
                <a:cubicBezTo>
                  <a:pt x="3680" y="10363"/>
                  <a:pt x="3913" y="10720"/>
                  <a:pt x="4067" y="11162"/>
                </a:cubicBezTo>
                <a:cubicBezTo>
                  <a:pt x="4115" y="11291"/>
                  <a:pt x="4248" y="11306"/>
                  <a:pt x="4306" y="11184"/>
                </a:cubicBezTo>
                <a:cubicBezTo>
                  <a:pt x="5022" y="9614"/>
                  <a:pt x="4831" y="8186"/>
                  <a:pt x="4311" y="7486"/>
                </a:cubicBezTo>
                <a:cubicBezTo>
                  <a:pt x="4253" y="7408"/>
                  <a:pt x="4243" y="7273"/>
                  <a:pt x="4301" y="7194"/>
                </a:cubicBezTo>
                <a:cubicBezTo>
                  <a:pt x="4330" y="7148"/>
                  <a:pt x="4370" y="7123"/>
                  <a:pt x="4412" y="7120"/>
                </a:cubicBezTo>
                <a:close/>
                <a:moveTo>
                  <a:pt x="2258" y="15717"/>
                </a:moveTo>
                <a:cubicBezTo>
                  <a:pt x="1971" y="17680"/>
                  <a:pt x="4031" y="19435"/>
                  <a:pt x="5702" y="18764"/>
                </a:cubicBezTo>
                <a:cubicBezTo>
                  <a:pt x="5612" y="19699"/>
                  <a:pt x="5001" y="21083"/>
                  <a:pt x="5001" y="21083"/>
                </a:cubicBezTo>
                <a:lnTo>
                  <a:pt x="6238" y="21427"/>
                </a:lnTo>
                <a:lnTo>
                  <a:pt x="8727" y="18063"/>
                </a:lnTo>
                <a:cubicBezTo>
                  <a:pt x="7390" y="17742"/>
                  <a:pt x="6699" y="17172"/>
                  <a:pt x="6333" y="16843"/>
                </a:cubicBezTo>
                <a:cubicBezTo>
                  <a:pt x="6163" y="16686"/>
                  <a:pt x="5962" y="16614"/>
                  <a:pt x="5761" y="16636"/>
                </a:cubicBezTo>
                <a:cubicBezTo>
                  <a:pt x="5442" y="16672"/>
                  <a:pt x="4954" y="16693"/>
                  <a:pt x="4381" y="16593"/>
                </a:cubicBezTo>
                <a:cubicBezTo>
                  <a:pt x="3786" y="16494"/>
                  <a:pt x="3027" y="16259"/>
                  <a:pt x="2258" y="15717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02" name="Head with Shoulders"/>
          <p:cNvSpPr/>
          <p:nvPr/>
        </p:nvSpPr>
        <p:spPr>
          <a:xfrm>
            <a:off x="7873810" y="2787453"/>
            <a:ext cx="1984153" cy="1719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1" y="0"/>
                </a:moveTo>
                <a:cubicBezTo>
                  <a:pt x="8419" y="0"/>
                  <a:pt x="7041" y="1374"/>
                  <a:pt x="6553" y="3337"/>
                </a:cubicBezTo>
                <a:cubicBezTo>
                  <a:pt x="6322" y="4269"/>
                  <a:pt x="6312" y="5365"/>
                  <a:pt x="6383" y="6556"/>
                </a:cubicBezTo>
                <a:cubicBezTo>
                  <a:pt x="6251" y="6550"/>
                  <a:pt x="6103" y="6550"/>
                  <a:pt x="5944" y="6556"/>
                </a:cubicBezTo>
                <a:cubicBezTo>
                  <a:pt x="5170" y="6600"/>
                  <a:pt x="5740" y="8660"/>
                  <a:pt x="6261" y="9870"/>
                </a:cubicBezTo>
                <a:cubicBezTo>
                  <a:pt x="6371" y="10117"/>
                  <a:pt x="6602" y="10060"/>
                  <a:pt x="6700" y="10028"/>
                </a:cubicBezTo>
                <a:cubicBezTo>
                  <a:pt x="6898" y="12074"/>
                  <a:pt x="7173" y="12688"/>
                  <a:pt x="7865" y="13587"/>
                </a:cubicBezTo>
                <a:lnTo>
                  <a:pt x="7853" y="14563"/>
                </a:lnTo>
                <a:cubicBezTo>
                  <a:pt x="7836" y="15893"/>
                  <a:pt x="7177" y="16995"/>
                  <a:pt x="6102" y="17704"/>
                </a:cubicBezTo>
                <a:cubicBezTo>
                  <a:pt x="6014" y="17761"/>
                  <a:pt x="5927" y="17818"/>
                  <a:pt x="5839" y="17863"/>
                </a:cubicBezTo>
                <a:cubicBezTo>
                  <a:pt x="5335" y="18148"/>
                  <a:pt x="4780" y="18293"/>
                  <a:pt x="4221" y="18318"/>
                </a:cubicBezTo>
                <a:cubicBezTo>
                  <a:pt x="1630" y="18457"/>
                  <a:pt x="779" y="19820"/>
                  <a:pt x="0" y="21600"/>
                </a:cubicBezTo>
                <a:lnTo>
                  <a:pt x="10801" y="21600"/>
                </a:lnTo>
                <a:lnTo>
                  <a:pt x="21600" y="21600"/>
                </a:lnTo>
                <a:cubicBezTo>
                  <a:pt x="20821" y="19820"/>
                  <a:pt x="19970" y="18457"/>
                  <a:pt x="17379" y="18318"/>
                </a:cubicBezTo>
                <a:cubicBezTo>
                  <a:pt x="16820" y="18286"/>
                  <a:pt x="16260" y="18148"/>
                  <a:pt x="15761" y="17863"/>
                </a:cubicBezTo>
                <a:cubicBezTo>
                  <a:pt x="15678" y="17812"/>
                  <a:pt x="15591" y="17761"/>
                  <a:pt x="15498" y="17704"/>
                </a:cubicBezTo>
                <a:cubicBezTo>
                  <a:pt x="14423" y="16995"/>
                  <a:pt x="13758" y="15893"/>
                  <a:pt x="13747" y="14563"/>
                </a:cubicBezTo>
                <a:lnTo>
                  <a:pt x="13737" y="13587"/>
                </a:lnTo>
                <a:cubicBezTo>
                  <a:pt x="14428" y="12688"/>
                  <a:pt x="14697" y="12074"/>
                  <a:pt x="14900" y="10028"/>
                </a:cubicBezTo>
                <a:cubicBezTo>
                  <a:pt x="14993" y="10066"/>
                  <a:pt x="15229" y="10123"/>
                  <a:pt x="15339" y="9870"/>
                </a:cubicBezTo>
                <a:cubicBezTo>
                  <a:pt x="15865" y="8660"/>
                  <a:pt x="16431" y="6600"/>
                  <a:pt x="15658" y="6556"/>
                </a:cubicBezTo>
                <a:cubicBezTo>
                  <a:pt x="15498" y="6550"/>
                  <a:pt x="15350" y="6543"/>
                  <a:pt x="15219" y="6556"/>
                </a:cubicBezTo>
                <a:cubicBezTo>
                  <a:pt x="15290" y="5371"/>
                  <a:pt x="15283" y="4269"/>
                  <a:pt x="15047" y="3337"/>
                </a:cubicBezTo>
                <a:cubicBezTo>
                  <a:pt x="14559" y="1374"/>
                  <a:pt x="13183" y="0"/>
                  <a:pt x="10801" y="0"/>
                </a:cubicBez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03" name="Spanner"/>
          <p:cNvSpPr/>
          <p:nvPr/>
        </p:nvSpPr>
        <p:spPr>
          <a:xfrm rot="16200000">
            <a:off x="8440960" y="5799098"/>
            <a:ext cx="909455" cy="3178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1" h="21089" fill="norm" stroke="1" extrusionOk="0">
                <a:moveTo>
                  <a:pt x="10495" y="1"/>
                </a:moveTo>
                <a:cubicBezTo>
                  <a:pt x="5537" y="237"/>
                  <a:pt x="2663" y="1178"/>
                  <a:pt x="1749" y="2267"/>
                </a:cubicBezTo>
                <a:cubicBezTo>
                  <a:pt x="1263" y="2301"/>
                  <a:pt x="679" y="2339"/>
                  <a:pt x="433" y="2354"/>
                </a:cubicBezTo>
                <a:cubicBezTo>
                  <a:pt x="-23" y="2381"/>
                  <a:pt x="-170" y="2869"/>
                  <a:pt x="241" y="2922"/>
                </a:cubicBezTo>
                <a:cubicBezTo>
                  <a:pt x="457" y="2950"/>
                  <a:pt x="979" y="3018"/>
                  <a:pt x="1429" y="3077"/>
                </a:cubicBezTo>
                <a:cubicBezTo>
                  <a:pt x="1447" y="3792"/>
                  <a:pt x="2245" y="4513"/>
                  <a:pt x="3787" y="5096"/>
                </a:cubicBezTo>
                <a:cubicBezTo>
                  <a:pt x="6520" y="6130"/>
                  <a:pt x="7537" y="7410"/>
                  <a:pt x="7537" y="8611"/>
                </a:cubicBezTo>
                <a:cubicBezTo>
                  <a:pt x="7537" y="9390"/>
                  <a:pt x="5738" y="18573"/>
                  <a:pt x="5738" y="19703"/>
                </a:cubicBezTo>
                <a:cubicBezTo>
                  <a:pt x="5738" y="21590"/>
                  <a:pt x="15503" y="21512"/>
                  <a:pt x="15503" y="19703"/>
                </a:cubicBezTo>
                <a:cubicBezTo>
                  <a:pt x="15503" y="18645"/>
                  <a:pt x="14559" y="11348"/>
                  <a:pt x="14559" y="8655"/>
                </a:cubicBezTo>
                <a:cubicBezTo>
                  <a:pt x="14559" y="6354"/>
                  <a:pt x="19684" y="4736"/>
                  <a:pt x="21238" y="4314"/>
                </a:cubicBezTo>
                <a:cubicBezTo>
                  <a:pt x="21430" y="4262"/>
                  <a:pt x="21367" y="4172"/>
                  <a:pt x="21122" y="4143"/>
                </a:cubicBezTo>
                <a:lnTo>
                  <a:pt x="8981" y="2738"/>
                </a:lnTo>
                <a:lnTo>
                  <a:pt x="7956" y="2069"/>
                </a:lnTo>
                <a:cubicBezTo>
                  <a:pt x="7956" y="2069"/>
                  <a:pt x="9739" y="792"/>
                  <a:pt x="10809" y="114"/>
                </a:cubicBezTo>
                <a:cubicBezTo>
                  <a:pt x="10903" y="55"/>
                  <a:pt x="10723" y="-10"/>
                  <a:pt x="10495" y="1"/>
                </a:cubicBezTo>
                <a:close/>
                <a:moveTo>
                  <a:pt x="15555" y="549"/>
                </a:moveTo>
                <a:cubicBezTo>
                  <a:pt x="15455" y="559"/>
                  <a:pt x="15369" y="582"/>
                  <a:pt x="15322" y="611"/>
                </a:cubicBezTo>
                <a:cubicBezTo>
                  <a:pt x="14260" y="1278"/>
                  <a:pt x="12673" y="2415"/>
                  <a:pt x="12673" y="2415"/>
                </a:cubicBezTo>
                <a:lnTo>
                  <a:pt x="13511" y="3001"/>
                </a:lnTo>
                <a:lnTo>
                  <a:pt x="17977" y="3519"/>
                </a:lnTo>
                <a:cubicBezTo>
                  <a:pt x="18982" y="1431"/>
                  <a:pt x="16932" y="699"/>
                  <a:pt x="15869" y="554"/>
                </a:cubicBezTo>
                <a:cubicBezTo>
                  <a:pt x="15765" y="540"/>
                  <a:pt x="15655" y="539"/>
                  <a:pt x="15555" y="549"/>
                </a:cubicBezTo>
                <a:close/>
                <a:moveTo>
                  <a:pt x="8899" y="4831"/>
                </a:moveTo>
                <a:cubicBezTo>
                  <a:pt x="8932" y="4832"/>
                  <a:pt x="8962" y="4838"/>
                  <a:pt x="8969" y="4849"/>
                </a:cubicBezTo>
                <a:lnTo>
                  <a:pt x="9190" y="5208"/>
                </a:lnTo>
                <a:cubicBezTo>
                  <a:pt x="9224" y="5263"/>
                  <a:pt x="9450" y="5291"/>
                  <a:pt x="9610" y="5257"/>
                </a:cubicBezTo>
                <a:lnTo>
                  <a:pt x="10553" y="5058"/>
                </a:lnTo>
                <a:cubicBezTo>
                  <a:pt x="10713" y="5025"/>
                  <a:pt x="10944" y="5050"/>
                  <a:pt x="10978" y="5106"/>
                </a:cubicBezTo>
                <a:lnTo>
                  <a:pt x="11176" y="5433"/>
                </a:lnTo>
                <a:cubicBezTo>
                  <a:pt x="11210" y="5489"/>
                  <a:pt x="11442" y="5514"/>
                  <a:pt x="11601" y="5481"/>
                </a:cubicBezTo>
                <a:lnTo>
                  <a:pt x="12544" y="5283"/>
                </a:lnTo>
                <a:cubicBezTo>
                  <a:pt x="12704" y="5250"/>
                  <a:pt x="12930" y="5276"/>
                  <a:pt x="12964" y="5331"/>
                </a:cubicBezTo>
                <a:lnTo>
                  <a:pt x="13168" y="5659"/>
                </a:lnTo>
                <a:cubicBezTo>
                  <a:pt x="13201" y="5714"/>
                  <a:pt x="13427" y="5740"/>
                  <a:pt x="13587" y="5706"/>
                </a:cubicBezTo>
                <a:lnTo>
                  <a:pt x="14623" y="5489"/>
                </a:lnTo>
                <a:cubicBezTo>
                  <a:pt x="14688" y="5476"/>
                  <a:pt x="14776" y="5494"/>
                  <a:pt x="14746" y="5516"/>
                </a:cubicBezTo>
                <a:lnTo>
                  <a:pt x="14134" y="5948"/>
                </a:lnTo>
                <a:cubicBezTo>
                  <a:pt x="14053" y="6006"/>
                  <a:pt x="13820" y="6034"/>
                  <a:pt x="13616" y="6011"/>
                </a:cubicBezTo>
                <a:lnTo>
                  <a:pt x="8422" y="5423"/>
                </a:lnTo>
                <a:cubicBezTo>
                  <a:pt x="8218" y="5400"/>
                  <a:pt x="8119" y="5335"/>
                  <a:pt x="8201" y="5277"/>
                </a:cubicBezTo>
                <a:lnTo>
                  <a:pt x="8818" y="4844"/>
                </a:lnTo>
                <a:cubicBezTo>
                  <a:pt x="8833" y="4833"/>
                  <a:pt x="8866" y="4830"/>
                  <a:pt x="8899" y="4831"/>
                </a:cubicBezTo>
                <a:close/>
                <a:moveTo>
                  <a:pt x="10576" y="18867"/>
                </a:moveTo>
                <a:cubicBezTo>
                  <a:pt x="12209" y="18867"/>
                  <a:pt x="13529" y="19241"/>
                  <a:pt x="13529" y="19703"/>
                </a:cubicBezTo>
                <a:cubicBezTo>
                  <a:pt x="13529" y="20164"/>
                  <a:pt x="12209" y="20539"/>
                  <a:pt x="10576" y="20539"/>
                </a:cubicBezTo>
                <a:cubicBezTo>
                  <a:pt x="8944" y="20539"/>
                  <a:pt x="7618" y="20164"/>
                  <a:pt x="7618" y="19703"/>
                </a:cubicBezTo>
                <a:cubicBezTo>
                  <a:pt x="7618" y="19241"/>
                  <a:pt x="8944" y="18867"/>
                  <a:pt x="10576" y="18867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Чем меньше аудитория, тем эффективнее взаимодействие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02412">
              <a:defRPr sz="688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Чем меньше аудитория, тем эффективнее</a:t>
            </a:r>
            <a:br/>
            <a:r>
              <a:t>взаимодействие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Brain Front"/>
          <p:cNvSpPr/>
          <p:nvPr/>
        </p:nvSpPr>
        <p:spPr>
          <a:xfrm>
            <a:off x="4374817" y="4536903"/>
            <a:ext cx="4255166" cy="3533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fill="norm" stroke="1" extrusionOk="0">
                <a:moveTo>
                  <a:pt x="8302" y="9"/>
                </a:moveTo>
                <a:cubicBezTo>
                  <a:pt x="6982" y="101"/>
                  <a:pt x="5943" y="867"/>
                  <a:pt x="5256" y="1602"/>
                </a:cubicBezTo>
                <a:cubicBezTo>
                  <a:pt x="5021" y="1852"/>
                  <a:pt x="4829" y="2167"/>
                  <a:pt x="4726" y="2528"/>
                </a:cubicBezTo>
                <a:cubicBezTo>
                  <a:pt x="4627" y="2877"/>
                  <a:pt x="4605" y="3232"/>
                  <a:pt x="4671" y="3567"/>
                </a:cubicBezTo>
                <a:cubicBezTo>
                  <a:pt x="4747" y="3948"/>
                  <a:pt x="4927" y="4283"/>
                  <a:pt x="5162" y="4487"/>
                </a:cubicBezTo>
                <a:cubicBezTo>
                  <a:pt x="5228" y="4546"/>
                  <a:pt x="5327" y="4527"/>
                  <a:pt x="5370" y="4448"/>
                </a:cubicBezTo>
                <a:cubicBezTo>
                  <a:pt x="5730" y="3830"/>
                  <a:pt x="6309" y="3389"/>
                  <a:pt x="6844" y="3323"/>
                </a:cubicBezTo>
                <a:cubicBezTo>
                  <a:pt x="6925" y="3310"/>
                  <a:pt x="7003" y="3371"/>
                  <a:pt x="7024" y="3463"/>
                </a:cubicBezTo>
                <a:cubicBezTo>
                  <a:pt x="7052" y="3587"/>
                  <a:pt x="6985" y="3704"/>
                  <a:pt x="6881" y="3711"/>
                </a:cubicBezTo>
                <a:cubicBezTo>
                  <a:pt x="6434" y="3770"/>
                  <a:pt x="5949" y="4146"/>
                  <a:pt x="5638" y="4678"/>
                </a:cubicBezTo>
                <a:cubicBezTo>
                  <a:pt x="5431" y="5033"/>
                  <a:pt x="5343" y="5387"/>
                  <a:pt x="5392" y="5670"/>
                </a:cubicBezTo>
                <a:cubicBezTo>
                  <a:pt x="5409" y="5768"/>
                  <a:pt x="5375" y="5873"/>
                  <a:pt x="5293" y="5912"/>
                </a:cubicBezTo>
                <a:cubicBezTo>
                  <a:pt x="5272" y="5919"/>
                  <a:pt x="5256" y="5926"/>
                  <a:pt x="5234" y="5926"/>
                </a:cubicBezTo>
                <a:cubicBezTo>
                  <a:pt x="5157" y="5926"/>
                  <a:pt x="5091" y="5866"/>
                  <a:pt x="5075" y="5774"/>
                </a:cubicBezTo>
                <a:cubicBezTo>
                  <a:pt x="5037" y="5590"/>
                  <a:pt x="5043" y="5387"/>
                  <a:pt x="5087" y="5177"/>
                </a:cubicBezTo>
                <a:cubicBezTo>
                  <a:pt x="5114" y="5046"/>
                  <a:pt x="5071" y="4907"/>
                  <a:pt x="4978" y="4822"/>
                </a:cubicBezTo>
                <a:cubicBezTo>
                  <a:pt x="4672" y="4559"/>
                  <a:pt x="4443" y="4139"/>
                  <a:pt x="4350" y="3666"/>
                </a:cubicBezTo>
                <a:cubicBezTo>
                  <a:pt x="4323" y="3534"/>
                  <a:pt x="4306" y="3403"/>
                  <a:pt x="4306" y="3272"/>
                </a:cubicBezTo>
                <a:cubicBezTo>
                  <a:pt x="4301" y="3101"/>
                  <a:pt x="4175" y="2982"/>
                  <a:pt x="4038" y="3015"/>
                </a:cubicBezTo>
                <a:cubicBezTo>
                  <a:pt x="3503" y="3159"/>
                  <a:pt x="2363" y="3724"/>
                  <a:pt x="1332" y="5524"/>
                </a:cubicBezTo>
                <a:cubicBezTo>
                  <a:pt x="595" y="6917"/>
                  <a:pt x="279" y="8480"/>
                  <a:pt x="426" y="9302"/>
                </a:cubicBezTo>
                <a:cubicBezTo>
                  <a:pt x="443" y="9492"/>
                  <a:pt x="486" y="9670"/>
                  <a:pt x="541" y="9827"/>
                </a:cubicBezTo>
                <a:cubicBezTo>
                  <a:pt x="595" y="9978"/>
                  <a:pt x="748" y="10038"/>
                  <a:pt x="868" y="9953"/>
                </a:cubicBezTo>
                <a:cubicBezTo>
                  <a:pt x="1179" y="9729"/>
                  <a:pt x="1484" y="9624"/>
                  <a:pt x="1751" y="9585"/>
                </a:cubicBezTo>
                <a:cubicBezTo>
                  <a:pt x="2292" y="9500"/>
                  <a:pt x="2756" y="9664"/>
                  <a:pt x="3051" y="9815"/>
                </a:cubicBezTo>
                <a:cubicBezTo>
                  <a:pt x="3231" y="9907"/>
                  <a:pt x="3400" y="10019"/>
                  <a:pt x="3542" y="10144"/>
                </a:cubicBezTo>
                <a:cubicBezTo>
                  <a:pt x="3635" y="10222"/>
                  <a:pt x="3765" y="10190"/>
                  <a:pt x="3825" y="10072"/>
                </a:cubicBezTo>
                <a:cubicBezTo>
                  <a:pt x="3967" y="9789"/>
                  <a:pt x="4148" y="9553"/>
                  <a:pt x="4350" y="9382"/>
                </a:cubicBezTo>
                <a:cubicBezTo>
                  <a:pt x="4416" y="9329"/>
                  <a:pt x="4507" y="9328"/>
                  <a:pt x="4562" y="9400"/>
                </a:cubicBezTo>
                <a:cubicBezTo>
                  <a:pt x="4638" y="9492"/>
                  <a:pt x="4623" y="9638"/>
                  <a:pt x="4541" y="9704"/>
                </a:cubicBezTo>
                <a:cubicBezTo>
                  <a:pt x="4170" y="10006"/>
                  <a:pt x="3885" y="10617"/>
                  <a:pt x="3820" y="11260"/>
                </a:cubicBezTo>
                <a:cubicBezTo>
                  <a:pt x="3776" y="11687"/>
                  <a:pt x="3836" y="12056"/>
                  <a:pt x="3989" y="12273"/>
                </a:cubicBezTo>
                <a:cubicBezTo>
                  <a:pt x="4043" y="12351"/>
                  <a:pt x="4055" y="12463"/>
                  <a:pt x="4001" y="12542"/>
                </a:cubicBezTo>
                <a:cubicBezTo>
                  <a:pt x="3968" y="12588"/>
                  <a:pt x="3924" y="12607"/>
                  <a:pt x="3875" y="12607"/>
                </a:cubicBezTo>
                <a:cubicBezTo>
                  <a:pt x="3831" y="12607"/>
                  <a:pt x="3788" y="12588"/>
                  <a:pt x="3755" y="12542"/>
                </a:cubicBezTo>
                <a:cubicBezTo>
                  <a:pt x="3531" y="12239"/>
                  <a:pt x="3438" y="11765"/>
                  <a:pt x="3493" y="11207"/>
                </a:cubicBezTo>
                <a:cubicBezTo>
                  <a:pt x="3503" y="11102"/>
                  <a:pt x="3520" y="11004"/>
                  <a:pt x="3542" y="10899"/>
                </a:cubicBezTo>
                <a:cubicBezTo>
                  <a:pt x="3569" y="10774"/>
                  <a:pt x="3537" y="10635"/>
                  <a:pt x="3455" y="10550"/>
                </a:cubicBezTo>
                <a:cubicBezTo>
                  <a:pt x="3122" y="10202"/>
                  <a:pt x="2472" y="9868"/>
                  <a:pt x="1801" y="9973"/>
                </a:cubicBezTo>
                <a:cubicBezTo>
                  <a:pt x="1774" y="9980"/>
                  <a:pt x="1746" y="9979"/>
                  <a:pt x="1719" y="9985"/>
                </a:cubicBezTo>
                <a:cubicBezTo>
                  <a:pt x="1113" y="10110"/>
                  <a:pt x="606" y="10616"/>
                  <a:pt x="355" y="11299"/>
                </a:cubicBezTo>
                <a:cubicBezTo>
                  <a:pt x="126" y="11930"/>
                  <a:pt x="0" y="12621"/>
                  <a:pt x="0" y="13351"/>
                </a:cubicBezTo>
                <a:cubicBezTo>
                  <a:pt x="0" y="16287"/>
                  <a:pt x="2063" y="18664"/>
                  <a:pt x="4606" y="18664"/>
                </a:cubicBezTo>
                <a:cubicBezTo>
                  <a:pt x="5900" y="18664"/>
                  <a:pt x="7073" y="18046"/>
                  <a:pt x="7908" y="17054"/>
                </a:cubicBezTo>
                <a:cubicBezTo>
                  <a:pt x="7957" y="17002"/>
                  <a:pt x="7946" y="16897"/>
                  <a:pt x="7880" y="16851"/>
                </a:cubicBezTo>
                <a:cubicBezTo>
                  <a:pt x="7766" y="16772"/>
                  <a:pt x="7661" y="16687"/>
                  <a:pt x="7563" y="16595"/>
                </a:cubicBezTo>
                <a:cubicBezTo>
                  <a:pt x="7503" y="16535"/>
                  <a:pt x="7477" y="16425"/>
                  <a:pt x="7521" y="16340"/>
                </a:cubicBezTo>
                <a:cubicBezTo>
                  <a:pt x="7575" y="16228"/>
                  <a:pt x="7690" y="16208"/>
                  <a:pt x="7766" y="16280"/>
                </a:cubicBezTo>
                <a:cubicBezTo>
                  <a:pt x="7952" y="16471"/>
                  <a:pt x="8651" y="17023"/>
                  <a:pt x="9289" y="17030"/>
                </a:cubicBezTo>
                <a:cubicBezTo>
                  <a:pt x="10009" y="17036"/>
                  <a:pt x="10599" y="16305"/>
                  <a:pt x="10599" y="15412"/>
                </a:cubicBezTo>
                <a:cubicBezTo>
                  <a:pt x="10599" y="15228"/>
                  <a:pt x="10571" y="15051"/>
                  <a:pt x="10527" y="14886"/>
                </a:cubicBezTo>
                <a:cubicBezTo>
                  <a:pt x="10374" y="14453"/>
                  <a:pt x="10080" y="14139"/>
                  <a:pt x="9649" y="13942"/>
                </a:cubicBezTo>
                <a:cubicBezTo>
                  <a:pt x="8716" y="13515"/>
                  <a:pt x="7390" y="13783"/>
                  <a:pt x="6615" y="14256"/>
                </a:cubicBezTo>
                <a:cubicBezTo>
                  <a:pt x="5846" y="14722"/>
                  <a:pt x="5343" y="15578"/>
                  <a:pt x="5338" y="15584"/>
                </a:cubicBezTo>
                <a:lnTo>
                  <a:pt x="5310" y="15630"/>
                </a:lnTo>
                <a:cubicBezTo>
                  <a:pt x="5261" y="15715"/>
                  <a:pt x="5152" y="15722"/>
                  <a:pt x="5097" y="15630"/>
                </a:cubicBezTo>
                <a:lnTo>
                  <a:pt x="5070" y="15584"/>
                </a:lnTo>
                <a:cubicBezTo>
                  <a:pt x="4442" y="14527"/>
                  <a:pt x="2920" y="14106"/>
                  <a:pt x="2046" y="14736"/>
                </a:cubicBezTo>
                <a:cubicBezTo>
                  <a:pt x="1970" y="14789"/>
                  <a:pt x="1872" y="14768"/>
                  <a:pt x="1823" y="14683"/>
                </a:cubicBezTo>
                <a:cubicBezTo>
                  <a:pt x="1768" y="14591"/>
                  <a:pt x="1791" y="14461"/>
                  <a:pt x="1872" y="14402"/>
                </a:cubicBezTo>
                <a:cubicBezTo>
                  <a:pt x="2773" y="13738"/>
                  <a:pt x="4213" y="14026"/>
                  <a:pt x="5043" y="14946"/>
                </a:cubicBezTo>
                <a:cubicBezTo>
                  <a:pt x="5136" y="15044"/>
                  <a:pt x="5271" y="15039"/>
                  <a:pt x="5353" y="14934"/>
                </a:cubicBezTo>
                <a:cubicBezTo>
                  <a:pt x="5593" y="14618"/>
                  <a:pt x="5981" y="14190"/>
                  <a:pt x="6467" y="13895"/>
                </a:cubicBezTo>
                <a:cubicBezTo>
                  <a:pt x="7323" y="13376"/>
                  <a:pt x="8732" y="13093"/>
                  <a:pt x="9763" y="13560"/>
                </a:cubicBezTo>
                <a:cubicBezTo>
                  <a:pt x="10052" y="13691"/>
                  <a:pt x="10292" y="13876"/>
                  <a:pt x="10478" y="14106"/>
                </a:cubicBezTo>
                <a:cubicBezTo>
                  <a:pt x="10489" y="14067"/>
                  <a:pt x="10506" y="14020"/>
                  <a:pt x="10517" y="13981"/>
                </a:cubicBezTo>
                <a:cubicBezTo>
                  <a:pt x="10446" y="12161"/>
                  <a:pt x="9840" y="11095"/>
                  <a:pt x="8634" y="10649"/>
                </a:cubicBezTo>
                <a:cubicBezTo>
                  <a:pt x="8547" y="10616"/>
                  <a:pt x="8491" y="10511"/>
                  <a:pt x="8513" y="10412"/>
                </a:cubicBezTo>
                <a:cubicBezTo>
                  <a:pt x="8535" y="10301"/>
                  <a:pt x="8628" y="10236"/>
                  <a:pt x="8721" y="10269"/>
                </a:cubicBezTo>
                <a:cubicBezTo>
                  <a:pt x="9289" y="10472"/>
                  <a:pt x="9735" y="10806"/>
                  <a:pt x="10074" y="11273"/>
                </a:cubicBezTo>
                <a:cubicBezTo>
                  <a:pt x="10139" y="11358"/>
                  <a:pt x="10254" y="11359"/>
                  <a:pt x="10309" y="11260"/>
                </a:cubicBezTo>
                <a:cubicBezTo>
                  <a:pt x="10483" y="10971"/>
                  <a:pt x="10599" y="10564"/>
                  <a:pt x="10599" y="10117"/>
                </a:cubicBezTo>
                <a:cubicBezTo>
                  <a:pt x="10599" y="9795"/>
                  <a:pt x="10538" y="9500"/>
                  <a:pt x="10440" y="9244"/>
                </a:cubicBezTo>
                <a:cubicBezTo>
                  <a:pt x="10435" y="9231"/>
                  <a:pt x="10429" y="9216"/>
                  <a:pt x="10423" y="9203"/>
                </a:cubicBezTo>
                <a:cubicBezTo>
                  <a:pt x="10423" y="9203"/>
                  <a:pt x="10423" y="9204"/>
                  <a:pt x="10423" y="9197"/>
                </a:cubicBezTo>
                <a:cubicBezTo>
                  <a:pt x="10401" y="9151"/>
                  <a:pt x="10386" y="9105"/>
                  <a:pt x="10358" y="9059"/>
                </a:cubicBezTo>
                <a:cubicBezTo>
                  <a:pt x="10336" y="9013"/>
                  <a:pt x="10315" y="8968"/>
                  <a:pt x="10299" y="8916"/>
                </a:cubicBezTo>
                <a:cubicBezTo>
                  <a:pt x="10135" y="8627"/>
                  <a:pt x="9867" y="8383"/>
                  <a:pt x="9518" y="8199"/>
                </a:cubicBezTo>
                <a:cubicBezTo>
                  <a:pt x="8868" y="7864"/>
                  <a:pt x="8082" y="7825"/>
                  <a:pt x="7558" y="8101"/>
                </a:cubicBezTo>
                <a:cubicBezTo>
                  <a:pt x="6952" y="8423"/>
                  <a:pt x="6505" y="9079"/>
                  <a:pt x="6390" y="9815"/>
                </a:cubicBezTo>
                <a:cubicBezTo>
                  <a:pt x="6314" y="10295"/>
                  <a:pt x="6352" y="11018"/>
                  <a:pt x="6953" y="11747"/>
                </a:cubicBezTo>
                <a:cubicBezTo>
                  <a:pt x="7018" y="11826"/>
                  <a:pt x="7024" y="11964"/>
                  <a:pt x="6953" y="12043"/>
                </a:cubicBezTo>
                <a:cubicBezTo>
                  <a:pt x="6920" y="12076"/>
                  <a:pt x="6882" y="12088"/>
                  <a:pt x="6844" y="12088"/>
                </a:cubicBezTo>
                <a:cubicBezTo>
                  <a:pt x="6800" y="12088"/>
                  <a:pt x="6762" y="12068"/>
                  <a:pt x="6729" y="12028"/>
                </a:cubicBezTo>
                <a:cubicBezTo>
                  <a:pt x="6178" y="11365"/>
                  <a:pt x="5949" y="10558"/>
                  <a:pt x="6074" y="9743"/>
                </a:cubicBezTo>
                <a:cubicBezTo>
                  <a:pt x="6102" y="9572"/>
                  <a:pt x="6139" y="9408"/>
                  <a:pt x="6194" y="9250"/>
                </a:cubicBezTo>
                <a:cubicBezTo>
                  <a:pt x="6248" y="9093"/>
                  <a:pt x="6238" y="8908"/>
                  <a:pt x="6156" y="8764"/>
                </a:cubicBezTo>
                <a:cubicBezTo>
                  <a:pt x="6145" y="8744"/>
                  <a:pt x="6139" y="8738"/>
                  <a:pt x="6139" y="8731"/>
                </a:cubicBezTo>
                <a:cubicBezTo>
                  <a:pt x="5932" y="8324"/>
                  <a:pt x="4863" y="6766"/>
                  <a:pt x="2718" y="7056"/>
                </a:cubicBezTo>
                <a:cubicBezTo>
                  <a:pt x="2620" y="7069"/>
                  <a:pt x="2527" y="6971"/>
                  <a:pt x="2538" y="6846"/>
                </a:cubicBezTo>
                <a:cubicBezTo>
                  <a:pt x="2543" y="6748"/>
                  <a:pt x="2609" y="6674"/>
                  <a:pt x="2691" y="6668"/>
                </a:cubicBezTo>
                <a:cubicBezTo>
                  <a:pt x="4650" y="6411"/>
                  <a:pt x="5904" y="7628"/>
                  <a:pt x="6390" y="8429"/>
                </a:cubicBezTo>
                <a:cubicBezTo>
                  <a:pt x="6445" y="8521"/>
                  <a:pt x="6560" y="8527"/>
                  <a:pt x="6625" y="8441"/>
                </a:cubicBezTo>
                <a:cubicBezTo>
                  <a:pt x="6849" y="8146"/>
                  <a:pt x="7122" y="7904"/>
                  <a:pt x="7439" y="7739"/>
                </a:cubicBezTo>
                <a:cubicBezTo>
                  <a:pt x="8039" y="7424"/>
                  <a:pt x="8928" y="7463"/>
                  <a:pt x="9654" y="7838"/>
                </a:cubicBezTo>
                <a:cubicBezTo>
                  <a:pt x="9916" y="7969"/>
                  <a:pt x="10134" y="8140"/>
                  <a:pt x="10314" y="8337"/>
                </a:cubicBezTo>
                <a:cubicBezTo>
                  <a:pt x="10330" y="8297"/>
                  <a:pt x="10347" y="8251"/>
                  <a:pt x="10363" y="8211"/>
                </a:cubicBezTo>
                <a:cubicBezTo>
                  <a:pt x="10511" y="7929"/>
                  <a:pt x="10599" y="7561"/>
                  <a:pt x="10599" y="7160"/>
                </a:cubicBezTo>
                <a:cubicBezTo>
                  <a:pt x="10599" y="6714"/>
                  <a:pt x="10489" y="6312"/>
                  <a:pt x="10309" y="6017"/>
                </a:cubicBezTo>
                <a:cubicBezTo>
                  <a:pt x="10303" y="6010"/>
                  <a:pt x="10304" y="6005"/>
                  <a:pt x="10299" y="5998"/>
                </a:cubicBezTo>
                <a:cubicBezTo>
                  <a:pt x="10206" y="5841"/>
                  <a:pt x="10041" y="5760"/>
                  <a:pt x="9883" y="5820"/>
                </a:cubicBezTo>
                <a:cubicBezTo>
                  <a:pt x="9675" y="5898"/>
                  <a:pt x="9462" y="5932"/>
                  <a:pt x="9255" y="5932"/>
                </a:cubicBezTo>
                <a:cubicBezTo>
                  <a:pt x="8949" y="5932"/>
                  <a:pt x="8660" y="5861"/>
                  <a:pt x="8436" y="5762"/>
                </a:cubicBezTo>
                <a:cubicBezTo>
                  <a:pt x="8360" y="5729"/>
                  <a:pt x="8311" y="5637"/>
                  <a:pt x="8327" y="5538"/>
                </a:cubicBezTo>
                <a:cubicBezTo>
                  <a:pt x="8344" y="5413"/>
                  <a:pt x="8453" y="5347"/>
                  <a:pt x="8546" y="5386"/>
                </a:cubicBezTo>
                <a:cubicBezTo>
                  <a:pt x="8960" y="5577"/>
                  <a:pt x="9589" y="5624"/>
                  <a:pt x="10053" y="5302"/>
                </a:cubicBezTo>
                <a:cubicBezTo>
                  <a:pt x="10086" y="5276"/>
                  <a:pt x="10118" y="5248"/>
                  <a:pt x="10150" y="5222"/>
                </a:cubicBezTo>
                <a:cubicBezTo>
                  <a:pt x="10259" y="5124"/>
                  <a:pt x="10347" y="4999"/>
                  <a:pt x="10413" y="4855"/>
                </a:cubicBezTo>
                <a:cubicBezTo>
                  <a:pt x="10522" y="4592"/>
                  <a:pt x="10592" y="4270"/>
                  <a:pt x="10592" y="3929"/>
                </a:cubicBezTo>
                <a:lnTo>
                  <a:pt x="10592" y="3922"/>
                </a:lnTo>
                <a:cubicBezTo>
                  <a:pt x="10592" y="3647"/>
                  <a:pt x="10511" y="3369"/>
                  <a:pt x="10363" y="3159"/>
                </a:cubicBezTo>
                <a:cubicBezTo>
                  <a:pt x="9840" y="2397"/>
                  <a:pt x="9190" y="2095"/>
                  <a:pt x="8426" y="2259"/>
                </a:cubicBezTo>
                <a:cubicBezTo>
                  <a:pt x="8344" y="2279"/>
                  <a:pt x="8262" y="2232"/>
                  <a:pt x="8235" y="2140"/>
                </a:cubicBezTo>
                <a:cubicBezTo>
                  <a:pt x="8197" y="2022"/>
                  <a:pt x="8258" y="1898"/>
                  <a:pt x="8361" y="1871"/>
                </a:cubicBezTo>
                <a:cubicBezTo>
                  <a:pt x="9087" y="1714"/>
                  <a:pt x="9736" y="1924"/>
                  <a:pt x="10282" y="2489"/>
                </a:cubicBezTo>
                <a:cubicBezTo>
                  <a:pt x="10353" y="2568"/>
                  <a:pt x="10468" y="2523"/>
                  <a:pt x="10490" y="2411"/>
                </a:cubicBezTo>
                <a:cubicBezTo>
                  <a:pt x="10506" y="2306"/>
                  <a:pt x="10522" y="2160"/>
                  <a:pt x="10517" y="1970"/>
                </a:cubicBezTo>
                <a:cubicBezTo>
                  <a:pt x="10495" y="886"/>
                  <a:pt x="10195" y="118"/>
                  <a:pt x="8885" y="13"/>
                </a:cubicBezTo>
                <a:cubicBezTo>
                  <a:pt x="8685" y="-3"/>
                  <a:pt x="8490" y="-4"/>
                  <a:pt x="8302" y="9"/>
                </a:cubicBezTo>
                <a:close/>
                <a:moveTo>
                  <a:pt x="13298" y="9"/>
                </a:moveTo>
                <a:cubicBezTo>
                  <a:pt x="13110" y="-4"/>
                  <a:pt x="12915" y="-3"/>
                  <a:pt x="12715" y="13"/>
                </a:cubicBezTo>
                <a:cubicBezTo>
                  <a:pt x="11405" y="118"/>
                  <a:pt x="11105" y="886"/>
                  <a:pt x="11083" y="1970"/>
                </a:cubicBezTo>
                <a:cubicBezTo>
                  <a:pt x="11078" y="2160"/>
                  <a:pt x="11094" y="2306"/>
                  <a:pt x="11110" y="2411"/>
                </a:cubicBezTo>
                <a:cubicBezTo>
                  <a:pt x="11132" y="2523"/>
                  <a:pt x="11247" y="2568"/>
                  <a:pt x="11318" y="2489"/>
                </a:cubicBezTo>
                <a:cubicBezTo>
                  <a:pt x="11864" y="1924"/>
                  <a:pt x="12513" y="1714"/>
                  <a:pt x="13239" y="1871"/>
                </a:cubicBezTo>
                <a:cubicBezTo>
                  <a:pt x="13342" y="1898"/>
                  <a:pt x="13403" y="2022"/>
                  <a:pt x="13365" y="2140"/>
                </a:cubicBezTo>
                <a:cubicBezTo>
                  <a:pt x="13338" y="2232"/>
                  <a:pt x="13256" y="2279"/>
                  <a:pt x="13174" y="2259"/>
                </a:cubicBezTo>
                <a:cubicBezTo>
                  <a:pt x="12410" y="2095"/>
                  <a:pt x="11760" y="2397"/>
                  <a:pt x="11237" y="3159"/>
                </a:cubicBezTo>
                <a:cubicBezTo>
                  <a:pt x="11089" y="3369"/>
                  <a:pt x="11008" y="3647"/>
                  <a:pt x="11008" y="3922"/>
                </a:cubicBezTo>
                <a:lnTo>
                  <a:pt x="11008" y="3929"/>
                </a:lnTo>
                <a:cubicBezTo>
                  <a:pt x="11008" y="4270"/>
                  <a:pt x="11078" y="4592"/>
                  <a:pt x="11187" y="4855"/>
                </a:cubicBezTo>
                <a:cubicBezTo>
                  <a:pt x="11253" y="4999"/>
                  <a:pt x="11341" y="5124"/>
                  <a:pt x="11450" y="5222"/>
                </a:cubicBezTo>
                <a:cubicBezTo>
                  <a:pt x="11482" y="5248"/>
                  <a:pt x="11514" y="5276"/>
                  <a:pt x="11547" y="5302"/>
                </a:cubicBezTo>
                <a:cubicBezTo>
                  <a:pt x="12011" y="5624"/>
                  <a:pt x="12640" y="5577"/>
                  <a:pt x="13054" y="5386"/>
                </a:cubicBezTo>
                <a:cubicBezTo>
                  <a:pt x="13147" y="5347"/>
                  <a:pt x="13256" y="5413"/>
                  <a:pt x="13273" y="5538"/>
                </a:cubicBezTo>
                <a:cubicBezTo>
                  <a:pt x="13289" y="5637"/>
                  <a:pt x="13240" y="5729"/>
                  <a:pt x="13164" y="5762"/>
                </a:cubicBezTo>
                <a:cubicBezTo>
                  <a:pt x="12940" y="5861"/>
                  <a:pt x="12651" y="5932"/>
                  <a:pt x="12345" y="5932"/>
                </a:cubicBezTo>
                <a:cubicBezTo>
                  <a:pt x="12138" y="5932"/>
                  <a:pt x="11925" y="5898"/>
                  <a:pt x="11717" y="5820"/>
                </a:cubicBezTo>
                <a:cubicBezTo>
                  <a:pt x="11559" y="5760"/>
                  <a:pt x="11394" y="5841"/>
                  <a:pt x="11301" y="5998"/>
                </a:cubicBezTo>
                <a:cubicBezTo>
                  <a:pt x="11296" y="6005"/>
                  <a:pt x="11297" y="6010"/>
                  <a:pt x="11291" y="6017"/>
                </a:cubicBezTo>
                <a:cubicBezTo>
                  <a:pt x="11111" y="6312"/>
                  <a:pt x="11001" y="6714"/>
                  <a:pt x="11001" y="7160"/>
                </a:cubicBezTo>
                <a:cubicBezTo>
                  <a:pt x="11001" y="7561"/>
                  <a:pt x="11089" y="7929"/>
                  <a:pt x="11237" y="8211"/>
                </a:cubicBezTo>
                <a:cubicBezTo>
                  <a:pt x="11253" y="8251"/>
                  <a:pt x="11270" y="8297"/>
                  <a:pt x="11286" y="8337"/>
                </a:cubicBezTo>
                <a:cubicBezTo>
                  <a:pt x="11466" y="8140"/>
                  <a:pt x="11684" y="7969"/>
                  <a:pt x="11946" y="7838"/>
                </a:cubicBezTo>
                <a:cubicBezTo>
                  <a:pt x="12672" y="7463"/>
                  <a:pt x="13561" y="7424"/>
                  <a:pt x="14161" y="7739"/>
                </a:cubicBezTo>
                <a:cubicBezTo>
                  <a:pt x="14478" y="7904"/>
                  <a:pt x="14751" y="8146"/>
                  <a:pt x="14975" y="8441"/>
                </a:cubicBezTo>
                <a:cubicBezTo>
                  <a:pt x="15040" y="8527"/>
                  <a:pt x="15155" y="8521"/>
                  <a:pt x="15210" y="8429"/>
                </a:cubicBezTo>
                <a:cubicBezTo>
                  <a:pt x="15696" y="7628"/>
                  <a:pt x="16950" y="6411"/>
                  <a:pt x="18909" y="6668"/>
                </a:cubicBezTo>
                <a:cubicBezTo>
                  <a:pt x="18991" y="6674"/>
                  <a:pt x="19057" y="6748"/>
                  <a:pt x="19062" y="6846"/>
                </a:cubicBezTo>
                <a:cubicBezTo>
                  <a:pt x="19073" y="6971"/>
                  <a:pt x="18980" y="7069"/>
                  <a:pt x="18882" y="7056"/>
                </a:cubicBezTo>
                <a:cubicBezTo>
                  <a:pt x="16737" y="6766"/>
                  <a:pt x="15668" y="8324"/>
                  <a:pt x="15461" y="8731"/>
                </a:cubicBezTo>
                <a:cubicBezTo>
                  <a:pt x="15461" y="8738"/>
                  <a:pt x="15455" y="8744"/>
                  <a:pt x="15444" y="8764"/>
                </a:cubicBezTo>
                <a:cubicBezTo>
                  <a:pt x="15362" y="8908"/>
                  <a:pt x="15352" y="9093"/>
                  <a:pt x="15406" y="9250"/>
                </a:cubicBezTo>
                <a:cubicBezTo>
                  <a:pt x="15461" y="9408"/>
                  <a:pt x="15498" y="9572"/>
                  <a:pt x="15526" y="9743"/>
                </a:cubicBezTo>
                <a:cubicBezTo>
                  <a:pt x="15651" y="10558"/>
                  <a:pt x="15422" y="11365"/>
                  <a:pt x="14871" y="12028"/>
                </a:cubicBezTo>
                <a:cubicBezTo>
                  <a:pt x="14838" y="12068"/>
                  <a:pt x="14800" y="12088"/>
                  <a:pt x="14756" y="12088"/>
                </a:cubicBezTo>
                <a:cubicBezTo>
                  <a:pt x="14718" y="12088"/>
                  <a:pt x="14680" y="12076"/>
                  <a:pt x="14647" y="12043"/>
                </a:cubicBezTo>
                <a:cubicBezTo>
                  <a:pt x="14576" y="11964"/>
                  <a:pt x="14582" y="11826"/>
                  <a:pt x="14647" y="11747"/>
                </a:cubicBezTo>
                <a:cubicBezTo>
                  <a:pt x="15248" y="11018"/>
                  <a:pt x="15286" y="10295"/>
                  <a:pt x="15210" y="9815"/>
                </a:cubicBezTo>
                <a:cubicBezTo>
                  <a:pt x="15095" y="9079"/>
                  <a:pt x="14648" y="8423"/>
                  <a:pt x="14042" y="8101"/>
                </a:cubicBezTo>
                <a:cubicBezTo>
                  <a:pt x="13518" y="7825"/>
                  <a:pt x="12732" y="7864"/>
                  <a:pt x="12082" y="8199"/>
                </a:cubicBezTo>
                <a:cubicBezTo>
                  <a:pt x="11733" y="8383"/>
                  <a:pt x="11465" y="8627"/>
                  <a:pt x="11301" y="8916"/>
                </a:cubicBezTo>
                <a:cubicBezTo>
                  <a:pt x="11285" y="8968"/>
                  <a:pt x="11264" y="9013"/>
                  <a:pt x="11242" y="9059"/>
                </a:cubicBezTo>
                <a:cubicBezTo>
                  <a:pt x="11214" y="9105"/>
                  <a:pt x="11199" y="9151"/>
                  <a:pt x="11177" y="9197"/>
                </a:cubicBezTo>
                <a:cubicBezTo>
                  <a:pt x="11177" y="9204"/>
                  <a:pt x="11177" y="9203"/>
                  <a:pt x="11177" y="9203"/>
                </a:cubicBezTo>
                <a:cubicBezTo>
                  <a:pt x="11171" y="9216"/>
                  <a:pt x="11165" y="9231"/>
                  <a:pt x="11160" y="9244"/>
                </a:cubicBezTo>
                <a:cubicBezTo>
                  <a:pt x="11062" y="9500"/>
                  <a:pt x="11001" y="9795"/>
                  <a:pt x="11001" y="10117"/>
                </a:cubicBezTo>
                <a:cubicBezTo>
                  <a:pt x="11001" y="10564"/>
                  <a:pt x="11117" y="10971"/>
                  <a:pt x="11291" y="11260"/>
                </a:cubicBezTo>
                <a:cubicBezTo>
                  <a:pt x="11346" y="11359"/>
                  <a:pt x="11461" y="11358"/>
                  <a:pt x="11526" y="11273"/>
                </a:cubicBezTo>
                <a:cubicBezTo>
                  <a:pt x="11865" y="10806"/>
                  <a:pt x="12311" y="10472"/>
                  <a:pt x="12879" y="10269"/>
                </a:cubicBezTo>
                <a:cubicBezTo>
                  <a:pt x="12972" y="10236"/>
                  <a:pt x="13065" y="10301"/>
                  <a:pt x="13087" y="10412"/>
                </a:cubicBezTo>
                <a:cubicBezTo>
                  <a:pt x="13109" y="10511"/>
                  <a:pt x="13053" y="10616"/>
                  <a:pt x="12966" y="10649"/>
                </a:cubicBezTo>
                <a:cubicBezTo>
                  <a:pt x="11760" y="11095"/>
                  <a:pt x="11154" y="12161"/>
                  <a:pt x="11083" y="13981"/>
                </a:cubicBezTo>
                <a:cubicBezTo>
                  <a:pt x="11094" y="14020"/>
                  <a:pt x="11111" y="14067"/>
                  <a:pt x="11122" y="14106"/>
                </a:cubicBezTo>
                <a:cubicBezTo>
                  <a:pt x="11308" y="13876"/>
                  <a:pt x="11548" y="13691"/>
                  <a:pt x="11837" y="13560"/>
                </a:cubicBezTo>
                <a:cubicBezTo>
                  <a:pt x="12868" y="13093"/>
                  <a:pt x="14277" y="13376"/>
                  <a:pt x="15133" y="13895"/>
                </a:cubicBezTo>
                <a:cubicBezTo>
                  <a:pt x="15619" y="14190"/>
                  <a:pt x="16007" y="14618"/>
                  <a:pt x="16247" y="14934"/>
                </a:cubicBezTo>
                <a:cubicBezTo>
                  <a:pt x="16329" y="15039"/>
                  <a:pt x="16465" y="15044"/>
                  <a:pt x="16557" y="14946"/>
                </a:cubicBezTo>
                <a:cubicBezTo>
                  <a:pt x="17387" y="14026"/>
                  <a:pt x="18827" y="13738"/>
                  <a:pt x="19728" y="14402"/>
                </a:cubicBezTo>
                <a:cubicBezTo>
                  <a:pt x="19809" y="14461"/>
                  <a:pt x="19832" y="14591"/>
                  <a:pt x="19777" y="14683"/>
                </a:cubicBezTo>
                <a:cubicBezTo>
                  <a:pt x="19728" y="14768"/>
                  <a:pt x="19630" y="14789"/>
                  <a:pt x="19554" y="14736"/>
                </a:cubicBezTo>
                <a:cubicBezTo>
                  <a:pt x="18680" y="14106"/>
                  <a:pt x="17158" y="14527"/>
                  <a:pt x="16530" y="15584"/>
                </a:cubicBezTo>
                <a:lnTo>
                  <a:pt x="16503" y="15630"/>
                </a:lnTo>
                <a:cubicBezTo>
                  <a:pt x="16448" y="15722"/>
                  <a:pt x="16339" y="15715"/>
                  <a:pt x="16290" y="15630"/>
                </a:cubicBezTo>
                <a:lnTo>
                  <a:pt x="16262" y="15584"/>
                </a:lnTo>
                <a:cubicBezTo>
                  <a:pt x="16257" y="15578"/>
                  <a:pt x="15754" y="14722"/>
                  <a:pt x="14985" y="14256"/>
                </a:cubicBezTo>
                <a:cubicBezTo>
                  <a:pt x="14210" y="13783"/>
                  <a:pt x="12884" y="13515"/>
                  <a:pt x="11951" y="13942"/>
                </a:cubicBezTo>
                <a:cubicBezTo>
                  <a:pt x="11520" y="14139"/>
                  <a:pt x="11226" y="14453"/>
                  <a:pt x="11073" y="14886"/>
                </a:cubicBezTo>
                <a:cubicBezTo>
                  <a:pt x="11029" y="15051"/>
                  <a:pt x="11001" y="15228"/>
                  <a:pt x="11001" y="15412"/>
                </a:cubicBezTo>
                <a:cubicBezTo>
                  <a:pt x="11001" y="16305"/>
                  <a:pt x="11591" y="17036"/>
                  <a:pt x="12311" y="17030"/>
                </a:cubicBezTo>
                <a:cubicBezTo>
                  <a:pt x="12949" y="17023"/>
                  <a:pt x="13648" y="16471"/>
                  <a:pt x="13834" y="16280"/>
                </a:cubicBezTo>
                <a:cubicBezTo>
                  <a:pt x="13910" y="16208"/>
                  <a:pt x="14025" y="16228"/>
                  <a:pt x="14079" y="16340"/>
                </a:cubicBezTo>
                <a:cubicBezTo>
                  <a:pt x="14123" y="16425"/>
                  <a:pt x="14097" y="16535"/>
                  <a:pt x="14037" y="16595"/>
                </a:cubicBezTo>
                <a:cubicBezTo>
                  <a:pt x="13939" y="16686"/>
                  <a:pt x="13834" y="16772"/>
                  <a:pt x="13720" y="16851"/>
                </a:cubicBezTo>
                <a:cubicBezTo>
                  <a:pt x="13654" y="16897"/>
                  <a:pt x="13643" y="17002"/>
                  <a:pt x="13692" y="17054"/>
                </a:cubicBezTo>
                <a:cubicBezTo>
                  <a:pt x="14527" y="18046"/>
                  <a:pt x="15701" y="18664"/>
                  <a:pt x="16994" y="18664"/>
                </a:cubicBezTo>
                <a:cubicBezTo>
                  <a:pt x="19537" y="18664"/>
                  <a:pt x="21600" y="16287"/>
                  <a:pt x="21600" y="13351"/>
                </a:cubicBezTo>
                <a:cubicBezTo>
                  <a:pt x="21600" y="12621"/>
                  <a:pt x="21474" y="11930"/>
                  <a:pt x="21245" y="11299"/>
                </a:cubicBezTo>
                <a:cubicBezTo>
                  <a:pt x="20994" y="10616"/>
                  <a:pt x="20487" y="10110"/>
                  <a:pt x="19881" y="9985"/>
                </a:cubicBezTo>
                <a:cubicBezTo>
                  <a:pt x="19854" y="9979"/>
                  <a:pt x="19826" y="9980"/>
                  <a:pt x="19799" y="9973"/>
                </a:cubicBezTo>
                <a:cubicBezTo>
                  <a:pt x="19128" y="9868"/>
                  <a:pt x="18478" y="10202"/>
                  <a:pt x="18145" y="10550"/>
                </a:cubicBezTo>
                <a:cubicBezTo>
                  <a:pt x="18063" y="10635"/>
                  <a:pt x="18031" y="10774"/>
                  <a:pt x="18058" y="10899"/>
                </a:cubicBezTo>
                <a:cubicBezTo>
                  <a:pt x="18080" y="11004"/>
                  <a:pt x="18097" y="11102"/>
                  <a:pt x="18107" y="11207"/>
                </a:cubicBezTo>
                <a:cubicBezTo>
                  <a:pt x="18162" y="11765"/>
                  <a:pt x="18069" y="12239"/>
                  <a:pt x="17845" y="12542"/>
                </a:cubicBezTo>
                <a:cubicBezTo>
                  <a:pt x="17812" y="12588"/>
                  <a:pt x="17769" y="12607"/>
                  <a:pt x="17725" y="12607"/>
                </a:cubicBezTo>
                <a:cubicBezTo>
                  <a:pt x="17676" y="12607"/>
                  <a:pt x="17632" y="12588"/>
                  <a:pt x="17599" y="12542"/>
                </a:cubicBezTo>
                <a:cubicBezTo>
                  <a:pt x="17545" y="12463"/>
                  <a:pt x="17557" y="12351"/>
                  <a:pt x="17611" y="12273"/>
                </a:cubicBezTo>
                <a:cubicBezTo>
                  <a:pt x="17764" y="12056"/>
                  <a:pt x="17824" y="11687"/>
                  <a:pt x="17780" y="11260"/>
                </a:cubicBezTo>
                <a:cubicBezTo>
                  <a:pt x="17715" y="10617"/>
                  <a:pt x="17430" y="10006"/>
                  <a:pt x="17059" y="9704"/>
                </a:cubicBezTo>
                <a:cubicBezTo>
                  <a:pt x="16977" y="9638"/>
                  <a:pt x="16962" y="9492"/>
                  <a:pt x="17038" y="9400"/>
                </a:cubicBezTo>
                <a:cubicBezTo>
                  <a:pt x="17093" y="9328"/>
                  <a:pt x="17184" y="9329"/>
                  <a:pt x="17250" y="9382"/>
                </a:cubicBezTo>
                <a:cubicBezTo>
                  <a:pt x="17452" y="9553"/>
                  <a:pt x="17633" y="9789"/>
                  <a:pt x="17775" y="10072"/>
                </a:cubicBezTo>
                <a:cubicBezTo>
                  <a:pt x="17835" y="10190"/>
                  <a:pt x="17965" y="10222"/>
                  <a:pt x="18058" y="10144"/>
                </a:cubicBezTo>
                <a:cubicBezTo>
                  <a:pt x="18200" y="10019"/>
                  <a:pt x="18369" y="9907"/>
                  <a:pt x="18549" y="9815"/>
                </a:cubicBezTo>
                <a:cubicBezTo>
                  <a:pt x="18844" y="9664"/>
                  <a:pt x="19308" y="9500"/>
                  <a:pt x="19849" y="9585"/>
                </a:cubicBezTo>
                <a:cubicBezTo>
                  <a:pt x="20116" y="9624"/>
                  <a:pt x="20421" y="9729"/>
                  <a:pt x="20732" y="9953"/>
                </a:cubicBezTo>
                <a:cubicBezTo>
                  <a:pt x="20852" y="10038"/>
                  <a:pt x="21005" y="9978"/>
                  <a:pt x="21059" y="9827"/>
                </a:cubicBezTo>
                <a:cubicBezTo>
                  <a:pt x="21114" y="9670"/>
                  <a:pt x="21157" y="9492"/>
                  <a:pt x="21174" y="9302"/>
                </a:cubicBezTo>
                <a:cubicBezTo>
                  <a:pt x="21321" y="8480"/>
                  <a:pt x="21005" y="6917"/>
                  <a:pt x="20268" y="5524"/>
                </a:cubicBezTo>
                <a:cubicBezTo>
                  <a:pt x="19237" y="3724"/>
                  <a:pt x="18097" y="3160"/>
                  <a:pt x="17562" y="3015"/>
                </a:cubicBezTo>
                <a:cubicBezTo>
                  <a:pt x="17425" y="2982"/>
                  <a:pt x="17299" y="3101"/>
                  <a:pt x="17294" y="3272"/>
                </a:cubicBezTo>
                <a:cubicBezTo>
                  <a:pt x="17294" y="3403"/>
                  <a:pt x="17277" y="3534"/>
                  <a:pt x="17250" y="3666"/>
                </a:cubicBezTo>
                <a:cubicBezTo>
                  <a:pt x="17157" y="4139"/>
                  <a:pt x="16928" y="4559"/>
                  <a:pt x="16622" y="4822"/>
                </a:cubicBezTo>
                <a:cubicBezTo>
                  <a:pt x="16529" y="4907"/>
                  <a:pt x="16486" y="5046"/>
                  <a:pt x="16513" y="5177"/>
                </a:cubicBezTo>
                <a:cubicBezTo>
                  <a:pt x="16557" y="5387"/>
                  <a:pt x="16563" y="5590"/>
                  <a:pt x="16525" y="5774"/>
                </a:cubicBezTo>
                <a:cubicBezTo>
                  <a:pt x="16509" y="5866"/>
                  <a:pt x="16443" y="5926"/>
                  <a:pt x="16366" y="5926"/>
                </a:cubicBezTo>
                <a:cubicBezTo>
                  <a:pt x="16344" y="5926"/>
                  <a:pt x="16328" y="5919"/>
                  <a:pt x="16307" y="5912"/>
                </a:cubicBezTo>
                <a:cubicBezTo>
                  <a:pt x="16225" y="5873"/>
                  <a:pt x="16191" y="5768"/>
                  <a:pt x="16208" y="5670"/>
                </a:cubicBezTo>
                <a:cubicBezTo>
                  <a:pt x="16257" y="5387"/>
                  <a:pt x="16169" y="5033"/>
                  <a:pt x="15962" y="4678"/>
                </a:cubicBezTo>
                <a:cubicBezTo>
                  <a:pt x="15651" y="4146"/>
                  <a:pt x="15166" y="3770"/>
                  <a:pt x="14719" y="3711"/>
                </a:cubicBezTo>
                <a:cubicBezTo>
                  <a:pt x="14615" y="3704"/>
                  <a:pt x="14548" y="3587"/>
                  <a:pt x="14576" y="3463"/>
                </a:cubicBezTo>
                <a:cubicBezTo>
                  <a:pt x="14597" y="3371"/>
                  <a:pt x="14675" y="3310"/>
                  <a:pt x="14756" y="3323"/>
                </a:cubicBezTo>
                <a:cubicBezTo>
                  <a:pt x="15291" y="3389"/>
                  <a:pt x="15870" y="3830"/>
                  <a:pt x="16230" y="4448"/>
                </a:cubicBezTo>
                <a:cubicBezTo>
                  <a:pt x="16274" y="4527"/>
                  <a:pt x="16372" y="4546"/>
                  <a:pt x="16438" y="4487"/>
                </a:cubicBezTo>
                <a:cubicBezTo>
                  <a:pt x="16673" y="4283"/>
                  <a:pt x="16853" y="3948"/>
                  <a:pt x="16929" y="3567"/>
                </a:cubicBezTo>
                <a:cubicBezTo>
                  <a:pt x="16995" y="3232"/>
                  <a:pt x="16973" y="2877"/>
                  <a:pt x="16874" y="2528"/>
                </a:cubicBezTo>
                <a:cubicBezTo>
                  <a:pt x="16771" y="2167"/>
                  <a:pt x="16579" y="1852"/>
                  <a:pt x="16344" y="1602"/>
                </a:cubicBezTo>
                <a:cubicBezTo>
                  <a:pt x="15657" y="867"/>
                  <a:pt x="14618" y="101"/>
                  <a:pt x="13298" y="9"/>
                </a:cubicBezTo>
                <a:close/>
                <a:moveTo>
                  <a:pt x="10805" y="16504"/>
                </a:moveTo>
                <a:cubicBezTo>
                  <a:pt x="10505" y="17122"/>
                  <a:pt x="9959" y="17535"/>
                  <a:pt x="9337" y="17535"/>
                </a:cubicBezTo>
                <a:cubicBezTo>
                  <a:pt x="9119" y="17535"/>
                  <a:pt x="8901" y="17481"/>
                  <a:pt x="8704" y="17383"/>
                </a:cubicBezTo>
                <a:cubicBezTo>
                  <a:pt x="8524" y="17298"/>
                  <a:pt x="8317" y="17338"/>
                  <a:pt x="8181" y="17496"/>
                </a:cubicBezTo>
                <a:cubicBezTo>
                  <a:pt x="7247" y="18560"/>
                  <a:pt x="5976" y="19177"/>
                  <a:pt x="4656" y="19177"/>
                </a:cubicBezTo>
                <a:cubicBezTo>
                  <a:pt x="4355" y="19177"/>
                  <a:pt x="4060" y="19144"/>
                  <a:pt x="3771" y="19085"/>
                </a:cubicBezTo>
                <a:cubicBezTo>
                  <a:pt x="4518" y="20590"/>
                  <a:pt x="5883" y="21596"/>
                  <a:pt x="7444" y="21596"/>
                </a:cubicBezTo>
                <a:cubicBezTo>
                  <a:pt x="8644" y="21596"/>
                  <a:pt x="9693" y="20997"/>
                  <a:pt x="10467" y="20031"/>
                </a:cubicBezTo>
                <a:cubicBezTo>
                  <a:pt x="10560" y="19913"/>
                  <a:pt x="10685" y="19855"/>
                  <a:pt x="10810" y="19855"/>
                </a:cubicBezTo>
                <a:cubicBezTo>
                  <a:pt x="10936" y="19855"/>
                  <a:pt x="11062" y="19913"/>
                  <a:pt x="11155" y="20031"/>
                </a:cubicBezTo>
                <a:cubicBezTo>
                  <a:pt x="11930" y="20997"/>
                  <a:pt x="12978" y="21596"/>
                  <a:pt x="14178" y="21596"/>
                </a:cubicBezTo>
                <a:cubicBezTo>
                  <a:pt x="15739" y="21596"/>
                  <a:pt x="17102" y="20590"/>
                  <a:pt x="17850" y="19085"/>
                </a:cubicBezTo>
                <a:cubicBezTo>
                  <a:pt x="17566" y="19144"/>
                  <a:pt x="17272" y="19177"/>
                  <a:pt x="16967" y="19177"/>
                </a:cubicBezTo>
                <a:cubicBezTo>
                  <a:pt x="15630" y="19177"/>
                  <a:pt x="14357" y="18560"/>
                  <a:pt x="13430" y="17496"/>
                </a:cubicBezTo>
                <a:cubicBezTo>
                  <a:pt x="13288" y="17332"/>
                  <a:pt x="13086" y="17291"/>
                  <a:pt x="12906" y="17383"/>
                </a:cubicBezTo>
                <a:cubicBezTo>
                  <a:pt x="12704" y="17481"/>
                  <a:pt x="12492" y="17535"/>
                  <a:pt x="12273" y="17535"/>
                </a:cubicBezTo>
                <a:cubicBezTo>
                  <a:pt x="11651" y="17535"/>
                  <a:pt x="11105" y="17122"/>
                  <a:pt x="10805" y="16504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0" name="Теория"/>
          <p:cNvSpPr txBox="1"/>
          <p:nvPr/>
        </p:nvSpPr>
        <p:spPr>
          <a:xfrm>
            <a:off x="1614632" y="2779423"/>
            <a:ext cx="3756661" cy="1304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/>
            </a:lvl1pPr>
          </a:lstStyle>
          <a:p>
            <a:pPr/>
            <a:r>
              <a:t>Теория</a:t>
            </a:r>
          </a:p>
        </p:txBody>
      </p:sp>
      <p:sp>
        <p:nvSpPr>
          <p:cNvPr id="311" name="Практика"/>
          <p:cNvSpPr txBox="1"/>
          <p:nvPr/>
        </p:nvSpPr>
        <p:spPr>
          <a:xfrm>
            <a:off x="7382851" y="2779423"/>
            <a:ext cx="4931157" cy="1304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/>
            </a:lvl1pPr>
          </a:lstStyle>
          <a:p>
            <a:pPr/>
            <a:r>
              <a:t>Практика</a:t>
            </a:r>
          </a:p>
        </p:txBody>
      </p:sp>
      <p:pic>
        <p:nvPicPr>
          <p:cNvPr id="312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2972861" y="5328217"/>
            <a:ext cx="7059078" cy="762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TF!"/>
          <p:cNvSpPr txBox="1"/>
          <p:nvPr>
            <p:ph type="title"/>
          </p:nvPr>
        </p:nvSpPr>
        <p:spPr>
          <a:xfrm>
            <a:off x="2029932" y="4700963"/>
            <a:ext cx="10464801" cy="3302001"/>
          </a:xfrm>
          <a:prstGeom prst="rect">
            <a:avLst/>
          </a:prstGeom>
        </p:spPr>
        <p:txBody>
          <a:bodyPr/>
          <a:lstStyle>
            <a:lvl1pPr>
              <a:defRPr sz="18000"/>
            </a:lvl1pPr>
          </a:lstStyle>
          <a:p>
            <a:pPr/>
            <a:r>
              <a:t>CTF!</a:t>
            </a:r>
          </a:p>
        </p:txBody>
      </p:sp>
      <p:sp>
        <p:nvSpPr>
          <p:cNvPr id="318" name="Flag"/>
          <p:cNvSpPr/>
          <p:nvPr/>
        </p:nvSpPr>
        <p:spPr>
          <a:xfrm>
            <a:off x="3924774" y="1308706"/>
            <a:ext cx="4601767" cy="5964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85" y="0"/>
                </a:moveTo>
                <a:cubicBezTo>
                  <a:pt x="616" y="0"/>
                  <a:pt x="0" y="475"/>
                  <a:pt x="0" y="1069"/>
                </a:cubicBezTo>
                <a:cubicBezTo>
                  <a:pt x="0" y="1490"/>
                  <a:pt x="321" y="1855"/>
                  <a:pt x="782" y="2028"/>
                </a:cubicBezTo>
                <a:lnTo>
                  <a:pt x="782" y="21600"/>
                </a:lnTo>
                <a:lnTo>
                  <a:pt x="1993" y="21600"/>
                </a:lnTo>
                <a:lnTo>
                  <a:pt x="1993" y="2023"/>
                </a:lnTo>
                <a:cubicBezTo>
                  <a:pt x="2454" y="1850"/>
                  <a:pt x="2769" y="1490"/>
                  <a:pt x="2769" y="1069"/>
                </a:cubicBezTo>
                <a:cubicBezTo>
                  <a:pt x="2769" y="481"/>
                  <a:pt x="2155" y="0"/>
                  <a:pt x="1385" y="0"/>
                </a:cubicBezTo>
                <a:close/>
                <a:moveTo>
                  <a:pt x="6999" y="2126"/>
                </a:moveTo>
                <a:cubicBezTo>
                  <a:pt x="4468" y="2126"/>
                  <a:pt x="2565" y="2616"/>
                  <a:pt x="2565" y="2616"/>
                </a:cubicBezTo>
                <a:lnTo>
                  <a:pt x="2565" y="13368"/>
                </a:lnTo>
                <a:cubicBezTo>
                  <a:pt x="2565" y="13368"/>
                  <a:pt x="4468" y="12878"/>
                  <a:pt x="6999" y="12878"/>
                </a:cubicBezTo>
                <a:cubicBezTo>
                  <a:pt x="9530" y="12878"/>
                  <a:pt x="12210" y="14253"/>
                  <a:pt x="14916" y="14253"/>
                </a:cubicBezTo>
                <a:cubicBezTo>
                  <a:pt x="17622" y="14253"/>
                  <a:pt x="21600" y="13368"/>
                  <a:pt x="21600" y="13368"/>
                </a:cubicBezTo>
                <a:lnTo>
                  <a:pt x="21600" y="2616"/>
                </a:lnTo>
                <a:cubicBezTo>
                  <a:pt x="21600" y="2616"/>
                  <a:pt x="17615" y="3501"/>
                  <a:pt x="14916" y="3501"/>
                </a:cubicBezTo>
                <a:cubicBezTo>
                  <a:pt x="12217" y="3501"/>
                  <a:pt x="9530" y="2126"/>
                  <a:pt x="6999" y="2126"/>
                </a:cubicBezTo>
                <a:close/>
              </a:path>
            </a:pathLst>
          </a:cu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Capture the fla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Capture the flag</a:t>
            </a:r>
          </a:p>
        </p:txBody>
      </p:sp>
      <p:pic>
        <p:nvPicPr>
          <p:cNvPr id="32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5857" y="3210474"/>
            <a:ext cx="8433086" cy="505985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21553" y="695953"/>
            <a:ext cx="8361694" cy="83616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Male"/>
          <p:cNvSpPr/>
          <p:nvPr/>
        </p:nvSpPr>
        <p:spPr>
          <a:xfrm>
            <a:off x="1846599" y="2542325"/>
            <a:ext cx="1123356" cy="3031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0" name="Flag"/>
          <p:cNvSpPr/>
          <p:nvPr/>
        </p:nvSpPr>
        <p:spPr>
          <a:xfrm>
            <a:off x="5728896" y="1564695"/>
            <a:ext cx="2044543" cy="2650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85" y="0"/>
                </a:moveTo>
                <a:cubicBezTo>
                  <a:pt x="616" y="0"/>
                  <a:pt x="0" y="475"/>
                  <a:pt x="0" y="1069"/>
                </a:cubicBezTo>
                <a:cubicBezTo>
                  <a:pt x="0" y="1490"/>
                  <a:pt x="321" y="1855"/>
                  <a:pt x="782" y="2028"/>
                </a:cubicBezTo>
                <a:lnTo>
                  <a:pt x="782" y="21600"/>
                </a:lnTo>
                <a:lnTo>
                  <a:pt x="1993" y="21600"/>
                </a:lnTo>
                <a:lnTo>
                  <a:pt x="1993" y="2023"/>
                </a:lnTo>
                <a:cubicBezTo>
                  <a:pt x="2454" y="1850"/>
                  <a:pt x="2769" y="1490"/>
                  <a:pt x="2769" y="1069"/>
                </a:cubicBezTo>
                <a:cubicBezTo>
                  <a:pt x="2769" y="481"/>
                  <a:pt x="2155" y="0"/>
                  <a:pt x="1385" y="0"/>
                </a:cubicBezTo>
                <a:close/>
                <a:moveTo>
                  <a:pt x="6999" y="2126"/>
                </a:moveTo>
                <a:cubicBezTo>
                  <a:pt x="4468" y="2126"/>
                  <a:pt x="2565" y="2616"/>
                  <a:pt x="2565" y="2616"/>
                </a:cubicBezTo>
                <a:lnTo>
                  <a:pt x="2565" y="13368"/>
                </a:lnTo>
                <a:cubicBezTo>
                  <a:pt x="2565" y="13368"/>
                  <a:pt x="4468" y="12878"/>
                  <a:pt x="6999" y="12878"/>
                </a:cubicBezTo>
                <a:cubicBezTo>
                  <a:pt x="9530" y="12878"/>
                  <a:pt x="12210" y="14253"/>
                  <a:pt x="14916" y="14253"/>
                </a:cubicBezTo>
                <a:cubicBezTo>
                  <a:pt x="17622" y="14253"/>
                  <a:pt x="21600" y="13368"/>
                  <a:pt x="21600" y="13368"/>
                </a:cubicBezTo>
                <a:lnTo>
                  <a:pt x="21600" y="2616"/>
                </a:lnTo>
                <a:cubicBezTo>
                  <a:pt x="21600" y="2616"/>
                  <a:pt x="17615" y="3501"/>
                  <a:pt x="14916" y="3501"/>
                </a:cubicBezTo>
                <a:cubicBezTo>
                  <a:pt x="12217" y="3501"/>
                  <a:pt x="9530" y="2126"/>
                  <a:pt x="6999" y="2126"/>
                </a:cubicBezTo>
                <a:close/>
              </a:path>
            </a:pathLst>
          </a:cu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1" name="Male"/>
          <p:cNvSpPr/>
          <p:nvPr/>
        </p:nvSpPr>
        <p:spPr>
          <a:xfrm>
            <a:off x="3240153" y="5157732"/>
            <a:ext cx="1123356" cy="3031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2" name="Male"/>
          <p:cNvSpPr/>
          <p:nvPr/>
        </p:nvSpPr>
        <p:spPr>
          <a:xfrm>
            <a:off x="10034845" y="2542325"/>
            <a:ext cx="1123356" cy="3031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3" name="Male"/>
          <p:cNvSpPr/>
          <p:nvPr/>
        </p:nvSpPr>
        <p:spPr>
          <a:xfrm>
            <a:off x="8536986" y="5157732"/>
            <a:ext cx="1123356" cy="3031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4" name="Arrow"/>
          <p:cNvSpPr/>
          <p:nvPr/>
        </p:nvSpPr>
        <p:spPr>
          <a:xfrm rot="18567189">
            <a:off x="4509079" y="4445049"/>
            <a:ext cx="1270001" cy="864982"/>
          </a:xfrm>
          <a:prstGeom prst="rightArrow">
            <a:avLst>
              <a:gd name="adj1" fmla="val 32000"/>
              <a:gd name="adj2" fmla="val 93967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5" name="Arrow"/>
          <p:cNvSpPr/>
          <p:nvPr/>
        </p:nvSpPr>
        <p:spPr>
          <a:xfrm>
            <a:off x="3714425" y="3063366"/>
            <a:ext cx="1270001" cy="864982"/>
          </a:xfrm>
          <a:prstGeom prst="rightArrow">
            <a:avLst>
              <a:gd name="adj1" fmla="val 32000"/>
              <a:gd name="adj2" fmla="val 93967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6" name="Arrow"/>
          <p:cNvSpPr/>
          <p:nvPr/>
        </p:nvSpPr>
        <p:spPr>
          <a:xfrm rot="13770000">
            <a:off x="7103598" y="4444080"/>
            <a:ext cx="1270001" cy="864982"/>
          </a:xfrm>
          <a:prstGeom prst="rightArrow">
            <a:avLst>
              <a:gd name="adj1" fmla="val 32000"/>
              <a:gd name="adj2" fmla="val 93967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7" name="Arrow"/>
          <p:cNvSpPr/>
          <p:nvPr/>
        </p:nvSpPr>
        <p:spPr>
          <a:xfrm rot="10800000">
            <a:off x="8269141" y="2943431"/>
            <a:ext cx="1270001" cy="864982"/>
          </a:xfrm>
          <a:prstGeom prst="rightArrow">
            <a:avLst>
              <a:gd name="adj1" fmla="val 32000"/>
              <a:gd name="adj2" fmla="val 93967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Male"/>
          <p:cNvSpPr/>
          <p:nvPr/>
        </p:nvSpPr>
        <p:spPr>
          <a:xfrm>
            <a:off x="1846599" y="2536110"/>
            <a:ext cx="1123356" cy="3031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40" name="Flag"/>
          <p:cNvSpPr/>
          <p:nvPr/>
        </p:nvSpPr>
        <p:spPr>
          <a:xfrm>
            <a:off x="4402739" y="4309769"/>
            <a:ext cx="934307" cy="1211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85" y="0"/>
                </a:moveTo>
                <a:cubicBezTo>
                  <a:pt x="616" y="0"/>
                  <a:pt x="0" y="475"/>
                  <a:pt x="0" y="1069"/>
                </a:cubicBezTo>
                <a:cubicBezTo>
                  <a:pt x="0" y="1490"/>
                  <a:pt x="321" y="1855"/>
                  <a:pt x="782" y="2028"/>
                </a:cubicBezTo>
                <a:lnTo>
                  <a:pt x="782" y="21600"/>
                </a:lnTo>
                <a:lnTo>
                  <a:pt x="1993" y="21600"/>
                </a:lnTo>
                <a:lnTo>
                  <a:pt x="1993" y="2023"/>
                </a:lnTo>
                <a:cubicBezTo>
                  <a:pt x="2454" y="1850"/>
                  <a:pt x="2769" y="1490"/>
                  <a:pt x="2769" y="1069"/>
                </a:cubicBezTo>
                <a:cubicBezTo>
                  <a:pt x="2769" y="481"/>
                  <a:pt x="2155" y="0"/>
                  <a:pt x="1385" y="0"/>
                </a:cubicBezTo>
                <a:close/>
                <a:moveTo>
                  <a:pt x="6999" y="2126"/>
                </a:moveTo>
                <a:cubicBezTo>
                  <a:pt x="4468" y="2126"/>
                  <a:pt x="2565" y="2616"/>
                  <a:pt x="2565" y="2616"/>
                </a:cubicBezTo>
                <a:lnTo>
                  <a:pt x="2565" y="13368"/>
                </a:lnTo>
                <a:cubicBezTo>
                  <a:pt x="2565" y="13368"/>
                  <a:pt x="4468" y="12878"/>
                  <a:pt x="6999" y="12878"/>
                </a:cubicBezTo>
                <a:cubicBezTo>
                  <a:pt x="9530" y="12878"/>
                  <a:pt x="12210" y="14253"/>
                  <a:pt x="14916" y="14253"/>
                </a:cubicBezTo>
                <a:cubicBezTo>
                  <a:pt x="17622" y="14253"/>
                  <a:pt x="21600" y="13368"/>
                  <a:pt x="21600" y="13368"/>
                </a:cubicBezTo>
                <a:lnTo>
                  <a:pt x="21600" y="2616"/>
                </a:lnTo>
                <a:cubicBezTo>
                  <a:pt x="21600" y="2616"/>
                  <a:pt x="17615" y="3501"/>
                  <a:pt x="14916" y="3501"/>
                </a:cubicBezTo>
                <a:cubicBezTo>
                  <a:pt x="12217" y="3501"/>
                  <a:pt x="9530" y="2126"/>
                  <a:pt x="6999" y="2126"/>
                </a:cubicBezTo>
                <a:close/>
              </a:path>
            </a:pathLst>
          </a:cu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41" name="Male"/>
          <p:cNvSpPr/>
          <p:nvPr/>
        </p:nvSpPr>
        <p:spPr>
          <a:xfrm>
            <a:off x="3240153" y="5151517"/>
            <a:ext cx="1123356" cy="3031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42" name="Male"/>
          <p:cNvSpPr/>
          <p:nvPr/>
        </p:nvSpPr>
        <p:spPr>
          <a:xfrm>
            <a:off x="10034845" y="2536110"/>
            <a:ext cx="1123356" cy="3031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43" name="Male"/>
          <p:cNvSpPr/>
          <p:nvPr/>
        </p:nvSpPr>
        <p:spPr>
          <a:xfrm>
            <a:off x="8536986" y="5151517"/>
            <a:ext cx="1123356" cy="3031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44" name="Arrow"/>
          <p:cNvSpPr/>
          <p:nvPr/>
        </p:nvSpPr>
        <p:spPr>
          <a:xfrm rot="20223256">
            <a:off x="4499212" y="5799109"/>
            <a:ext cx="3329083" cy="573888"/>
          </a:xfrm>
          <a:prstGeom prst="rightArrow">
            <a:avLst>
              <a:gd name="adj1" fmla="val 32000"/>
              <a:gd name="adj2" fmla="val 141631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45" name="Arrow"/>
          <p:cNvSpPr/>
          <p:nvPr/>
        </p:nvSpPr>
        <p:spPr>
          <a:xfrm rot="9614739">
            <a:off x="5130959" y="3779087"/>
            <a:ext cx="4952305" cy="570803"/>
          </a:xfrm>
          <a:prstGeom prst="rightArrow">
            <a:avLst>
              <a:gd name="adj1" fmla="val 32000"/>
              <a:gd name="adj2" fmla="val 142396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46" name="Flag"/>
          <p:cNvSpPr/>
          <p:nvPr/>
        </p:nvSpPr>
        <p:spPr>
          <a:xfrm>
            <a:off x="7941986" y="4309769"/>
            <a:ext cx="934307" cy="1211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85" y="0"/>
                </a:moveTo>
                <a:cubicBezTo>
                  <a:pt x="616" y="0"/>
                  <a:pt x="0" y="475"/>
                  <a:pt x="0" y="1069"/>
                </a:cubicBezTo>
                <a:cubicBezTo>
                  <a:pt x="0" y="1490"/>
                  <a:pt x="321" y="1855"/>
                  <a:pt x="782" y="2028"/>
                </a:cubicBezTo>
                <a:lnTo>
                  <a:pt x="782" y="21600"/>
                </a:lnTo>
                <a:lnTo>
                  <a:pt x="1993" y="21600"/>
                </a:lnTo>
                <a:lnTo>
                  <a:pt x="1993" y="2023"/>
                </a:lnTo>
                <a:cubicBezTo>
                  <a:pt x="2454" y="1850"/>
                  <a:pt x="2769" y="1490"/>
                  <a:pt x="2769" y="1069"/>
                </a:cubicBezTo>
                <a:cubicBezTo>
                  <a:pt x="2769" y="481"/>
                  <a:pt x="2155" y="0"/>
                  <a:pt x="1385" y="0"/>
                </a:cubicBezTo>
                <a:close/>
                <a:moveTo>
                  <a:pt x="6999" y="2126"/>
                </a:moveTo>
                <a:cubicBezTo>
                  <a:pt x="4468" y="2126"/>
                  <a:pt x="2565" y="2616"/>
                  <a:pt x="2565" y="2616"/>
                </a:cubicBezTo>
                <a:lnTo>
                  <a:pt x="2565" y="13368"/>
                </a:lnTo>
                <a:cubicBezTo>
                  <a:pt x="2565" y="13368"/>
                  <a:pt x="4468" y="12878"/>
                  <a:pt x="6999" y="12878"/>
                </a:cubicBezTo>
                <a:cubicBezTo>
                  <a:pt x="9530" y="12878"/>
                  <a:pt x="12210" y="14253"/>
                  <a:pt x="14916" y="14253"/>
                </a:cubicBezTo>
                <a:cubicBezTo>
                  <a:pt x="17622" y="14253"/>
                  <a:pt x="21600" y="13368"/>
                  <a:pt x="21600" y="13368"/>
                </a:cubicBezTo>
                <a:lnTo>
                  <a:pt x="21600" y="2616"/>
                </a:lnTo>
                <a:cubicBezTo>
                  <a:pt x="21600" y="2616"/>
                  <a:pt x="17615" y="3501"/>
                  <a:pt x="14916" y="3501"/>
                </a:cubicBezTo>
                <a:cubicBezTo>
                  <a:pt x="12217" y="3501"/>
                  <a:pt x="9530" y="2126"/>
                  <a:pt x="6999" y="2126"/>
                </a:cubicBezTo>
                <a:close/>
              </a:path>
            </a:pathLst>
          </a:cu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47" name="Arrow"/>
          <p:cNvSpPr/>
          <p:nvPr/>
        </p:nvSpPr>
        <p:spPr>
          <a:xfrm rot="1026888">
            <a:off x="3065146" y="3757025"/>
            <a:ext cx="4963460" cy="571599"/>
          </a:xfrm>
          <a:prstGeom prst="rightArrow">
            <a:avLst>
              <a:gd name="adj1" fmla="val 32000"/>
              <a:gd name="adj2" fmla="val 142198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48" name="Arrow"/>
          <p:cNvSpPr/>
          <p:nvPr/>
        </p:nvSpPr>
        <p:spPr>
          <a:xfrm rot="12198750">
            <a:off x="5096717" y="5797062"/>
            <a:ext cx="3329083" cy="565343"/>
          </a:xfrm>
          <a:prstGeom prst="rightArrow">
            <a:avLst>
              <a:gd name="adj1" fmla="val 32000"/>
              <a:gd name="adj2" fmla="val 143771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Тестировать защищенность - легко*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4095">
              <a:defRPr sz="7040"/>
            </a:lvl1pPr>
          </a:lstStyle>
          <a:p>
            <a:pPr/>
            <a:r>
              <a:t>Тестировать защищенность - легко*</a:t>
            </a:r>
          </a:p>
        </p:txBody>
      </p:sp>
      <p:sp>
        <p:nvSpPr>
          <p:cNvPr id="140" name="* - в большинстве случаев"/>
          <p:cNvSpPr txBox="1"/>
          <p:nvPr/>
        </p:nvSpPr>
        <p:spPr>
          <a:xfrm>
            <a:off x="6712204" y="7740930"/>
            <a:ext cx="6108193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* - в большинстве случаев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CTF в АТИ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CTF в АТИ</a:t>
            </a:r>
          </a:p>
        </p:txBody>
      </p:sp>
      <p:sp>
        <p:nvSpPr>
          <p:cNvPr id="351" name="Команды…"/>
          <p:cNvSpPr txBox="1"/>
          <p:nvPr/>
        </p:nvSpPr>
        <p:spPr>
          <a:xfrm>
            <a:off x="875136" y="2987188"/>
            <a:ext cx="7406639" cy="5571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400"/>
            </a:pPr>
            <a:r>
              <a:t>Команды</a:t>
            </a:r>
          </a:p>
          <a:p>
            <a:pPr algn="l">
              <a:defRPr sz="4400"/>
            </a:pPr>
          </a:p>
          <a:p>
            <a:pPr algn="l">
              <a:defRPr sz="4400"/>
            </a:pPr>
            <a:r>
              <a:t>3 этапа</a:t>
            </a:r>
          </a:p>
          <a:p>
            <a:pPr algn="l">
              <a:defRPr sz="4400"/>
            </a:pPr>
          </a:p>
          <a:p>
            <a:pPr algn="l">
              <a:defRPr sz="4400"/>
            </a:pPr>
            <a:r>
              <a:t>Обязательная вводная</a:t>
            </a:r>
          </a:p>
          <a:p>
            <a:pPr algn="l">
              <a:defRPr sz="4400"/>
            </a:pPr>
          </a:p>
          <a:p>
            <a:pPr algn="l">
              <a:defRPr sz="4400"/>
            </a:pPr>
            <a:r>
              <a:t>Обязательный разбор после каждого этапа</a:t>
            </a:r>
          </a:p>
        </p:txBody>
      </p:sp>
      <p:pic>
        <p:nvPicPr>
          <p:cNvPr id="352" name="ati_det_logo_traingle.png" descr="ati_det_logo_traingl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33144" y="2889136"/>
            <a:ext cx="3975328" cy="39753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TF в АТИ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CTF в АТИ</a:t>
            </a:r>
          </a:p>
        </p:txBody>
      </p:sp>
      <p:sp>
        <p:nvSpPr>
          <p:cNvPr id="357" name="Task based (easy)…"/>
          <p:cNvSpPr txBox="1"/>
          <p:nvPr/>
        </p:nvSpPr>
        <p:spPr>
          <a:xfrm>
            <a:off x="1471161" y="3119604"/>
            <a:ext cx="7406640" cy="3514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 algn="l">
              <a:defRPr sz="4400"/>
            </a:pPr>
            <a:r>
              <a:t>Task based </a:t>
            </a:r>
            <a:r>
              <a: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(easy)</a:t>
            </a:r>
            <a:endParaRPr>
              <a:solidFill>
                <a:schemeClr val="accent3">
                  <a:hueOff val="914337"/>
                  <a:satOff val="31515"/>
                  <a:lumOff val="-30790"/>
                </a:schemeClr>
              </a:solidFill>
            </a:endParaRPr>
          </a:p>
          <a:p>
            <a:pPr lvl="1" indent="0" algn="l">
              <a:defRPr sz="4400"/>
            </a:pPr>
          </a:p>
          <a:p>
            <a:pPr lvl="1" indent="0" algn="l">
              <a:defRPr sz="4400"/>
            </a:pPr>
            <a:r>
              <a:t>Task based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(medium)</a:t>
            </a:r>
            <a:endParaRPr>
              <a:solidFill>
                <a:schemeClr val="accent4">
                  <a:hueOff val="-1081314"/>
                  <a:satOff val="4338"/>
                  <a:lumOff val="-8931"/>
                </a:schemeClr>
              </a:solidFill>
            </a:endParaRPr>
          </a:p>
          <a:p>
            <a:pPr lvl="1" indent="0" algn="l">
              <a:defRPr sz="4400"/>
            </a:pPr>
          </a:p>
          <a:p>
            <a:pPr lvl="1" indent="0" algn="l">
              <a:defRPr sz="4400"/>
            </a:pPr>
            <a:r>
              <a:t>Attack </a:t>
            </a:r>
            <a:r>
              <a:rPr>
                <a:solidFill>
                  <a:schemeClr val="accent5">
                    <a:lumOff val="-29866"/>
                  </a:schemeClr>
                </a:solidFill>
              </a:rPr>
              <a:t>(HARD)</a:t>
            </a:r>
          </a:p>
        </p:txBody>
      </p:sp>
      <p:pic>
        <p:nvPicPr>
          <p:cNvPr id="358" name="ati_det_logo_traingle.png" descr="ati_det_logo_traingl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33144" y="2889136"/>
            <a:ext cx="3975328" cy="39753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TF в АТИ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CTF в АТИ</a:t>
            </a:r>
          </a:p>
        </p:txBody>
      </p:sp>
      <p:pic>
        <p:nvPicPr>
          <p:cNvPr id="361" name="ati_det_logo_traingle.png" descr="ati_det_logo_traingl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33144" y="2889136"/>
            <a:ext cx="3975328" cy="3975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2516" y="2210554"/>
            <a:ext cx="5591836" cy="7059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Подгот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Подготовка</a:t>
            </a:r>
          </a:p>
        </p:txBody>
      </p:sp>
      <p:pic>
        <p:nvPicPr>
          <p:cNvPr id="36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7214" y="2311752"/>
            <a:ext cx="5781082" cy="6857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52831" y="2556827"/>
            <a:ext cx="2871767" cy="215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296342" y="3699424"/>
            <a:ext cx="1886798" cy="1325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321185" y="5646677"/>
            <a:ext cx="6626364" cy="34509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Вики"/>
          <p:cNvSpPr txBox="1"/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Вики</a:t>
            </a:r>
          </a:p>
        </p:txBody>
      </p:sp>
      <p:pic>
        <p:nvPicPr>
          <p:cNvPr id="37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98900" y="3044079"/>
            <a:ext cx="5207000" cy="5207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98900" y="3044079"/>
            <a:ext cx="5207000" cy="5207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ШИБ от Яндекс"/>
          <p:cNvSpPr txBox="1"/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ШИБ от Яндекс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Ожидания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Ожидания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Реальность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Реальность</a:t>
            </a:r>
          </a:p>
        </p:txBody>
      </p:sp>
      <p:pic>
        <p:nvPicPr>
          <p:cNvPr id="38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4222" b="2458"/>
          <a:stretch>
            <a:fillRect/>
          </a:stretch>
        </p:blipFill>
        <p:spPr>
          <a:xfrm>
            <a:off x="2885678" y="2358429"/>
            <a:ext cx="7233426" cy="6764016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40+ участников!"/>
          <p:cNvSpPr txBox="1"/>
          <p:nvPr/>
        </p:nvSpPr>
        <p:spPr>
          <a:xfrm>
            <a:off x="511429" y="3883640"/>
            <a:ext cx="11981943" cy="1986320"/>
          </a:xfrm>
          <a:prstGeom prst="rect">
            <a:avLst/>
          </a:prstGeom>
          <a:solidFill>
            <a:srgbClr val="FFFFFF">
              <a:alpha val="74807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40+ </a:t>
            </a:r>
            <a:r>
              <a:rPr sz="11500"/>
              <a:t>участников!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Как оно было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Как оно было</a:t>
            </a:r>
          </a:p>
        </p:txBody>
      </p:sp>
      <p:pic>
        <p:nvPicPr>
          <p:cNvPr id="39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01184" y="5851705"/>
            <a:ext cx="8202432" cy="204356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92" name="Arrow"/>
          <p:cNvSpPr/>
          <p:nvPr/>
        </p:nvSpPr>
        <p:spPr>
          <a:xfrm rot="7296543">
            <a:off x="4592461" y="4295050"/>
            <a:ext cx="2495087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93" name="10:26"/>
          <p:cNvSpPr txBox="1"/>
          <p:nvPr/>
        </p:nvSpPr>
        <p:spPr>
          <a:xfrm>
            <a:off x="6665569" y="2870396"/>
            <a:ext cx="4054450" cy="1986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400"/>
            </a:lvl1pPr>
          </a:lstStyle>
          <a:p>
            <a:pPr/>
            <a:r>
              <a:t>10:26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Как оно было (2 час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Как оно было (2 час)</a:t>
            </a:r>
          </a:p>
        </p:txBody>
      </p:sp>
      <p:pic>
        <p:nvPicPr>
          <p:cNvPr id="39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2556859"/>
            <a:ext cx="13004801" cy="6367082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7.5 из 17 возможных"/>
          <p:cNvSpPr txBox="1"/>
          <p:nvPr/>
        </p:nvSpPr>
        <p:spPr>
          <a:xfrm>
            <a:off x="961364" y="4856345"/>
            <a:ext cx="11082072" cy="1366057"/>
          </a:xfrm>
          <a:prstGeom prst="rect">
            <a:avLst/>
          </a:prstGeom>
          <a:solidFill>
            <a:srgbClr val="FFFFFF">
              <a:alpha val="74807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7.5 из 17 возможных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ачать можно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Начать можно</a:t>
            </a:r>
          </a:p>
          <a:p>
            <a:pPr/>
            <a:r>
              <a:t>уже сейчас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21553" y="695953"/>
            <a:ext cx="8361694" cy="83616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1553" y="695953"/>
            <a:ext cx="8361694" cy="8361694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?"/>
          <p:cNvSpPr txBox="1"/>
          <p:nvPr/>
        </p:nvSpPr>
        <p:spPr>
          <a:xfrm>
            <a:off x="9075806" y="4501033"/>
            <a:ext cx="1978457" cy="4093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849" y="1764319"/>
            <a:ext cx="11679102" cy="6224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Как оно было (3 день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Как оно было (3 день)</a:t>
            </a:r>
          </a:p>
        </p:txBody>
      </p:sp>
      <p:pic>
        <p:nvPicPr>
          <p:cNvPr id="4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94770"/>
            <a:ext cx="13004800" cy="5764060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Arrow"/>
          <p:cNvSpPr/>
          <p:nvPr/>
        </p:nvSpPr>
        <p:spPr>
          <a:xfrm rot="8106847">
            <a:off x="7557558" y="2353024"/>
            <a:ext cx="2506530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Как оно было (5 день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Как оно было (5 день)</a:t>
            </a:r>
          </a:p>
        </p:txBody>
      </p:sp>
      <p:pic>
        <p:nvPicPr>
          <p:cNvPr id="41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77385" y="3170656"/>
            <a:ext cx="4716760" cy="5139488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🚷 Пн-Пт 11:00-17:00…"/>
          <p:cNvSpPr txBox="1"/>
          <p:nvPr/>
        </p:nvSpPr>
        <p:spPr>
          <a:xfrm>
            <a:off x="875136" y="4668184"/>
            <a:ext cx="7406639" cy="220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🚷 Пн-Пт 11:00-17:00</a:t>
            </a:r>
          </a:p>
          <a:p>
            <a:pPr algn="l">
              <a:defRPr sz="4400"/>
            </a:pPr>
          </a:p>
          <a:p>
            <a:pPr algn="l">
              <a:defRPr sz="4400"/>
            </a:pPr>
            <a:r>
              <a:t>2 недели на этап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Как оно было (8 день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Как оно было (8 день)</a:t>
            </a:r>
          </a:p>
        </p:txBody>
      </p:sp>
      <p:pic>
        <p:nvPicPr>
          <p:cNvPr id="42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96473" y="2736850"/>
            <a:ext cx="2933701" cy="427990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422" name="Первый взлом…"/>
          <p:cNvSpPr txBox="1"/>
          <p:nvPr/>
        </p:nvSpPr>
        <p:spPr>
          <a:xfrm>
            <a:off x="1620168" y="3805404"/>
            <a:ext cx="4784126" cy="2142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400"/>
            </a:pPr>
            <a:r>
              <a:t>Первый взлом</a:t>
            </a:r>
          </a:p>
          <a:p>
            <a:pPr algn="l">
              <a:defRPr sz="4400"/>
            </a:pPr>
          </a:p>
          <a:p>
            <a:pPr algn="l">
              <a:defRPr sz="4400"/>
            </a:pPr>
            <a:r>
              <a:t>Ввод бонусов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Как оно было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Как оно было</a:t>
            </a:r>
          </a:p>
        </p:txBody>
      </p:sp>
      <p:pic>
        <p:nvPicPr>
          <p:cNvPr id="42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1200" y="3594100"/>
            <a:ext cx="9042400" cy="256540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28" name="Rectangle"/>
          <p:cNvSpPr/>
          <p:nvPr/>
        </p:nvSpPr>
        <p:spPr>
          <a:xfrm>
            <a:off x="4330700" y="3816151"/>
            <a:ext cx="1649115" cy="4383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29" name="Rectangle"/>
          <p:cNvSpPr/>
          <p:nvPr/>
        </p:nvSpPr>
        <p:spPr>
          <a:xfrm>
            <a:off x="4787900" y="5098851"/>
            <a:ext cx="1649115" cy="4383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Как оно было (2 неделя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defRPr sz="7200"/>
            </a:lvl1pPr>
          </a:lstStyle>
          <a:p>
            <a:pPr/>
            <a:r>
              <a:t>Как оно было (2 неделя)</a:t>
            </a:r>
          </a:p>
        </p:txBody>
      </p:sp>
      <p:pic>
        <p:nvPicPr>
          <p:cNvPr id="4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900" y="4470400"/>
            <a:ext cx="12573000" cy="254000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Как оно было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Как оно было</a:t>
            </a:r>
          </a:p>
        </p:txBody>
      </p:sp>
      <p:pic>
        <p:nvPicPr>
          <p:cNvPr id="43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6709" y="3763038"/>
            <a:ext cx="12251382" cy="22275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40" name="Rectangle"/>
          <p:cNvSpPr/>
          <p:nvPr/>
        </p:nvSpPr>
        <p:spPr>
          <a:xfrm>
            <a:off x="2705100" y="3905051"/>
            <a:ext cx="1283592" cy="4383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Третий этап (3 неделя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z="7679"/>
            </a:lvl1pPr>
          </a:lstStyle>
          <a:p>
            <a:pPr/>
            <a:r>
              <a:t>Третий этап (3 неделя)</a:t>
            </a:r>
          </a:p>
        </p:txBody>
      </p:sp>
      <p:pic>
        <p:nvPicPr>
          <p:cNvPr id="44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33564"/>
          <a:stretch>
            <a:fillRect/>
          </a:stretch>
        </p:blipFill>
        <p:spPr>
          <a:xfrm>
            <a:off x="2330648" y="2500510"/>
            <a:ext cx="8343442" cy="647982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Тестировать безопасность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02412">
              <a:defRPr sz="6880"/>
            </a:pPr>
            <a:r>
              <a:t>Тестировать безопасность</a:t>
            </a:r>
          </a:p>
          <a:p>
            <a:pPr defTabSz="502412">
              <a:defRPr sz="6880"/>
            </a:pPr>
            <a:r>
              <a:t>могут тестировщики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Третий этап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Третий этап</a:t>
            </a:r>
          </a:p>
        </p:txBody>
      </p:sp>
      <p:pic>
        <p:nvPicPr>
          <p:cNvPr id="4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2380" y="7162419"/>
            <a:ext cx="6295083" cy="224643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4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76791" y="3511173"/>
            <a:ext cx="5405300" cy="405640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5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8478" y="2189985"/>
            <a:ext cx="3008911" cy="501688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5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68642" y="4036738"/>
            <a:ext cx="5985401" cy="3979357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5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11854" y="1978241"/>
            <a:ext cx="4662547" cy="7524318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Третий этап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Третий этап</a:t>
            </a:r>
          </a:p>
        </p:txBody>
      </p:sp>
      <p:sp>
        <p:nvSpPr>
          <p:cNvPr id="455" name="FTP - файлообмен…"/>
          <p:cNvSpPr txBox="1"/>
          <p:nvPr/>
        </p:nvSpPr>
        <p:spPr>
          <a:xfrm>
            <a:off x="1204315" y="3720188"/>
            <a:ext cx="10596170" cy="404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4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FTP</a:t>
            </a:r>
            <a:r>
              <a:t> - файлообмен</a:t>
            </a:r>
          </a:p>
          <a:p>
            <a:pPr>
              <a:defRPr sz="64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SSH</a:t>
            </a:r>
            <a:r>
              <a:t> - удаленная консоль</a:t>
            </a:r>
          </a:p>
          <a:p>
            <a:pPr>
              <a:defRPr sz="64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HTTP</a:t>
            </a:r>
            <a:r>
              <a:t> - веб приложение</a:t>
            </a:r>
          </a:p>
          <a:p>
            <a:pPr>
              <a:defRPr sz="64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IMAP</a:t>
            </a:r>
            <a:r>
              <a:t> - почтовый сервер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Третий этап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Третий этап</a:t>
            </a:r>
          </a:p>
        </p:txBody>
      </p:sp>
      <p:pic>
        <p:nvPicPr>
          <p:cNvPr id="45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7282" y="6697078"/>
            <a:ext cx="6850236" cy="1545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15132" y="2747465"/>
            <a:ext cx="4174536" cy="36151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99994"/>
            <a:ext cx="13004800" cy="731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Поиск - XSS и SQLInjection…"/>
          <p:cNvSpPr txBox="1"/>
          <p:nvPr/>
        </p:nvSpPr>
        <p:spPr>
          <a:xfrm>
            <a:off x="943025" y="2090904"/>
            <a:ext cx="11118750" cy="5571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/>
            </a:pPr>
            <a:r>
              <a:t>Поиск - XSS и SQLInjection</a:t>
            </a:r>
          </a:p>
          <a:p>
            <a:pPr>
              <a:defRPr sz="4400"/>
            </a:pPr>
            <a:r>
              <a:t>Личный кабинет - IDOR</a:t>
            </a:r>
          </a:p>
          <a:p>
            <a:pPr>
              <a:defRPr sz="4400"/>
            </a:pPr>
            <a:r>
              <a:t>Почта - Уведена админская</a:t>
            </a:r>
          </a:p>
          <a:p>
            <a:pPr>
              <a:defRPr sz="4400"/>
            </a:pPr>
            <a:r>
              <a:t>Админка - Доступ</a:t>
            </a:r>
          </a:p>
          <a:p>
            <a:pPr>
              <a:defRPr sz="4400"/>
            </a:pPr>
            <a:r>
              <a:t>Раздел саппорта - Доступ</a:t>
            </a:r>
          </a:p>
          <a:p>
            <a:pPr>
              <a:defRPr sz="4400"/>
            </a:pPr>
          </a:p>
          <a:p>
            <a:pPr>
              <a:defRPr sz="4400"/>
            </a:pPr>
            <a:r>
              <a:t>На FTP залиты бекдоры</a:t>
            </a:r>
          </a:p>
          <a:p>
            <a:pPr>
              <a:defRPr sz="4400"/>
            </a:pPr>
            <a:r>
              <a:t>По ssh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получен доступ и поднят до root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Как оно было (1 месяц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defRPr sz="7519"/>
            </a:lvl1pPr>
          </a:lstStyle>
          <a:p>
            <a:pPr/>
            <a:r>
              <a:t>Как оно было (1 месяц)</a:t>
            </a:r>
          </a:p>
        </p:txBody>
      </p:sp>
      <p:pic>
        <p:nvPicPr>
          <p:cNvPr id="46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2599997"/>
            <a:ext cx="13004801" cy="6280806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Arrow"/>
          <p:cNvSpPr/>
          <p:nvPr/>
        </p:nvSpPr>
        <p:spPr>
          <a:xfrm rot="3808557">
            <a:off x="8228084" y="3960279"/>
            <a:ext cx="1617737" cy="780861"/>
          </a:xfrm>
          <a:prstGeom prst="rightArrow">
            <a:avLst>
              <a:gd name="adj1" fmla="val 32000"/>
              <a:gd name="adj2" fmla="val 104090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70" name="3 этап"/>
          <p:cNvSpPr txBox="1"/>
          <p:nvPr/>
        </p:nvSpPr>
        <p:spPr>
          <a:xfrm>
            <a:off x="5525611" y="3024933"/>
            <a:ext cx="2998547" cy="12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400"/>
            </a:lvl1pPr>
          </a:lstStyle>
          <a:p>
            <a:pPr/>
            <a:r>
              <a:t>3 этап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0622" t="3363" r="0" b="12858"/>
          <a:stretch>
            <a:fillRect/>
          </a:stretch>
        </p:blipFill>
        <p:spPr>
          <a:xfrm>
            <a:off x="499070" y="1270793"/>
            <a:ext cx="12006668" cy="7002416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Разработчики…"/>
          <p:cNvSpPr txBox="1"/>
          <p:nvPr/>
        </p:nvSpPr>
        <p:spPr>
          <a:xfrm>
            <a:off x="2925991" y="1736262"/>
            <a:ext cx="5130243" cy="1783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5400"/>
            </a:pPr>
            <a:r>
              <a:t>Разработчики</a:t>
            </a:r>
          </a:p>
          <a:p>
            <a:pPr algn="l">
              <a:defRPr sz="5400"/>
            </a:pPr>
            <a:r>
              <a:t>+ сисадмин</a:t>
            </a:r>
          </a:p>
        </p:txBody>
      </p:sp>
      <p:sp>
        <p:nvSpPr>
          <p:cNvPr id="476" name="Тестировщики"/>
          <p:cNvSpPr txBox="1"/>
          <p:nvPr/>
        </p:nvSpPr>
        <p:spPr>
          <a:xfrm>
            <a:off x="5634435" y="7198778"/>
            <a:ext cx="5101439" cy="932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/>
            </a:lvl1pPr>
          </a:lstStyle>
          <a:p>
            <a:pPr/>
            <a:r>
              <a:t>Тестировщики</a:t>
            </a:r>
          </a:p>
        </p:txBody>
      </p:sp>
      <p:sp>
        <p:nvSpPr>
          <p:cNvPr id="477" name="Square"/>
          <p:cNvSpPr/>
          <p:nvPr/>
        </p:nvSpPr>
        <p:spPr>
          <a:xfrm>
            <a:off x="1476284" y="1993016"/>
            <a:ext cx="1270001" cy="1270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78" name="Square"/>
          <p:cNvSpPr/>
          <p:nvPr/>
        </p:nvSpPr>
        <p:spPr>
          <a:xfrm>
            <a:off x="4144808" y="7030082"/>
            <a:ext cx="1270001" cy="1270001"/>
          </a:xfrm>
          <a:prstGeom prst="rect">
            <a:avLst/>
          </a:prstGeom>
          <a:solidFill>
            <a:srgbClr val="EF77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Последствия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sz="6640"/>
            </a:pPr>
            <a:r>
              <a:t>Последствия</a:t>
            </a:r>
          </a:p>
          <a:p>
            <a:pPr defTabSz="484886">
              <a:defRPr sz="6640"/>
            </a:pPr>
            <a:r>
              <a:t>для компании</a:t>
            </a:r>
          </a:p>
        </p:txBody>
      </p:sp>
      <p:sp>
        <p:nvSpPr>
          <p:cNvPr id="483" name="±30 &quot;безопасников&quot;…"/>
          <p:cNvSpPr txBox="1"/>
          <p:nvPr/>
        </p:nvSpPr>
        <p:spPr>
          <a:xfrm>
            <a:off x="2587574" y="3297404"/>
            <a:ext cx="7829652" cy="4885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/>
            </a:pPr>
            <a:r>
              <a:t>±30 "безопасников"</a:t>
            </a:r>
          </a:p>
          <a:p>
            <a:pPr>
              <a:defRPr sz="4400"/>
            </a:pPr>
          </a:p>
          <a:p>
            <a:pPr>
              <a:defRPr sz="4400"/>
            </a:pPr>
            <a:r>
              <a:t>Тестировщики стали круче</a:t>
            </a:r>
          </a:p>
          <a:p>
            <a:pPr>
              <a:defRPr sz="4400"/>
            </a:pPr>
          </a:p>
          <a:p>
            <a:pPr>
              <a:defRPr sz="4400"/>
            </a:pPr>
          </a:p>
          <a:p>
            <a:pPr>
              <a:defRPr sz="44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4594" y="2838910"/>
            <a:ext cx="12475612" cy="407578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Последствия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sz="6640"/>
            </a:pPr>
            <a:r>
              <a:t>Последствия</a:t>
            </a:r>
          </a:p>
          <a:p>
            <a:pPr defTabSz="484886">
              <a:defRPr sz="6640"/>
            </a:pPr>
            <a:r>
              <a:t>для компании</a:t>
            </a:r>
          </a:p>
        </p:txBody>
      </p:sp>
      <p:sp>
        <p:nvSpPr>
          <p:cNvPr id="492" name="±30 &quot;безопасников&quot;…"/>
          <p:cNvSpPr txBox="1"/>
          <p:nvPr/>
        </p:nvSpPr>
        <p:spPr>
          <a:xfrm>
            <a:off x="2381935" y="3297404"/>
            <a:ext cx="8240930" cy="4885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/>
            </a:pPr>
            <a:r>
              <a:t>±30 "безопасников"</a:t>
            </a:r>
          </a:p>
          <a:p>
            <a:pPr>
              <a:defRPr sz="4400"/>
            </a:pPr>
          </a:p>
          <a:p>
            <a:pPr>
              <a:defRPr sz="4400"/>
            </a:pPr>
            <a:r>
              <a:t>Тестировщики стали круче</a:t>
            </a:r>
          </a:p>
          <a:p>
            <a:pPr>
              <a:defRPr sz="4400"/>
            </a:pPr>
          </a:p>
          <a:p>
            <a:pPr>
              <a:defRPr sz="4400"/>
            </a:pPr>
            <a:r>
              <a:t>Закрыли несколько дырок(!)</a:t>
            </a:r>
          </a:p>
          <a:p>
            <a:pPr>
              <a:defRPr sz="4400"/>
            </a:pPr>
          </a:p>
          <a:p>
            <a:pPr>
              <a:defRPr sz="4400"/>
            </a:pPr>
            <a:r>
              <a:t>Появилось комьюнити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Но..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Но...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±Security Champ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±Security Champions</a:t>
            </a:r>
          </a:p>
        </p:txBody>
      </p:sp>
      <p:sp>
        <p:nvSpPr>
          <p:cNvPr id="497" name="Male"/>
          <p:cNvSpPr/>
          <p:nvPr/>
        </p:nvSpPr>
        <p:spPr>
          <a:xfrm>
            <a:off x="1125994" y="3346154"/>
            <a:ext cx="969998" cy="2617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98" name="Male"/>
          <p:cNvSpPr/>
          <p:nvPr/>
        </p:nvSpPr>
        <p:spPr>
          <a:xfrm>
            <a:off x="2147032" y="3346154"/>
            <a:ext cx="969998" cy="2617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99" name="Male"/>
          <p:cNvSpPr/>
          <p:nvPr/>
        </p:nvSpPr>
        <p:spPr>
          <a:xfrm>
            <a:off x="3168070" y="3346154"/>
            <a:ext cx="969999" cy="2617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00" name="Male"/>
          <p:cNvSpPr/>
          <p:nvPr/>
        </p:nvSpPr>
        <p:spPr>
          <a:xfrm>
            <a:off x="5210147" y="2443542"/>
            <a:ext cx="969998" cy="26173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01" name="Male"/>
          <p:cNvSpPr/>
          <p:nvPr/>
        </p:nvSpPr>
        <p:spPr>
          <a:xfrm>
            <a:off x="6231185" y="2443542"/>
            <a:ext cx="969999" cy="26173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02" name="Male"/>
          <p:cNvSpPr/>
          <p:nvPr/>
        </p:nvSpPr>
        <p:spPr>
          <a:xfrm>
            <a:off x="7252223" y="2443542"/>
            <a:ext cx="969999" cy="26173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03" name="Male"/>
          <p:cNvSpPr/>
          <p:nvPr/>
        </p:nvSpPr>
        <p:spPr>
          <a:xfrm>
            <a:off x="9297509" y="3346154"/>
            <a:ext cx="969998" cy="2617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04" name="Male"/>
          <p:cNvSpPr/>
          <p:nvPr/>
        </p:nvSpPr>
        <p:spPr>
          <a:xfrm>
            <a:off x="10318547" y="3346154"/>
            <a:ext cx="969999" cy="2617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05" name="Male"/>
          <p:cNvSpPr/>
          <p:nvPr/>
        </p:nvSpPr>
        <p:spPr>
          <a:xfrm>
            <a:off x="11339586" y="3346154"/>
            <a:ext cx="969998" cy="2617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06" name="Male"/>
          <p:cNvSpPr/>
          <p:nvPr/>
        </p:nvSpPr>
        <p:spPr>
          <a:xfrm>
            <a:off x="5392692" y="6417605"/>
            <a:ext cx="969999" cy="26173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07" name="Male"/>
          <p:cNvSpPr/>
          <p:nvPr/>
        </p:nvSpPr>
        <p:spPr>
          <a:xfrm>
            <a:off x="6413731" y="6417605"/>
            <a:ext cx="969998" cy="26173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08" name="Male"/>
          <p:cNvSpPr/>
          <p:nvPr/>
        </p:nvSpPr>
        <p:spPr>
          <a:xfrm>
            <a:off x="7434769" y="6417605"/>
            <a:ext cx="969998" cy="26173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09" name="Gear"/>
          <p:cNvSpPr/>
          <p:nvPr/>
        </p:nvSpPr>
        <p:spPr>
          <a:xfrm>
            <a:off x="626233" y="5137322"/>
            <a:ext cx="1269878" cy="1270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55" fill="norm" stroke="1" extrusionOk="0">
                <a:moveTo>
                  <a:pt x="12837" y="2"/>
                </a:moveTo>
                <a:cubicBezTo>
                  <a:pt x="12731" y="-11"/>
                  <a:pt x="12661" y="38"/>
                  <a:pt x="12588" y="172"/>
                </a:cubicBezTo>
                <a:cubicBezTo>
                  <a:pt x="12292" y="721"/>
                  <a:pt x="11969" y="1258"/>
                  <a:pt x="11661" y="1801"/>
                </a:cubicBezTo>
                <a:cubicBezTo>
                  <a:pt x="11547" y="2001"/>
                  <a:pt x="11418" y="2099"/>
                  <a:pt x="11153" y="2073"/>
                </a:cubicBezTo>
                <a:cubicBezTo>
                  <a:pt x="10691" y="2028"/>
                  <a:pt x="10220" y="2032"/>
                  <a:pt x="9759" y="2112"/>
                </a:cubicBezTo>
                <a:cubicBezTo>
                  <a:pt x="9550" y="2148"/>
                  <a:pt x="9432" y="2095"/>
                  <a:pt x="9318" y="1917"/>
                </a:cubicBezTo>
                <a:cubicBezTo>
                  <a:pt x="8969" y="1370"/>
                  <a:pt x="8594" y="841"/>
                  <a:pt x="8243" y="295"/>
                </a:cubicBezTo>
                <a:cubicBezTo>
                  <a:pt x="8145" y="142"/>
                  <a:pt x="8068" y="122"/>
                  <a:pt x="7905" y="198"/>
                </a:cubicBezTo>
                <a:cubicBezTo>
                  <a:pt x="6845" y="688"/>
                  <a:pt x="5781" y="1174"/>
                  <a:pt x="4712" y="1644"/>
                </a:cubicBezTo>
                <a:cubicBezTo>
                  <a:pt x="4517" y="1730"/>
                  <a:pt x="4517" y="1820"/>
                  <a:pt x="4567" y="1996"/>
                </a:cubicBezTo>
                <a:cubicBezTo>
                  <a:pt x="4742" y="2608"/>
                  <a:pt x="4890" y="3227"/>
                  <a:pt x="5065" y="3839"/>
                </a:cubicBezTo>
                <a:cubicBezTo>
                  <a:pt x="5122" y="4038"/>
                  <a:pt x="5098" y="4170"/>
                  <a:pt x="4932" y="4306"/>
                </a:cubicBezTo>
                <a:cubicBezTo>
                  <a:pt x="4561" y="4610"/>
                  <a:pt x="4227" y="4959"/>
                  <a:pt x="3950" y="5348"/>
                </a:cubicBezTo>
                <a:cubicBezTo>
                  <a:pt x="3802" y="5555"/>
                  <a:pt x="3648" y="5573"/>
                  <a:pt x="3439" y="5530"/>
                </a:cubicBezTo>
                <a:cubicBezTo>
                  <a:pt x="2827" y="5405"/>
                  <a:pt x="2213" y="5295"/>
                  <a:pt x="1605" y="5156"/>
                </a:cubicBezTo>
                <a:cubicBezTo>
                  <a:pt x="1409" y="5111"/>
                  <a:pt x="1325" y="5153"/>
                  <a:pt x="1257" y="5338"/>
                </a:cubicBezTo>
                <a:cubicBezTo>
                  <a:pt x="856" y="6423"/>
                  <a:pt x="449" y="7506"/>
                  <a:pt x="35" y="8586"/>
                </a:cubicBezTo>
                <a:cubicBezTo>
                  <a:pt x="-34" y="8767"/>
                  <a:pt x="-6" y="8857"/>
                  <a:pt x="173" y="8954"/>
                </a:cubicBezTo>
                <a:cubicBezTo>
                  <a:pt x="722" y="9251"/>
                  <a:pt x="1256" y="9574"/>
                  <a:pt x="1798" y="9882"/>
                </a:cubicBezTo>
                <a:cubicBezTo>
                  <a:pt x="2001" y="9997"/>
                  <a:pt x="2093" y="10127"/>
                  <a:pt x="2064" y="10392"/>
                </a:cubicBezTo>
                <a:cubicBezTo>
                  <a:pt x="2014" y="10855"/>
                  <a:pt x="2039" y="11326"/>
                  <a:pt x="2116" y="11788"/>
                </a:cubicBezTo>
                <a:cubicBezTo>
                  <a:pt x="2151" y="11998"/>
                  <a:pt x="2089" y="12115"/>
                  <a:pt x="1913" y="12228"/>
                </a:cubicBezTo>
                <a:cubicBezTo>
                  <a:pt x="1367" y="12578"/>
                  <a:pt x="837" y="12953"/>
                  <a:pt x="291" y="13303"/>
                </a:cubicBezTo>
                <a:cubicBezTo>
                  <a:pt x="136" y="13403"/>
                  <a:pt x="124" y="13482"/>
                  <a:pt x="199" y="13643"/>
                </a:cubicBezTo>
                <a:cubicBezTo>
                  <a:pt x="688" y="14705"/>
                  <a:pt x="1172" y="15768"/>
                  <a:pt x="1642" y="16837"/>
                </a:cubicBezTo>
                <a:cubicBezTo>
                  <a:pt x="1728" y="17034"/>
                  <a:pt x="1818" y="17032"/>
                  <a:pt x="1994" y="16982"/>
                </a:cubicBezTo>
                <a:cubicBezTo>
                  <a:pt x="2605" y="16807"/>
                  <a:pt x="3223" y="16651"/>
                  <a:pt x="3839" y="16489"/>
                </a:cubicBezTo>
                <a:cubicBezTo>
                  <a:pt x="3930" y="16465"/>
                  <a:pt x="4023" y="16451"/>
                  <a:pt x="4118" y="16432"/>
                </a:cubicBezTo>
                <a:cubicBezTo>
                  <a:pt x="4164" y="16485"/>
                  <a:pt x="4202" y="16532"/>
                  <a:pt x="4241" y="16576"/>
                </a:cubicBezTo>
                <a:cubicBezTo>
                  <a:pt x="4568" y="16944"/>
                  <a:pt x="4922" y="17287"/>
                  <a:pt x="5319" y="17573"/>
                </a:cubicBezTo>
                <a:cubicBezTo>
                  <a:pt x="5534" y="17728"/>
                  <a:pt x="5572" y="17885"/>
                  <a:pt x="5524" y="18114"/>
                </a:cubicBezTo>
                <a:cubicBezTo>
                  <a:pt x="5398" y="18725"/>
                  <a:pt x="5287" y="19339"/>
                  <a:pt x="5149" y="19947"/>
                </a:cubicBezTo>
                <a:cubicBezTo>
                  <a:pt x="5105" y="20142"/>
                  <a:pt x="5145" y="20229"/>
                  <a:pt x="5331" y="20297"/>
                </a:cubicBezTo>
                <a:cubicBezTo>
                  <a:pt x="6415" y="20698"/>
                  <a:pt x="7497" y="21106"/>
                  <a:pt x="8576" y="21520"/>
                </a:cubicBezTo>
                <a:cubicBezTo>
                  <a:pt x="8757" y="21589"/>
                  <a:pt x="8847" y="21563"/>
                  <a:pt x="8944" y="21383"/>
                </a:cubicBezTo>
                <a:cubicBezTo>
                  <a:pt x="9241" y="20834"/>
                  <a:pt x="9562" y="20299"/>
                  <a:pt x="9871" y="19757"/>
                </a:cubicBezTo>
                <a:cubicBezTo>
                  <a:pt x="9985" y="19558"/>
                  <a:pt x="10110" y="19452"/>
                  <a:pt x="10378" y="19481"/>
                </a:cubicBezTo>
                <a:cubicBezTo>
                  <a:pt x="10828" y="19528"/>
                  <a:pt x="11291" y="19534"/>
                  <a:pt x="11737" y="19445"/>
                </a:cubicBezTo>
                <a:cubicBezTo>
                  <a:pt x="12009" y="19391"/>
                  <a:pt x="12126" y="19505"/>
                  <a:pt x="12252" y="19698"/>
                </a:cubicBezTo>
                <a:cubicBezTo>
                  <a:pt x="12593" y="20221"/>
                  <a:pt x="12952" y="20733"/>
                  <a:pt x="13290" y="21259"/>
                </a:cubicBezTo>
                <a:cubicBezTo>
                  <a:pt x="13387" y="21411"/>
                  <a:pt x="13463" y="21432"/>
                  <a:pt x="13628" y="21356"/>
                </a:cubicBezTo>
                <a:cubicBezTo>
                  <a:pt x="14687" y="20866"/>
                  <a:pt x="15750" y="20382"/>
                  <a:pt x="16819" y="19912"/>
                </a:cubicBezTo>
                <a:cubicBezTo>
                  <a:pt x="17012" y="19827"/>
                  <a:pt x="17018" y="19738"/>
                  <a:pt x="16967" y="19560"/>
                </a:cubicBezTo>
                <a:cubicBezTo>
                  <a:pt x="16791" y="18948"/>
                  <a:pt x="16644" y="18329"/>
                  <a:pt x="16469" y="17716"/>
                </a:cubicBezTo>
                <a:cubicBezTo>
                  <a:pt x="16412" y="17519"/>
                  <a:pt x="16433" y="17386"/>
                  <a:pt x="16600" y="17250"/>
                </a:cubicBezTo>
                <a:cubicBezTo>
                  <a:pt x="16971" y="16946"/>
                  <a:pt x="17305" y="16598"/>
                  <a:pt x="17584" y="16209"/>
                </a:cubicBezTo>
                <a:cubicBezTo>
                  <a:pt x="17730" y="16006"/>
                  <a:pt x="17880" y="15980"/>
                  <a:pt x="18092" y="16024"/>
                </a:cubicBezTo>
                <a:cubicBezTo>
                  <a:pt x="18703" y="16151"/>
                  <a:pt x="19318" y="16260"/>
                  <a:pt x="19926" y="16398"/>
                </a:cubicBezTo>
                <a:cubicBezTo>
                  <a:pt x="20121" y="16442"/>
                  <a:pt x="20207" y="16404"/>
                  <a:pt x="20276" y="16218"/>
                </a:cubicBezTo>
                <a:cubicBezTo>
                  <a:pt x="20676" y="15133"/>
                  <a:pt x="21084" y="14050"/>
                  <a:pt x="21497" y="12970"/>
                </a:cubicBezTo>
                <a:cubicBezTo>
                  <a:pt x="21566" y="12790"/>
                  <a:pt x="21541" y="12697"/>
                  <a:pt x="21361" y="12600"/>
                </a:cubicBezTo>
                <a:cubicBezTo>
                  <a:pt x="20812" y="12303"/>
                  <a:pt x="20278" y="11982"/>
                  <a:pt x="19736" y="11674"/>
                </a:cubicBezTo>
                <a:cubicBezTo>
                  <a:pt x="19535" y="11559"/>
                  <a:pt x="19439" y="11431"/>
                  <a:pt x="19468" y="11163"/>
                </a:cubicBezTo>
                <a:cubicBezTo>
                  <a:pt x="19519" y="10701"/>
                  <a:pt x="19493" y="10230"/>
                  <a:pt x="19416" y="9768"/>
                </a:cubicBezTo>
                <a:cubicBezTo>
                  <a:pt x="19381" y="9559"/>
                  <a:pt x="19443" y="9442"/>
                  <a:pt x="19620" y="9328"/>
                </a:cubicBezTo>
                <a:cubicBezTo>
                  <a:pt x="20166" y="8978"/>
                  <a:pt x="20694" y="8603"/>
                  <a:pt x="21240" y="8252"/>
                </a:cubicBezTo>
                <a:cubicBezTo>
                  <a:pt x="21393" y="8154"/>
                  <a:pt x="21411" y="8075"/>
                  <a:pt x="21336" y="7912"/>
                </a:cubicBezTo>
                <a:cubicBezTo>
                  <a:pt x="20846" y="6851"/>
                  <a:pt x="20362" y="5788"/>
                  <a:pt x="19892" y="4718"/>
                </a:cubicBezTo>
                <a:cubicBezTo>
                  <a:pt x="19806" y="4523"/>
                  <a:pt x="19717" y="4523"/>
                  <a:pt x="19541" y="4574"/>
                </a:cubicBezTo>
                <a:cubicBezTo>
                  <a:pt x="18917" y="4751"/>
                  <a:pt x="18286" y="4905"/>
                  <a:pt x="17662" y="5080"/>
                </a:cubicBezTo>
                <a:cubicBezTo>
                  <a:pt x="17490" y="5129"/>
                  <a:pt x="17378" y="5103"/>
                  <a:pt x="17261" y="4959"/>
                </a:cubicBezTo>
                <a:cubicBezTo>
                  <a:pt x="16959" y="4585"/>
                  <a:pt x="16599" y="4263"/>
                  <a:pt x="16213" y="3983"/>
                </a:cubicBezTo>
                <a:cubicBezTo>
                  <a:pt x="16001" y="3828"/>
                  <a:pt x="15960" y="3672"/>
                  <a:pt x="16008" y="3442"/>
                </a:cubicBezTo>
                <a:cubicBezTo>
                  <a:pt x="16135" y="2831"/>
                  <a:pt x="16245" y="2217"/>
                  <a:pt x="16383" y="1609"/>
                </a:cubicBezTo>
                <a:cubicBezTo>
                  <a:pt x="16428" y="1413"/>
                  <a:pt x="16387" y="1327"/>
                  <a:pt x="16201" y="1258"/>
                </a:cubicBezTo>
                <a:cubicBezTo>
                  <a:pt x="15118" y="858"/>
                  <a:pt x="14036" y="450"/>
                  <a:pt x="12956" y="36"/>
                </a:cubicBezTo>
                <a:cubicBezTo>
                  <a:pt x="12911" y="19"/>
                  <a:pt x="12873" y="7"/>
                  <a:pt x="12837" y="2"/>
                </a:cubicBezTo>
                <a:close/>
                <a:moveTo>
                  <a:pt x="10766" y="5818"/>
                </a:moveTo>
                <a:cubicBezTo>
                  <a:pt x="13503" y="5818"/>
                  <a:pt x="15722" y="8039"/>
                  <a:pt x="15722" y="10778"/>
                </a:cubicBezTo>
                <a:cubicBezTo>
                  <a:pt x="15722" y="13517"/>
                  <a:pt x="13503" y="15738"/>
                  <a:pt x="10766" y="15738"/>
                </a:cubicBezTo>
                <a:cubicBezTo>
                  <a:pt x="8030" y="15738"/>
                  <a:pt x="5810" y="13517"/>
                  <a:pt x="5810" y="10778"/>
                </a:cubicBezTo>
                <a:cubicBezTo>
                  <a:pt x="5810" y="8039"/>
                  <a:pt x="8030" y="5818"/>
                  <a:pt x="10766" y="581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10" name="Gear"/>
          <p:cNvSpPr/>
          <p:nvPr/>
        </p:nvSpPr>
        <p:spPr>
          <a:xfrm>
            <a:off x="4716804" y="4234710"/>
            <a:ext cx="1269877" cy="1270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55" fill="norm" stroke="1" extrusionOk="0">
                <a:moveTo>
                  <a:pt x="12837" y="2"/>
                </a:moveTo>
                <a:cubicBezTo>
                  <a:pt x="12731" y="-11"/>
                  <a:pt x="12661" y="38"/>
                  <a:pt x="12588" y="172"/>
                </a:cubicBezTo>
                <a:cubicBezTo>
                  <a:pt x="12292" y="721"/>
                  <a:pt x="11969" y="1258"/>
                  <a:pt x="11661" y="1801"/>
                </a:cubicBezTo>
                <a:cubicBezTo>
                  <a:pt x="11547" y="2001"/>
                  <a:pt x="11418" y="2099"/>
                  <a:pt x="11153" y="2073"/>
                </a:cubicBezTo>
                <a:cubicBezTo>
                  <a:pt x="10691" y="2028"/>
                  <a:pt x="10220" y="2032"/>
                  <a:pt x="9759" y="2112"/>
                </a:cubicBezTo>
                <a:cubicBezTo>
                  <a:pt x="9550" y="2148"/>
                  <a:pt x="9432" y="2095"/>
                  <a:pt x="9318" y="1917"/>
                </a:cubicBezTo>
                <a:cubicBezTo>
                  <a:pt x="8969" y="1370"/>
                  <a:pt x="8594" y="841"/>
                  <a:pt x="8243" y="295"/>
                </a:cubicBezTo>
                <a:cubicBezTo>
                  <a:pt x="8145" y="142"/>
                  <a:pt x="8068" y="122"/>
                  <a:pt x="7905" y="198"/>
                </a:cubicBezTo>
                <a:cubicBezTo>
                  <a:pt x="6845" y="688"/>
                  <a:pt x="5781" y="1174"/>
                  <a:pt x="4712" y="1644"/>
                </a:cubicBezTo>
                <a:cubicBezTo>
                  <a:pt x="4517" y="1730"/>
                  <a:pt x="4517" y="1820"/>
                  <a:pt x="4567" y="1996"/>
                </a:cubicBezTo>
                <a:cubicBezTo>
                  <a:pt x="4742" y="2608"/>
                  <a:pt x="4890" y="3227"/>
                  <a:pt x="5065" y="3839"/>
                </a:cubicBezTo>
                <a:cubicBezTo>
                  <a:pt x="5122" y="4038"/>
                  <a:pt x="5098" y="4170"/>
                  <a:pt x="4932" y="4306"/>
                </a:cubicBezTo>
                <a:cubicBezTo>
                  <a:pt x="4561" y="4610"/>
                  <a:pt x="4227" y="4959"/>
                  <a:pt x="3950" y="5348"/>
                </a:cubicBezTo>
                <a:cubicBezTo>
                  <a:pt x="3802" y="5555"/>
                  <a:pt x="3648" y="5573"/>
                  <a:pt x="3439" y="5530"/>
                </a:cubicBezTo>
                <a:cubicBezTo>
                  <a:pt x="2827" y="5405"/>
                  <a:pt x="2213" y="5295"/>
                  <a:pt x="1605" y="5156"/>
                </a:cubicBezTo>
                <a:cubicBezTo>
                  <a:pt x="1409" y="5111"/>
                  <a:pt x="1325" y="5153"/>
                  <a:pt x="1257" y="5338"/>
                </a:cubicBezTo>
                <a:cubicBezTo>
                  <a:pt x="856" y="6423"/>
                  <a:pt x="449" y="7506"/>
                  <a:pt x="35" y="8586"/>
                </a:cubicBezTo>
                <a:cubicBezTo>
                  <a:pt x="-34" y="8767"/>
                  <a:pt x="-6" y="8857"/>
                  <a:pt x="173" y="8954"/>
                </a:cubicBezTo>
                <a:cubicBezTo>
                  <a:pt x="722" y="9251"/>
                  <a:pt x="1256" y="9574"/>
                  <a:pt x="1798" y="9882"/>
                </a:cubicBezTo>
                <a:cubicBezTo>
                  <a:pt x="2001" y="9997"/>
                  <a:pt x="2093" y="10127"/>
                  <a:pt x="2064" y="10392"/>
                </a:cubicBezTo>
                <a:cubicBezTo>
                  <a:pt x="2014" y="10855"/>
                  <a:pt x="2039" y="11326"/>
                  <a:pt x="2116" y="11788"/>
                </a:cubicBezTo>
                <a:cubicBezTo>
                  <a:pt x="2151" y="11998"/>
                  <a:pt x="2089" y="12115"/>
                  <a:pt x="1913" y="12228"/>
                </a:cubicBezTo>
                <a:cubicBezTo>
                  <a:pt x="1367" y="12578"/>
                  <a:pt x="837" y="12953"/>
                  <a:pt x="291" y="13303"/>
                </a:cubicBezTo>
                <a:cubicBezTo>
                  <a:pt x="136" y="13403"/>
                  <a:pt x="124" y="13482"/>
                  <a:pt x="199" y="13643"/>
                </a:cubicBezTo>
                <a:cubicBezTo>
                  <a:pt x="688" y="14705"/>
                  <a:pt x="1172" y="15768"/>
                  <a:pt x="1642" y="16837"/>
                </a:cubicBezTo>
                <a:cubicBezTo>
                  <a:pt x="1728" y="17034"/>
                  <a:pt x="1818" y="17032"/>
                  <a:pt x="1994" y="16982"/>
                </a:cubicBezTo>
                <a:cubicBezTo>
                  <a:pt x="2605" y="16807"/>
                  <a:pt x="3223" y="16651"/>
                  <a:pt x="3839" y="16489"/>
                </a:cubicBezTo>
                <a:cubicBezTo>
                  <a:pt x="3930" y="16465"/>
                  <a:pt x="4023" y="16451"/>
                  <a:pt x="4118" y="16432"/>
                </a:cubicBezTo>
                <a:cubicBezTo>
                  <a:pt x="4164" y="16485"/>
                  <a:pt x="4202" y="16532"/>
                  <a:pt x="4241" y="16576"/>
                </a:cubicBezTo>
                <a:cubicBezTo>
                  <a:pt x="4568" y="16944"/>
                  <a:pt x="4922" y="17287"/>
                  <a:pt x="5319" y="17573"/>
                </a:cubicBezTo>
                <a:cubicBezTo>
                  <a:pt x="5534" y="17728"/>
                  <a:pt x="5572" y="17885"/>
                  <a:pt x="5524" y="18114"/>
                </a:cubicBezTo>
                <a:cubicBezTo>
                  <a:pt x="5398" y="18725"/>
                  <a:pt x="5287" y="19339"/>
                  <a:pt x="5149" y="19947"/>
                </a:cubicBezTo>
                <a:cubicBezTo>
                  <a:pt x="5105" y="20142"/>
                  <a:pt x="5145" y="20229"/>
                  <a:pt x="5331" y="20297"/>
                </a:cubicBezTo>
                <a:cubicBezTo>
                  <a:pt x="6415" y="20698"/>
                  <a:pt x="7497" y="21106"/>
                  <a:pt x="8576" y="21520"/>
                </a:cubicBezTo>
                <a:cubicBezTo>
                  <a:pt x="8757" y="21589"/>
                  <a:pt x="8847" y="21563"/>
                  <a:pt x="8944" y="21383"/>
                </a:cubicBezTo>
                <a:cubicBezTo>
                  <a:pt x="9241" y="20834"/>
                  <a:pt x="9562" y="20299"/>
                  <a:pt x="9871" y="19757"/>
                </a:cubicBezTo>
                <a:cubicBezTo>
                  <a:pt x="9985" y="19558"/>
                  <a:pt x="10110" y="19452"/>
                  <a:pt x="10378" y="19481"/>
                </a:cubicBezTo>
                <a:cubicBezTo>
                  <a:pt x="10828" y="19528"/>
                  <a:pt x="11291" y="19534"/>
                  <a:pt x="11737" y="19445"/>
                </a:cubicBezTo>
                <a:cubicBezTo>
                  <a:pt x="12009" y="19391"/>
                  <a:pt x="12126" y="19505"/>
                  <a:pt x="12252" y="19698"/>
                </a:cubicBezTo>
                <a:cubicBezTo>
                  <a:pt x="12593" y="20221"/>
                  <a:pt x="12952" y="20733"/>
                  <a:pt x="13290" y="21259"/>
                </a:cubicBezTo>
                <a:cubicBezTo>
                  <a:pt x="13387" y="21411"/>
                  <a:pt x="13463" y="21432"/>
                  <a:pt x="13628" y="21356"/>
                </a:cubicBezTo>
                <a:cubicBezTo>
                  <a:pt x="14687" y="20866"/>
                  <a:pt x="15750" y="20382"/>
                  <a:pt x="16819" y="19912"/>
                </a:cubicBezTo>
                <a:cubicBezTo>
                  <a:pt x="17012" y="19827"/>
                  <a:pt x="17018" y="19738"/>
                  <a:pt x="16967" y="19560"/>
                </a:cubicBezTo>
                <a:cubicBezTo>
                  <a:pt x="16791" y="18948"/>
                  <a:pt x="16644" y="18329"/>
                  <a:pt x="16469" y="17716"/>
                </a:cubicBezTo>
                <a:cubicBezTo>
                  <a:pt x="16412" y="17519"/>
                  <a:pt x="16433" y="17386"/>
                  <a:pt x="16600" y="17250"/>
                </a:cubicBezTo>
                <a:cubicBezTo>
                  <a:pt x="16971" y="16946"/>
                  <a:pt x="17305" y="16598"/>
                  <a:pt x="17584" y="16209"/>
                </a:cubicBezTo>
                <a:cubicBezTo>
                  <a:pt x="17730" y="16006"/>
                  <a:pt x="17880" y="15980"/>
                  <a:pt x="18092" y="16024"/>
                </a:cubicBezTo>
                <a:cubicBezTo>
                  <a:pt x="18703" y="16151"/>
                  <a:pt x="19318" y="16260"/>
                  <a:pt x="19926" y="16398"/>
                </a:cubicBezTo>
                <a:cubicBezTo>
                  <a:pt x="20121" y="16442"/>
                  <a:pt x="20207" y="16404"/>
                  <a:pt x="20276" y="16218"/>
                </a:cubicBezTo>
                <a:cubicBezTo>
                  <a:pt x="20676" y="15133"/>
                  <a:pt x="21084" y="14050"/>
                  <a:pt x="21497" y="12970"/>
                </a:cubicBezTo>
                <a:cubicBezTo>
                  <a:pt x="21566" y="12790"/>
                  <a:pt x="21541" y="12697"/>
                  <a:pt x="21361" y="12600"/>
                </a:cubicBezTo>
                <a:cubicBezTo>
                  <a:pt x="20812" y="12303"/>
                  <a:pt x="20278" y="11982"/>
                  <a:pt x="19736" y="11674"/>
                </a:cubicBezTo>
                <a:cubicBezTo>
                  <a:pt x="19535" y="11559"/>
                  <a:pt x="19439" y="11431"/>
                  <a:pt x="19468" y="11163"/>
                </a:cubicBezTo>
                <a:cubicBezTo>
                  <a:pt x="19519" y="10701"/>
                  <a:pt x="19493" y="10230"/>
                  <a:pt x="19416" y="9768"/>
                </a:cubicBezTo>
                <a:cubicBezTo>
                  <a:pt x="19381" y="9559"/>
                  <a:pt x="19443" y="9442"/>
                  <a:pt x="19620" y="9328"/>
                </a:cubicBezTo>
                <a:cubicBezTo>
                  <a:pt x="20166" y="8978"/>
                  <a:pt x="20694" y="8603"/>
                  <a:pt x="21240" y="8252"/>
                </a:cubicBezTo>
                <a:cubicBezTo>
                  <a:pt x="21393" y="8154"/>
                  <a:pt x="21411" y="8075"/>
                  <a:pt x="21336" y="7912"/>
                </a:cubicBezTo>
                <a:cubicBezTo>
                  <a:pt x="20846" y="6851"/>
                  <a:pt x="20362" y="5788"/>
                  <a:pt x="19892" y="4718"/>
                </a:cubicBezTo>
                <a:cubicBezTo>
                  <a:pt x="19806" y="4523"/>
                  <a:pt x="19717" y="4523"/>
                  <a:pt x="19541" y="4574"/>
                </a:cubicBezTo>
                <a:cubicBezTo>
                  <a:pt x="18917" y="4751"/>
                  <a:pt x="18286" y="4905"/>
                  <a:pt x="17662" y="5080"/>
                </a:cubicBezTo>
                <a:cubicBezTo>
                  <a:pt x="17490" y="5129"/>
                  <a:pt x="17378" y="5103"/>
                  <a:pt x="17261" y="4959"/>
                </a:cubicBezTo>
                <a:cubicBezTo>
                  <a:pt x="16959" y="4585"/>
                  <a:pt x="16599" y="4263"/>
                  <a:pt x="16213" y="3983"/>
                </a:cubicBezTo>
                <a:cubicBezTo>
                  <a:pt x="16001" y="3828"/>
                  <a:pt x="15960" y="3672"/>
                  <a:pt x="16008" y="3442"/>
                </a:cubicBezTo>
                <a:cubicBezTo>
                  <a:pt x="16135" y="2831"/>
                  <a:pt x="16245" y="2217"/>
                  <a:pt x="16383" y="1609"/>
                </a:cubicBezTo>
                <a:cubicBezTo>
                  <a:pt x="16428" y="1413"/>
                  <a:pt x="16387" y="1327"/>
                  <a:pt x="16201" y="1258"/>
                </a:cubicBezTo>
                <a:cubicBezTo>
                  <a:pt x="15118" y="858"/>
                  <a:pt x="14036" y="450"/>
                  <a:pt x="12956" y="36"/>
                </a:cubicBezTo>
                <a:cubicBezTo>
                  <a:pt x="12911" y="19"/>
                  <a:pt x="12873" y="7"/>
                  <a:pt x="12837" y="2"/>
                </a:cubicBezTo>
                <a:close/>
                <a:moveTo>
                  <a:pt x="10766" y="5818"/>
                </a:moveTo>
                <a:cubicBezTo>
                  <a:pt x="13503" y="5818"/>
                  <a:pt x="15722" y="8039"/>
                  <a:pt x="15722" y="10778"/>
                </a:cubicBezTo>
                <a:cubicBezTo>
                  <a:pt x="15722" y="13517"/>
                  <a:pt x="13503" y="15738"/>
                  <a:pt x="10766" y="15738"/>
                </a:cubicBezTo>
                <a:cubicBezTo>
                  <a:pt x="8030" y="15738"/>
                  <a:pt x="5810" y="13517"/>
                  <a:pt x="5810" y="10778"/>
                </a:cubicBezTo>
                <a:cubicBezTo>
                  <a:pt x="5810" y="8039"/>
                  <a:pt x="8030" y="5818"/>
                  <a:pt x="10766" y="581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11" name="Gear"/>
          <p:cNvSpPr/>
          <p:nvPr/>
        </p:nvSpPr>
        <p:spPr>
          <a:xfrm>
            <a:off x="8810583" y="5137322"/>
            <a:ext cx="1269877" cy="1270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55" fill="norm" stroke="1" extrusionOk="0">
                <a:moveTo>
                  <a:pt x="12837" y="2"/>
                </a:moveTo>
                <a:cubicBezTo>
                  <a:pt x="12731" y="-11"/>
                  <a:pt x="12661" y="38"/>
                  <a:pt x="12588" y="172"/>
                </a:cubicBezTo>
                <a:cubicBezTo>
                  <a:pt x="12292" y="721"/>
                  <a:pt x="11969" y="1258"/>
                  <a:pt x="11661" y="1801"/>
                </a:cubicBezTo>
                <a:cubicBezTo>
                  <a:pt x="11547" y="2001"/>
                  <a:pt x="11418" y="2099"/>
                  <a:pt x="11153" y="2073"/>
                </a:cubicBezTo>
                <a:cubicBezTo>
                  <a:pt x="10691" y="2028"/>
                  <a:pt x="10220" y="2032"/>
                  <a:pt x="9759" y="2112"/>
                </a:cubicBezTo>
                <a:cubicBezTo>
                  <a:pt x="9550" y="2148"/>
                  <a:pt x="9432" y="2095"/>
                  <a:pt x="9318" y="1917"/>
                </a:cubicBezTo>
                <a:cubicBezTo>
                  <a:pt x="8969" y="1370"/>
                  <a:pt x="8594" y="841"/>
                  <a:pt x="8243" y="295"/>
                </a:cubicBezTo>
                <a:cubicBezTo>
                  <a:pt x="8145" y="142"/>
                  <a:pt x="8068" y="122"/>
                  <a:pt x="7905" y="198"/>
                </a:cubicBezTo>
                <a:cubicBezTo>
                  <a:pt x="6845" y="688"/>
                  <a:pt x="5781" y="1174"/>
                  <a:pt x="4712" y="1644"/>
                </a:cubicBezTo>
                <a:cubicBezTo>
                  <a:pt x="4517" y="1730"/>
                  <a:pt x="4517" y="1820"/>
                  <a:pt x="4567" y="1996"/>
                </a:cubicBezTo>
                <a:cubicBezTo>
                  <a:pt x="4742" y="2608"/>
                  <a:pt x="4890" y="3227"/>
                  <a:pt x="5065" y="3839"/>
                </a:cubicBezTo>
                <a:cubicBezTo>
                  <a:pt x="5122" y="4038"/>
                  <a:pt x="5098" y="4170"/>
                  <a:pt x="4932" y="4306"/>
                </a:cubicBezTo>
                <a:cubicBezTo>
                  <a:pt x="4561" y="4610"/>
                  <a:pt x="4227" y="4959"/>
                  <a:pt x="3950" y="5348"/>
                </a:cubicBezTo>
                <a:cubicBezTo>
                  <a:pt x="3802" y="5555"/>
                  <a:pt x="3648" y="5573"/>
                  <a:pt x="3439" y="5530"/>
                </a:cubicBezTo>
                <a:cubicBezTo>
                  <a:pt x="2827" y="5405"/>
                  <a:pt x="2213" y="5295"/>
                  <a:pt x="1605" y="5156"/>
                </a:cubicBezTo>
                <a:cubicBezTo>
                  <a:pt x="1409" y="5111"/>
                  <a:pt x="1325" y="5153"/>
                  <a:pt x="1257" y="5338"/>
                </a:cubicBezTo>
                <a:cubicBezTo>
                  <a:pt x="856" y="6423"/>
                  <a:pt x="449" y="7506"/>
                  <a:pt x="35" y="8586"/>
                </a:cubicBezTo>
                <a:cubicBezTo>
                  <a:pt x="-34" y="8767"/>
                  <a:pt x="-6" y="8857"/>
                  <a:pt x="173" y="8954"/>
                </a:cubicBezTo>
                <a:cubicBezTo>
                  <a:pt x="722" y="9251"/>
                  <a:pt x="1256" y="9574"/>
                  <a:pt x="1798" y="9882"/>
                </a:cubicBezTo>
                <a:cubicBezTo>
                  <a:pt x="2001" y="9997"/>
                  <a:pt x="2093" y="10127"/>
                  <a:pt x="2064" y="10392"/>
                </a:cubicBezTo>
                <a:cubicBezTo>
                  <a:pt x="2014" y="10855"/>
                  <a:pt x="2039" y="11326"/>
                  <a:pt x="2116" y="11788"/>
                </a:cubicBezTo>
                <a:cubicBezTo>
                  <a:pt x="2151" y="11998"/>
                  <a:pt x="2089" y="12115"/>
                  <a:pt x="1913" y="12228"/>
                </a:cubicBezTo>
                <a:cubicBezTo>
                  <a:pt x="1367" y="12578"/>
                  <a:pt x="837" y="12953"/>
                  <a:pt x="291" y="13303"/>
                </a:cubicBezTo>
                <a:cubicBezTo>
                  <a:pt x="136" y="13403"/>
                  <a:pt x="124" y="13482"/>
                  <a:pt x="199" y="13643"/>
                </a:cubicBezTo>
                <a:cubicBezTo>
                  <a:pt x="688" y="14705"/>
                  <a:pt x="1172" y="15768"/>
                  <a:pt x="1642" y="16837"/>
                </a:cubicBezTo>
                <a:cubicBezTo>
                  <a:pt x="1728" y="17034"/>
                  <a:pt x="1818" y="17032"/>
                  <a:pt x="1994" y="16982"/>
                </a:cubicBezTo>
                <a:cubicBezTo>
                  <a:pt x="2605" y="16807"/>
                  <a:pt x="3223" y="16651"/>
                  <a:pt x="3839" y="16489"/>
                </a:cubicBezTo>
                <a:cubicBezTo>
                  <a:pt x="3930" y="16465"/>
                  <a:pt x="4023" y="16451"/>
                  <a:pt x="4118" y="16432"/>
                </a:cubicBezTo>
                <a:cubicBezTo>
                  <a:pt x="4164" y="16485"/>
                  <a:pt x="4202" y="16532"/>
                  <a:pt x="4241" y="16576"/>
                </a:cubicBezTo>
                <a:cubicBezTo>
                  <a:pt x="4568" y="16944"/>
                  <a:pt x="4922" y="17287"/>
                  <a:pt x="5319" y="17573"/>
                </a:cubicBezTo>
                <a:cubicBezTo>
                  <a:pt x="5534" y="17728"/>
                  <a:pt x="5572" y="17885"/>
                  <a:pt x="5524" y="18114"/>
                </a:cubicBezTo>
                <a:cubicBezTo>
                  <a:pt x="5398" y="18725"/>
                  <a:pt x="5287" y="19339"/>
                  <a:pt x="5149" y="19947"/>
                </a:cubicBezTo>
                <a:cubicBezTo>
                  <a:pt x="5105" y="20142"/>
                  <a:pt x="5145" y="20229"/>
                  <a:pt x="5331" y="20297"/>
                </a:cubicBezTo>
                <a:cubicBezTo>
                  <a:pt x="6415" y="20698"/>
                  <a:pt x="7497" y="21106"/>
                  <a:pt x="8576" y="21520"/>
                </a:cubicBezTo>
                <a:cubicBezTo>
                  <a:pt x="8757" y="21589"/>
                  <a:pt x="8847" y="21563"/>
                  <a:pt x="8944" y="21383"/>
                </a:cubicBezTo>
                <a:cubicBezTo>
                  <a:pt x="9241" y="20834"/>
                  <a:pt x="9562" y="20299"/>
                  <a:pt x="9871" y="19757"/>
                </a:cubicBezTo>
                <a:cubicBezTo>
                  <a:pt x="9985" y="19558"/>
                  <a:pt x="10110" y="19452"/>
                  <a:pt x="10378" y="19481"/>
                </a:cubicBezTo>
                <a:cubicBezTo>
                  <a:pt x="10828" y="19528"/>
                  <a:pt x="11291" y="19534"/>
                  <a:pt x="11737" y="19445"/>
                </a:cubicBezTo>
                <a:cubicBezTo>
                  <a:pt x="12009" y="19391"/>
                  <a:pt x="12126" y="19505"/>
                  <a:pt x="12252" y="19698"/>
                </a:cubicBezTo>
                <a:cubicBezTo>
                  <a:pt x="12593" y="20221"/>
                  <a:pt x="12952" y="20733"/>
                  <a:pt x="13290" y="21259"/>
                </a:cubicBezTo>
                <a:cubicBezTo>
                  <a:pt x="13387" y="21411"/>
                  <a:pt x="13463" y="21432"/>
                  <a:pt x="13628" y="21356"/>
                </a:cubicBezTo>
                <a:cubicBezTo>
                  <a:pt x="14687" y="20866"/>
                  <a:pt x="15750" y="20382"/>
                  <a:pt x="16819" y="19912"/>
                </a:cubicBezTo>
                <a:cubicBezTo>
                  <a:pt x="17012" y="19827"/>
                  <a:pt x="17018" y="19738"/>
                  <a:pt x="16967" y="19560"/>
                </a:cubicBezTo>
                <a:cubicBezTo>
                  <a:pt x="16791" y="18948"/>
                  <a:pt x="16644" y="18329"/>
                  <a:pt x="16469" y="17716"/>
                </a:cubicBezTo>
                <a:cubicBezTo>
                  <a:pt x="16412" y="17519"/>
                  <a:pt x="16433" y="17386"/>
                  <a:pt x="16600" y="17250"/>
                </a:cubicBezTo>
                <a:cubicBezTo>
                  <a:pt x="16971" y="16946"/>
                  <a:pt x="17305" y="16598"/>
                  <a:pt x="17584" y="16209"/>
                </a:cubicBezTo>
                <a:cubicBezTo>
                  <a:pt x="17730" y="16006"/>
                  <a:pt x="17880" y="15980"/>
                  <a:pt x="18092" y="16024"/>
                </a:cubicBezTo>
                <a:cubicBezTo>
                  <a:pt x="18703" y="16151"/>
                  <a:pt x="19318" y="16260"/>
                  <a:pt x="19926" y="16398"/>
                </a:cubicBezTo>
                <a:cubicBezTo>
                  <a:pt x="20121" y="16442"/>
                  <a:pt x="20207" y="16404"/>
                  <a:pt x="20276" y="16218"/>
                </a:cubicBezTo>
                <a:cubicBezTo>
                  <a:pt x="20676" y="15133"/>
                  <a:pt x="21084" y="14050"/>
                  <a:pt x="21497" y="12970"/>
                </a:cubicBezTo>
                <a:cubicBezTo>
                  <a:pt x="21566" y="12790"/>
                  <a:pt x="21541" y="12697"/>
                  <a:pt x="21361" y="12600"/>
                </a:cubicBezTo>
                <a:cubicBezTo>
                  <a:pt x="20812" y="12303"/>
                  <a:pt x="20278" y="11982"/>
                  <a:pt x="19736" y="11674"/>
                </a:cubicBezTo>
                <a:cubicBezTo>
                  <a:pt x="19535" y="11559"/>
                  <a:pt x="19439" y="11431"/>
                  <a:pt x="19468" y="11163"/>
                </a:cubicBezTo>
                <a:cubicBezTo>
                  <a:pt x="19519" y="10701"/>
                  <a:pt x="19493" y="10230"/>
                  <a:pt x="19416" y="9768"/>
                </a:cubicBezTo>
                <a:cubicBezTo>
                  <a:pt x="19381" y="9559"/>
                  <a:pt x="19443" y="9442"/>
                  <a:pt x="19620" y="9328"/>
                </a:cubicBezTo>
                <a:cubicBezTo>
                  <a:pt x="20166" y="8978"/>
                  <a:pt x="20694" y="8603"/>
                  <a:pt x="21240" y="8252"/>
                </a:cubicBezTo>
                <a:cubicBezTo>
                  <a:pt x="21393" y="8154"/>
                  <a:pt x="21411" y="8075"/>
                  <a:pt x="21336" y="7912"/>
                </a:cubicBezTo>
                <a:cubicBezTo>
                  <a:pt x="20846" y="6851"/>
                  <a:pt x="20362" y="5788"/>
                  <a:pt x="19892" y="4718"/>
                </a:cubicBezTo>
                <a:cubicBezTo>
                  <a:pt x="19806" y="4523"/>
                  <a:pt x="19717" y="4523"/>
                  <a:pt x="19541" y="4574"/>
                </a:cubicBezTo>
                <a:cubicBezTo>
                  <a:pt x="18917" y="4751"/>
                  <a:pt x="18286" y="4905"/>
                  <a:pt x="17662" y="5080"/>
                </a:cubicBezTo>
                <a:cubicBezTo>
                  <a:pt x="17490" y="5129"/>
                  <a:pt x="17378" y="5103"/>
                  <a:pt x="17261" y="4959"/>
                </a:cubicBezTo>
                <a:cubicBezTo>
                  <a:pt x="16959" y="4585"/>
                  <a:pt x="16599" y="4263"/>
                  <a:pt x="16213" y="3983"/>
                </a:cubicBezTo>
                <a:cubicBezTo>
                  <a:pt x="16001" y="3828"/>
                  <a:pt x="15960" y="3672"/>
                  <a:pt x="16008" y="3442"/>
                </a:cubicBezTo>
                <a:cubicBezTo>
                  <a:pt x="16135" y="2831"/>
                  <a:pt x="16245" y="2217"/>
                  <a:pt x="16383" y="1609"/>
                </a:cubicBezTo>
                <a:cubicBezTo>
                  <a:pt x="16428" y="1413"/>
                  <a:pt x="16387" y="1327"/>
                  <a:pt x="16201" y="1258"/>
                </a:cubicBezTo>
                <a:cubicBezTo>
                  <a:pt x="15118" y="858"/>
                  <a:pt x="14036" y="450"/>
                  <a:pt x="12956" y="36"/>
                </a:cubicBezTo>
                <a:cubicBezTo>
                  <a:pt x="12911" y="19"/>
                  <a:pt x="12873" y="7"/>
                  <a:pt x="12837" y="2"/>
                </a:cubicBezTo>
                <a:close/>
                <a:moveTo>
                  <a:pt x="10766" y="5818"/>
                </a:moveTo>
                <a:cubicBezTo>
                  <a:pt x="13503" y="5818"/>
                  <a:pt x="15722" y="8039"/>
                  <a:pt x="15722" y="10778"/>
                </a:cubicBezTo>
                <a:cubicBezTo>
                  <a:pt x="15722" y="13517"/>
                  <a:pt x="13503" y="15738"/>
                  <a:pt x="10766" y="15738"/>
                </a:cubicBezTo>
                <a:cubicBezTo>
                  <a:pt x="8030" y="15738"/>
                  <a:pt x="5810" y="13517"/>
                  <a:pt x="5810" y="10778"/>
                </a:cubicBezTo>
                <a:cubicBezTo>
                  <a:pt x="5810" y="8039"/>
                  <a:pt x="8030" y="5818"/>
                  <a:pt x="10766" y="581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12" name="Fingerprint"/>
          <p:cNvSpPr/>
          <p:nvPr/>
        </p:nvSpPr>
        <p:spPr>
          <a:xfrm>
            <a:off x="5027602" y="8056056"/>
            <a:ext cx="1013372" cy="1449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4" h="21588" fill="norm" stroke="1" extrusionOk="0">
                <a:moveTo>
                  <a:pt x="11315" y="2"/>
                </a:moveTo>
                <a:cubicBezTo>
                  <a:pt x="10522" y="-12"/>
                  <a:pt x="9695" y="42"/>
                  <a:pt x="8757" y="162"/>
                </a:cubicBezTo>
                <a:cubicBezTo>
                  <a:pt x="8531" y="191"/>
                  <a:pt x="8383" y="343"/>
                  <a:pt x="8425" y="502"/>
                </a:cubicBezTo>
                <a:cubicBezTo>
                  <a:pt x="8466" y="660"/>
                  <a:pt x="8683" y="764"/>
                  <a:pt x="8909" y="735"/>
                </a:cubicBezTo>
                <a:cubicBezTo>
                  <a:pt x="10384" y="545"/>
                  <a:pt x="11723" y="487"/>
                  <a:pt x="13464" y="815"/>
                </a:cubicBezTo>
                <a:cubicBezTo>
                  <a:pt x="13500" y="821"/>
                  <a:pt x="13535" y="825"/>
                  <a:pt x="13571" y="825"/>
                </a:cubicBezTo>
                <a:cubicBezTo>
                  <a:pt x="13754" y="825"/>
                  <a:pt x="13923" y="738"/>
                  <a:pt x="13973" y="608"/>
                </a:cubicBezTo>
                <a:cubicBezTo>
                  <a:pt x="14032" y="452"/>
                  <a:pt x="13902" y="293"/>
                  <a:pt x="13680" y="251"/>
                </a:cubicBezTo>
                <a:cubicBezTo>
                  <a:pt x="12871" y="99"/>
                  <a:pt x="12109" y="17"/>
                  <a:pt x="11315" y="2"/>
                </a:cubicBezTo>
                <a:close/>
                <a:moveTo>
                  <a:pt x="10489" y="1122"/>
                </a:moveTo>
                <a:cubicBezTo>
                  <a:pt x="10183" y="1126"/>
                  <a:pt x="9883" y="1138"/>
                  <a:pt x="9591" y="1159"/>
                </a:cubicBezTo>
                <a:cubicBezTo>
                  <a:pt x="7232" y="1324"/>
                  <a:pt x="5639" y="1854"/>
                  <a:pt x="4718" y="2268"/>
                </a:cubicBezTo>
                <a:cubicBezTo>
                  <a:pt x="4525" y="2355"/>
                  <a:pt x="4469" y="2535"/>
                  <a:pt x="4594" y="2670"/>
                </a:cubicBezTo>
                <a:cubicBezTo>
                  <a:pt x="4673" y="2757"/>
                  <a:pt x="4807" y="2804"/>
                  <a:pt x="4943" y="2804"/>
                </a:cubicBezTo>
                <a:cubicBezTo>
                  <a:pt x="5020" y="2804"/>
                  <a:pt x="5097" y="2790"/>
                  <a:pt x="5167" y="2759"/>
                </a:cubicBezTo>
                <a:cubicBezTo>
                  <a:pt x="6011" y="2378"/>
                  <a:pt x="7480" y="1892"/>
                  <a:pt x="9675" y="1738"/>
                </a:cubicBezTo>
                <a:cubicBezTo>
                  <a:pt x="11543" y="1607"/>
                  <a:pt x="14445" y="1888"/>
                  <a:pt x="15791" y="2514"/>
                </a:cubicBezTo>
                <a:cubicBezTo>
                  <a:pt x="15983" y="2603"/>
                  <a:pt x="16243" y="2564"/>
                  <a:pt x="16370" y="2430"/>
                </a:cubicBezTo>
                <a:cubicBezTo>
                  <a:pt x="16497" y="2296"/>
                  <a:pt x="16444" y="2116"/>
                  <a:pt x="16253" y="2027"/>
                </a:cubicBezTo>
                <a:cubicBezTo>
                  <a:pt x="15027" y="1457"/>
                  <a:pt x="12632" y="1095"/>
                  <a:pt x="10489" y="1122"/>
                </a:cubicBezTo>
                <a:close/>
                <a:moveTo>
                  <a:pt x="11050" y="2357"/>
                </a:moveTo>
                <a:cubicBezTo>
                  <a:pt x="10754" y="2349"/>
                  <a:pt x="10457" y="2350"/>
                  <a:pt x="10162" y="2361"/>
                </a:cubicBezTo>
                <a:cubicBezTo>
                  <a:pt x="9824" y="2373"/>
                  <a:pt x="9488" y="2399"/>
                  <a:pt x="9154" y="2437"/>
                </a:cubicBezTo>
                <a:cubicBezTo>
                  <a:pt x="6182" y="2777"/>
                  <a:pt x="4138" y="3394"/>
                  <a:pt x="1847" y="5679"/>
                </a:cubicBezTo>
                <a:cubicBezTo>
                  <a:pt x="1715" y="5810"/>
                  <a:pt x="1761" y="5992"/>
                  <a:pt x="1949" y="6084"/>
                </a:cubicBezTo>
                <a:cubicBezTo>
                  <a:pt x="2136" y="6177"/>
                  <a:pt x="2395" y="6146"/>
                  <a:pt x="2527" y="6014"/>
                </a:cubicBezTo>
                <a:cubicBezTo>
                  <a:pt x="4661" y="3886"/>
                  <a:pt x="6478" y="3333"/>
                  <a:pt x="9288" y="3011"/>
                </a:cubicBezTo>
                <a:cubicBezTo>
                  <a:pt x="11727" y="2732"/>
                  <a:pt x="14345" y="3216"/>
                  <a:pt x="16290" y="4307"/>
                </a:cubicBezTo>
                <a:cubicBezTo>
                  <a:pt x="17860" y="5186"/>
                  <a:pt x="19546" y="7126"/>
                  <a:pt x="18665" y="11366"/>
                </a:cubicBezTo>
                <a:cubicBezTo>
                  <a:pt x="18632" y="11525"/>
                  <a:pt x="18787" y="11673"/>
                  <a:pt x="19015" y="11696"/>
                </a:cubicBezTo>
                <a:cubicBezTo>
                  <a:pt x="19035" y="11698"/>
                  <a:pt x="19057" y="11698"/>
                  <a:pt x="19077" y="11698"/>
                </a:cubicBezTo>
                <a:cubicBezTo>
                  <a:pt x="19280" y="11698"/>
                  <a:pt x="19456" y="11594"/>
                  <a:pt x="19486" y="11449"/>
                </a:cubicBezTo>
                <a:cubicBezTo>
                  <a:pt x="20004" y="8958"/>
                  <a:pt x="19960" y="5619"/>
                  <a:pt x="16809" y="3853"/>
                </a:cubicBezTo>
                <a:cubicBezTo>
                  <a:pt x="15181" y="2940"/>
                  <a:pt x="13123" y="2416"/>
                  <a:pt x="11050" y="2357"/>
                </a:cubicBezTo>
                <a:close/>
                <a:moveTo>
                  <a:pt x="17948" y="3011"/>
                </a:moveTo>
                <a:cubicBezTo>
                  <a:pt x="17842" y="3016"/>
                  <a:pt x="17738" y="3049"/>
                  <a:pt x="17662" y="3110"/>
                </a:cubicBezTo>
                <a:cubicBezTo>
                  <a:pt x="17512" y="3231"/>
                  <a:pt x="17531" y="3417"/>
                  <a:pt x="17705" y="3522"/>
                </a:cubicBezTo>
                <a:cubicBezTo>
                  <a:pt x="19030" y="4332"/>
                  <a:pt x="19901" y="5435"/>
                  <a:pt x="20295" y="6804"/>
                </a:cubicBezTo>
                <a:cubicBezTo>
                  <a:pt x="20335" y="6942"/>
                  <a:pt x="20508" y="7039"/>
                  <a:pt x="20702" y="7039"/>
                </a:cubicBezTo>
                <a:cubicBezTo>
                  <a:pt x="20729" y="7039"/>
                  <a:pt x="20756" y="7036"/>
                  <a:pt x="20784" y="7032"/>
                </a:cubicBezTo>
                <a:cubicBezTo>
                  <a:pt x="21009" y="7000"/>
                  <a:pt x="21154" y="6847"/>
                  <a:pt x="21109" y="6689"/>
                </a:cubicBezTo>
                <a:cubicBezTo>
                  <a:pt x="20677" y="5192"/>
                  <a:pt x="19717" y="3978"/>
                  <a:pt x="18250" y="3082"/>
                </a:cubicBezTo>
                <a:cubicBezTo>
                  <a:pt x="18164" y="3030"/>
                  <a:pt x="18054" y="3006"/>
                  <a:pt x="17948" y="3011"/>
                </a:cubicBezTo>
                <a:close/>
                <a:moveTo>
                  <a:pt x="11154" y="3788"/>
                </a:moveTo>
                <a:cubicBezTo>
                  <a:pt x="10635" y="3792"/>
                  <a:pt x="10208" y="3802"/>
                  <a:pt x="9814" y="3823"/>
                </a:cubicBezTo>
                <a:cubicBezTo>
                  <a:pt x="9585" y="3835"/>
                  <a:pt x="9412" y="3976"/>
                  <a:pt x="9430" y="4136"/>
                </a:cubicBezTo>
                <a:cubicBezTo>
                  <a:pt x="9447" y="4297"/>
                  <a:pt x="9648" y="4415"/>
                  <a:pt x="9876" y="4404"/>
                </a:cubicBezTo>
                <a:cubicBezTo>
                  <a:pt x="10252" y="4384"/>
                  <a:pt x="10661" y="4374"/>
                  <a:pt x="11161" y="4371"/>
                </a:cubicBezTo>
                <a:cubicBezTo>
                  <a:pt x="14113" y="4354"/>
                  <a:pt x="15680" y="5594"/>
                  <a:pt x="16476" y="6641"/>
                </a:cubicBezTo>
                <a:cubicBezTo>
                  <a:pt x="16846" y="7126"/>
                  <a:pt x="17053" y="7891"/>
                  <a:pt x="17079" y="8851"/>
                </a:cubicBezTo>
                <a:cubicBezTo>
                  <a:pt x="17100" y="9607"/>
                  <a:pt x="17002" y="10370"/>
                  <a:pt x="16903" y="10833"/>
                </a:cubicBezTo>
                <a:cubicBezTo>
                  <a:pt x="16869" y="10993"/>
                  <a:pt x="17026" y="11142"/>
                  <a:pt x="17253" y="11166"/>
                </a:cubicBezTo>
                <a:cubicBezTo>
                  <a:pt x="17274" y="11168"/>
                  <a:pt x="17295" y="11169"/>
                  <a:pt x="17315" y="11169"/>
                </a:cubicBezTo>
                <a:cubicBezTo>
                  <a:pt x="17517" y="11169"/>
                  <a:pt x="17693" y="11065"/>
                  <a:pt x="17724" y="10920"/>
                </a:cubicBezTo>
                <a:cubicBezTo>
                  <a:pt x="17791" y="10611"/>
                  <a:pt x="18341" y="7853"/>
                  <a:pt x="17211" y="6367"/>
                </a:cubicBezTo>
                <a:cubicBezTo>
                  <a:pt x="16476" y="5401"/>
                  <a:pt x="14723" y="3788"/>
                  <a:pt x="11226" y="3788"/>
                </a:cubicBezTo>
                <a:cubicBezTo>
                  <a:pt x="11202" y="3788"/>
                  <a:pt x="11179" y="3788"/>
                  <a:pt x="11154" y="3788"/>
                </a:cubicBezTo>
                <a:close/>
                <a:moveTo>
                  <a:pt x="7747" y="4101"/>
                </a:moveTo>
                <a:cubicBezTo>
                  <a:pt x="7693" y="4099"/>
                  <a:pt x="7638" y="4103"/>
                  <a:pt x="7584" y="4115"/>
                </a:cubicBezTo>
                <a:cubicBezTo>
                  <a:pt x="6328" y="4411"/>
                  <a:pt x="5310" y="4929"/>
                  <a:pt x="4383" y="5747"/>
                </a:cubicBezTo>
                <a:cubicBezTo>
                  <a:pt x="2175" y="7694"/>
                  <a:pt x="2672" y="10159"/>
                  <a:pt x="2988" y="11129"/>
                </a:cubicBezTo>
                <a:cubicBezTo>
                  <a:pt x="3488" y="12660"/>
                  <a:pt x="5288" y="15181"/>
                  <a:pt x="7328" y="16583"/>
                </a:cubicBezTo>
                <a:cubicBezTo>
                  <a:pt x="9933" y="18374"/>
                  <a:pt x="12638" y="19625"/>
                  <a:pt x="17375" y="19905"/>
                </a:cubicBezTo>
                <a:cubicBezTo>
                  <a:pt x="17386" y="19905"/>
                  <a:pt x="17400" y="19905"/>
                  <a:pt x="17412" y="19905"/>
                </a:cubicBezTo>
                <a:cubicBezTo>
                  <a:pt x="17625" y="19905"/>
                  <a:pt x="17805" y="19790"/>
                  <a:pt x="17824" y="19638"/>
                </a:cubicBezTo>
                <a:cubicBezTo>
                  <a:pt x="17843" y="19478"/>
                  <a:pt x="17675" y="19337"/>
                  <a:pt x="17446" y="19324"/>
                </a:cubicBezTo>
                <a:cubicBezTo>
                  <a:pt x="12958" y="19058"/>
                  <a:pt x="10388" y="17870"/>
                  <a:pt x="7911" y="16167"/>
                </a:cubicBezTo>
                <a:cubicBezTo>
                  <a:pt x="5979" y="14839"/>
                  <a:pt x="4273" y="12450"/>
                  <a:pt x="3800" y="10999"/>
                </a:cubicBezTo>
                <a:cubicBezTo>
                  <a:pt x="3510" y="10111"/>
                  <a:pt x="3049" y="7859"/>
                  <a:pt x="5033" y="6110"/>
                </a:cubicBezTo>
                <a:cubicBezTo>
                  <a:pt x="5856" y="5384"/>
                  <a:pt x="6750" y="4926"/>
                  <a:pt x="7847" y="4668"/>
                </a:cubicBezTo>
                <a:cubicBezTo>
                  <a:pt x="8064" y="4617"/>
                  <a:pt x="8183" y="4452"/>
                  <a:pt x="8110" y="4300"/>
                </a:cubicBezTo>
                <a:cubicBezTo>
                  <a:pt x="8055" y="4185"/>
                  <a:pt x="7909" y="4110"/>
                  <a:pt x="7747" y="4101"/>
                </a:cubicBezTo>
                <a:close/>
                <a:moveTo>
                  <a:pt x="10497" y="5117"/>
                </a:moveTo>
                <a:cubicBezTo>
                  <a:pt x="9985" y="5127"/>
                  <a:pt x="9469" y="5180"/>
                  <a:pt x="8963" y="5279"/>
                </a:cubicBezTo>
                <a:cubicBezTo>
                  <a:pt x="7537" y="5556"/>
                  <a:pt x="6334" y="6162"/>
                  <a:pt x="5579" y="6987"/>
                </a:cubicBezTo>
                <a:cubicBezTo>
                  <a:pt x="4716" y="7928"/>
                  <a:pt x="4459" y="9116"/>
                  <a:pt x="4837" y="10425"/>
                </a:cubicBezTo>
                <a:cubicBezTo>
                  <a:pt x="5102" y="11342"/>
                  <a:pt x="5659" y="12347"/>
                  <a:pt x="6402" y="13254"/>
                </a:cubicBezTo>
                <a:cubicBezTo>
                  <a:pt x="6479" y="13348"/>
                  <a:pt x="6618" y="13400"/>
                  <a:pt x="6762" y="13400"/>
                </a:cubicBezTo>
                <a:cubicBezTo>
                  <a:pt x="6833" y="13400"/>
                  <a:pt x="6903" y="13388"/>
                  <a:pt x="6968" y="13362"/>
                </a:cubicBezTo>
                <a:cubicBezTo>
                  <a:pt x="7167" y="13282"/>
                  <a:pt x="7236" y="13103"/>
                  <a:pt x="7122" y="12964"/>
                </a:cubicBezTo>
                <a:cubicBezTo>
                  <a:pt x="6432" y="12122"/>
                  <a:pt x="5897" y="11155"/>
                  <a:pt x="5653" y="10310"/>
                </a:cubicBezTo>
                <a:cubicBezTo>
                  <a:pt x="4890" y="7666"/>
                  <a:pt x="7078" y="6250"/>
                  <a:pt x="9184" y="5841"/>
                </a:cubicBezTo>
                <a:cubicBezTo>
                  <a:pt x="12083" y="5277"/>
                  <a:pt x="14296" y="6355"/>
                  <a:pt x="14983" y="7710"/>
                </a:cubicBezTo>
                <a:cubicBezTo>
                  <a:pt x="15376" y="8486"/>
                  <a:pt x="15321" y="9279"/>
                  <a:pt x="15206" y="9807"/>
                </a:cubicBezTo>
                <a:cubicBezTo>
                  <a:pt x="15171" y="9967"/>
                  <a:pt x="15326" y="10115"/>
                  <a:pt x="15553" y="10140"/>
                </a:cubicBezTo>
                <a:cubicBezTo>
                  <a:pt x="15780" y="10164"/>
                  <a:pt x="15993" y="10055"/>
                  <a:pt x="16027" y="9896"/>
                </a:cubicBezTo>
                <a:cubicBezTo>
                  <a:pt x="16156" y="9302"/>
                  <a:pt x="16215" y="8405"/>
                  <a:pt x="15764" y="7515"/>
                </a:cubicBezTo>
                <a:cubicBezTo>
                  <a:pt x="15274" y="6547"/>
                  <a:pt x="14301" y="5825"/>
                  <a:pt x="12950" y="5428"/>
                </a:cubicBezTo>
                <a:cubicBezTo>
                  <a:pt x="12187" y="5204"/>
                  <a:pt x="11348" y="5100"/>
                  <a:pt x="10497" y="5117"/>
                </a:cubicBezTo>
                <a:close/>
                <a:moveTo>
                  <a:pt x="10248" y="6470"/>
                </a:moveTo>
                <a:cubicBezTo>
                  <a:pt x="9713" y="6493"/>
                  <a:pt x="9194" y="6588"/>
                  <a:pt x="8722" y="6755"/>
                </a:cubicBezTo>
                <a:cubicBezTo>
                  <a:pt x="7320" y="7253"/>
                  <a:pt x="6114" y="8504"/>
                  <a:pt x="6936" y="10524"/>
                </a:cubicBezTo>
                <a:cubicBezTo>
                  <a:pt x="8635" y="14696"/>
                  <a:pt x="12975" y="16231"/>
                  <a:pt x="13159" y="16294"/>
                </a:cubicBezTo>
                <a:cubicBezTo>
                  <a:pt x="13218" y="16314"/>
                  <a:pt x="13281" y="16326"/>
                  <a:pt x="13343" y="16326"/>
                </a:cubicBezTo>
                <a:cubicBezTo>
                  <a:pt x="13496" y="16326"/>
                  <a:pt x="13642" y="16265"/>
                  <a:pt x="13715" y="16162"/>
                </a:cubicBezTo>
                <a:cubicBezTo>
                  <a:pt x="13816" y="16018"/>
                  <a:pt x="13732" y="15844"/>
                  <a:pt x="13526" y="15772"/>
                </a:cubicBezTo>
                <a:cubicBezTo>
                  <a:pt x="13516" y="15769"/>
                  <a:pt x="12465" y="15398"/>
                  <a:pt x="11231" y="14548"/>
                </a:cubicBezTo>
                <a:cubicBezTo>
                  <a:pt x="10096" y="13767"/>
                  <a:pt x="8569" y="12407"/>
                  <a:pt x="7737" y="10364"/>
                </a:cubicBezTo>
                <a:cubicBezTo>
                  <a:pt x="7157" y="8938"/>
                  <a:pt x="7664" y="7783"/>
                  <a:pt x="9097" y="7275"/>
                </a:cubicBezTo>
                <a:cubicBezTo>
                  <a:pt x="10284" y="6854"/>
                  <a:pt x="12161" y="6945"/>
                  <a:pt x="13479" y="8138"/>
                </a:cubicBezTo>
                <a:cubicBezTo>
                  <a:pt x="13620" y="8265"/>
                  <a:pt x="13880" y="8289"/>
                  <a:pt x="14062" y="8190"/>
                </a:cubicBezTo>
                <a:cubicBezTo>
                  <a:pt x="14244" y="8091"/>
                  <a:pt x="14277" y="7909"/>
                  <a:pt x="14137" y="7781"/>
                </a:cubicBezTo>
                <a:cubicBezTo>
                  <a:pt x="13443" y="7154"/>
                  <a:pt x="12536" y="6728"/>
                  <a:pt x="11514" y="6552"/>
                </a:cubicBezTo>
                <a:cubicBezTo>
                  <a:pt x="11273" y="6510"/>
                  <a:pt x="11031" y="6484"/>
                  <a:pt x="10789" y="6472"/>
                </a:cubicBezTo>
                <a:cubicBezTo>
                  <a:pt x="10608" y="6463"/>
                  <a:pt x="10427" y="6463"/>
                  <a:pt x="10248" y="6470"/>
                </a:cubicBezTo>
                <a:close/>
                <a:moveTo>
                  <a:pt x="1512" y="6625"/>
                </a:moveTo>
                <a:cubicBezTo>
                  <a:pt x="1351" y="6634"/>
                  <a:pt x="1203" y="6710"/>
                  <a:pt x="1150" y="6825"/>
                </a:cubicBezTo>
                <a:cubicBezTo>
                  <a:pt x="839" y="7491"/>
                  <a:pt x="639" y="8405"/>
                  <a:pt x="639" y="9153"/>
                </a:cubicBezTo>
                <a:cubicBezTo>
                  <a:pt x="639" y="9314"/>
                  <a:pt x="826" y="9444"/>
                  <a:pt x="1055" y="9444"/>
                </a:cubicBezTo>
                <a:cubicBezTo>
                  <a:pt x="1285" y="9444"/>
                  <a:pt x="1470" y="9314"/>
                  <a:pt x="1470" y="9153"/>
                </a:cubicBezTo>
                <a:cubicBezTo>
                  <a:pt x="1470" y="8461"/>
                  <a:pt x="1656" y="7618"/>
                  <a:pt x="1941" y="7006"/>
                </a:cubicBezTo>
                <a:cubicBezTo>
                  <a:pt x="2012" y="6853"/>
                  <a:pt x="1894" y="6687"/>
                  <a:pt x="1676" y="6637"/>
                </a:cubicBezTo>
                <a:cubicBezTo>
                  <a:pt x="1621" y="6625"/>
                  <a:pt x="1566" y="6622"/>
                  <a:pt x="1512" y="6625"/>
                </a:cubicBezTo>
                <a:close/>
                <a:moveTo>
                  <a:pt x="11102" y="7922"/>
                </a:moveTo>
                <a:cubicBezTo>
                  <a:pt x="10771" y="7915"/>
                  <a:pt x="10417" y="7967"/>
                  <a:pt x="10042" y="8101"/>
                </a:cubicBezTo>
                <a:cubicBezTo>
                  <a:pt x="8587" y="8624"/>
                  <a:pt x="8194" y="9727"/>
                  <a:pt x="8993" y="11053"/>
                </a:cubicBezTo>
                <a:cubicBezTo>
                  <a:pt x="9788" y="12373"/>
                  <a:pt x="11391" y="13857"/>
                  <a:pt x="12891" y="14663"/>
                </a:cubicBezTo>
                <a:cubicBezTo>
                  <a:pt x="15646" y="16143"/>
                  <a:pt x="19243" y="16329"/>
                  <a:pt x="19394" y="16336"/>
                </a:cubicBezTo>
                <a:cubicBezTo>
                  <a:pt x="19404" y="16336"/>
                  <a:pt x="19412" y="16336"/>
                  <a:pt x="19422" y="16336"/>
                </a:cubicBezTo>
                <a:cubicBezTo>
                  <a:pt x="19638" y="16336"/>
                  <a:pt x="19821" y="16219"/>
                  <a:pt x="19836" y="16065"/>
                </a:cubicBezTo>
                <a:cubicBezTo>
                  <a:pt x="19851" y="15904"/>
                  <a:pt x="19678" y="15764"/>
                  <a:pt x="19449" y="15753"/>
                </a:cubicBezTo>
                <a:cubicBezTo>
                  <a:pt x="19414" y="15752"/>
                  <a:pt x="15948" y="15571"/>
                  <a:pt x="13397" y="14200"/>
                </a:cubicBezTo>
                <a:cubicBezTo>
                  <a:pt x="12022" y="13462"/>
                  <a:pt x="10493" y="12042"/>
                  <a:pt x="9760" y="10825"/>
                </a:cubicBezTo>
                <a:cubicBezTo>
                  <a:pt x="9140" y="9796"/>
                  <a:pt x="9382" y="8993"/>
                  <a:pt x="10422" y="8620"/>
                </a:cubicBezTo>
                <a:cubicBezTo>
                  <a:pt x="10781" y="8491"/>
                  <a:pt x="11732" y="8149"/>
                  <a:pt x="13216" y="9844"/>
                </a:cubicBezTo>
                <a:cubicBezTo>
                  <a:pt x="13657" y="10347"/>
                  <a:pt x="14785" y="11410"/>
                  <a:pt x="15342" y="11767"/>
                </a:cubicBezTo>
                <a:cubicBezTo>
                  <a:pt x="15512" y="11876"/>
                  <a:pt x="15773" y="11867"/>
                  <a:pt x="15928" y="11748"/>
                </a:cubicBezTo>
                <a:cubicBezTo>
                  <a:pt x="16083" y="11630"/>
                  <a:pt x="16072" y="11446"/>
                  <a:pt x="15903" y="11338"/>
                </a:cubicBezTo>
                <a:cubicBezTo>
                  <a:pt x="15437" y="11038"/>
                  <a:pt x="14376" y="10055"/>
                  <a:pt x="13926" y="9540"/>
                </a:cubicBezTo>
                <a:cubicBezTo>
                  <a:pt x="13547" y="9107"/>
                  <a:pt x="12538" y="7955"/>
                  <a:pt x="11102" y="7922"/>
                </a:cubicBezTo>
                <a:close/>
                <a:moveTo>
                  <a:pt x="21077" y="8390"/>
                </a:moveTo>
                <a:cubicBezTo>
                  <a:pt x="20847" y="8397"/>
                  <a:pt x="20669" y="8534"/>
                  <a:pt x="20680" y="8694"/>
                </a:cubicBezTo>
                <a:cubicBezTo>
                  <a:pt x="20740" y="9617"/>
                  <a:pt x="20680" y="10537"/>
                  <a:pt x="20496" y="11506"/>
                </a:cubicBezTo>
                <a:cubicBezTo>
                  <a:pt x="20466" y="11666"/>
                  <a:pt x="20626" y="11812"/>
                  <a:pt x="20853" y="11833"/>
                </a:cubicBezTo>
                <a:cubicBezTo>
                  <a:pt x="20872" y="11835"/>
                  <a:pt x="20890" y="11835"/>
                  <a:pt x="20908" y="11835"/>
                </a:cubicBezTo>
                <a:cubicBezTo>
                  <a:pt x="21113" y="11835"/>
                  <a:pt x="21292" y="11730"/>
                  <a:pt x="21320" y="11583"/>
                </a:cubicBezTo>
                <a:cubicBezTo>
                  <a:pt x="21510" y="10579"/>
                  <a:pt x="21573" y="9626"/>
                  <a:pt x="21511" y="8668"/>
                </a:cubicBezTo>
                <a:cubicBezTo>
                  <a:pt x="21500" y="8508"/>
                  <a:pt x="21307" y="8385"/>
                  <a:pt x="21077" y="8390"/>
                </a:cubicBezTo>
                <a:close/>
                <a:moveTo>
                  <a:pt x="11308" y="9289"/>
                </a:moveTo>
                <a:cubicBezTo>
                  <a:pt x="11114" y="9271"/>
                  <a:pt x="10939" y="9303"/>
                  <a:pt x="10799" y="9347"/>
                </a:cubicBezTo>
                <a:cubicBezTo>
                  <a:pt x="10472" y="9448"/>
                  <a:pt x="10334" y="9609"/>
                  <a:pt x="10276" y="9727"/>
                </a:cubicBezTo>
                <a:cubicBezTo>
                  <a:pt x="10099" y="10088"/>
                  <a:pt x="10395" y="10523"/>
                  <a:pt x="10769" y="11013"/>
                </a:cubicBezTo>
                <a:cubicBezTo>
                  <a:pt x="11153" y="11514"/>
                  <a:pt x="12114" y="12574"/>
                  <a:pt x="13280" y="13371"/>
                </a:cubicBezTo>
                <a:cubicBezTo>
                  <a:pt x="13445" y="13483"/>
                  <a:pt x="13708" y="13481"/>
                  <a:pt x="13869" y="13366"/>
                </a:cubicBezTo>
                <a:cubicBezTo>
                  <a:pt x="14029" y="13250"/>
                  <a:pt x="14025" y="13066"/>
                  <a:pt x="13861" y="12953"/>
                </a:cubicBezTo>
                <a:cubicBezTo>
                  <a:pt x="12765" y="12204"/>
                  <a:pt x="11838" y="11175"/>
                  <a:pt x="11501" y="10736"/>
                </a:cubicBezTo>
                <a:cubicBezTo>
                  <a:pt x="11361" y="10553"/>
                  <a:pt x="10989" y="10066"/>
                  <a:pt x="11062" y="9917"/>
                </a:cubicBezTo>
                <a:cubicBezTo>
                  <a:pt x="11064" y="9912"/>
                  <a:pt x="11070" y="9898"/>
                  <a:pt x="11134" y="9879"/>
                </a:cubicBezTo>
                <a:cubicBezTo>
                  <a:pt x="11194" y="9860"/>
                  <a:pt x="11223" y="9852"/>
                  <a:pt x="11338" y="9934"/>
                </a:cubicBezTo>
                <a:cubicBezTo>
                  <a:pt x="11513" y="10060"/>
                  <a:pt x="11726" y="10312"/>
                  <a:pt x="11975" y="10604"/>
                </a:cubicBezTo>
                <a:cubicBezTo>
                  <a:pt x="12508" y="11228"/>
                  <a:pt x="13501" y="12390"/>
                  <a:pt x="15439" y="13160"/>
                </a:cubicBezTo>
                <a:cubicBezTo>
                  <a:pt x="17682" y="14052"/>
                  <a:pt x="20201" y="14171"/>
                  <a:pt x="20307" y="14176"/>
                </a:cubicBezTo>
                <a:cubicBezTo>
                  <a:pt x="20316" y="14176"/>
                  <a:pt x="20326" y="14176"/>
                  <a:pt x="20335" y="14176"/>
                </a:cubicBezTo>
                <a:cubicBezTo>
                  <a:pt x="20552" y="14176"/>
                  <a:pt x="20735" y="14057"/>
                  <a:pt x="20749" y="13903"/>
                </a:cubicBezTo>
                <a:cubicBezTo>
                  <a:pt x="20763" y="13742"/>
                  <a:pt x="20588" y="13604"/>
                  <a:pt x="20359" y="13593"/>
                </a:cubicBezTo>
                <a:cubicBezTo>
                  <a:pt x="20335" y="13592"/>
                  <a:pt x="17920" y="13476"/>
                  <a:pt x="15849" y="12653"/>
                </a:cubicBezTo>
                <a:cubicBezTo>
                  <a:pt x="14101" y="11958"/>
                  <a:pt x="13183" y="10883"/>
                  <a:pt x="12690" y="10305"/>
                </a:cubicBezTo>
                <a:cubicBezTo>
                  <a:pt x="12403" y="9968"/>
                  <a:pt x="12175" y="9700"/>
                  <a:pt x="11931" y="9526"/>
                </a:cubicBezTo>
                <a:cubicBezTo>
                  <a:pt x="11717" y="9373"/>
                  <a:pt x="11502" y="9307"/>
                  <a:pt x="11308" y="9289"/>
                </a:cubicBezTo>
                <a:close/>
                <a:moveTo>
                  <a:pt x="1214" y="10075"/>
                </a:moveTo>
                <a:cubicBezTo>
                  <a:pt x="985" y="10089"/>
                  <a:pt x="817" y="10231"/>
                  <a:pt x="837" y="10392"/>
                </a:cubicBezTo>
                <a:cubicBezTo>
                  <a:pt x="997" y="11678"/>
                  <a:pt x="2204" y="14433"/>
                  <a:pt x="3968" y="16049"/>
                </a:cubicBezTo>
                <a:cubicBezTo>
                  <a:pt x="4762" y="16776"/>
                  <a:pt x="5614" y="17435"/>
                  <a:pt x="6499" y="18009"/>
                </a:cubicBezTo>
                <a:cubicBezTo>
                  <a:pt x="6579" y="18061"/>
                  <a:pt x="6681" y="18087"/>
                  <a:pt x="6782" y="18087"/>
                </a:cubicBezTo>
                <a:cubicBezTo>
                  <a:pt x="6894" y="18087"/>
                  <a:pt x="7005" y="18055"/>
                  <a:pt x="7087" y="17993"/>
                </a:cubicBezTo>
                <a:cubicBezTo>
                  <a:pt x="7243" y="17875"/>
                  <a:pt x="7231" y="17690"/>
                  <a:pt x="7062" y="17581"/>
                </a:cubicBezTo>
                <a:cubicBezTo>
                  <a:pt x="6212" y="17030"/>
                  <a:pt x="5393" y="16395"/>
                  <a:pt x="4628" y="15694"/>
                </a:cubicBezTo>
                <a:cubicBezTo>
                  <a:pt x="2959" y="14165"/>
                  <a:pt x="1815" y="11559"/>
                  <a:pt x="1663" y="10341"/>
                </a:cubicBezTo>
                <a:cubicBezTo>
                  <a:pt x="1643" y="10181"/>
                  <a:pt x="1443" y="10061"/>
                  <a:pt x="1214" y="10075"/>
                </a:cubicBezTo>
                <a:close/>
                <a:moveTo>
                  <a:pt x="17037" y="11823"/>
                </a:moveTo>
                <a:cubicBezTo>
                  <a:pt x="16875" y="11823"/>
                  <a:pt x="16720" y="11889"/>
                  <a:pt x="16652" y="12000"/>
                </a:cubicBezTo>
                <a:cubicBezTo>
                  <a:pt x="16563" y="12148"/>
                  <a:pt x="16662" y="12320"/>
                  <a:pt x="16873" y="12383"/>
                </a:cubicBezTo>
                <a:cubicBezTo>
                  <a:pt x="18934" y="12996"/>
                  <a:pt x="20622" y="13006"/>
                  <a:pt x="20707" y="13006"/>
                </a:cubicBezTo>
                <a:cubicBezTo>
                  <a:pt x="20936" y="13005"/>
                  <a:pt x="21122" y="12874"/>
                  <a:pt x="21121" y="12713"/>
                </a:cubicBezTo>
                <a:cubicBezTo>
                  <a:pt x="21121" y="12553"/>
                  <a:pt x="20937" y="12423"/>
                  <a:pt x="20707" y="12423"/>
                </a:cubicBezTo>
                <a:cubicBezTo>
                  <a:pt x="20687" y="12423"/>
                  <a:pt x="19112" y="12417"/>
                  <a:pt x="17198" y="11847"/>
                </a:cubicBezTo>
                <a:cubicBezTo>
                  <a:pt x="17146" y="11832"/>
                  <a:pt x="17091" y="11823"/>
                  <a:pt x="17037" y="11823"/>
                </a:cubicBezTo>
                <a:close/>
                <a:moveTo>
                  <a:pt x="361" y="12860"/>
                </a:moveTo>
                <a:cubicBezTo>
                  <a:pt x="133" y="12881"/>
                  <a:pt x="-27" y="13027"/>
                  <a:pt x="3" y="13186"/>
                </a:cubicBezTo>
                <a:cubicBezTo>
                  <a:pt x="130" y="13851"/>
                  <a:pt x="640" y="14606"/>
                  <a:pt x="976" y="15105"/>
                </a:cubicBezTo>
                <a:cubicBezTo>
                  <a:pt x="1063" y="15235"/>
                  <a:pt x="1138" y="15347"/>
                  <a:pt x="1189" y="15432"/>
                </a:cubicBezTo>
                <a:cubicBezTo>
                  <a:pt x="1257" y="15543"/>
                  <a:pt x="1410" y="15609"/>
                  <a:pt x="1571" y="15609"/>
                </a:cubicBezTo>
                <a:cubicBezTo>
                  <a:pt x="1626" y="15609"/>
                  <a:pt x="1682" y="15602"/>
                  <a:pt x="1735" y="15586"/>
                </a:cubicBezTo>
                <a:cubicBezTo>
                  <a:pt x="1947" y="15523"/>
                  <a:pt x="2043" y="15352"/>
                  <a:pt x="1954" y="15204"/>
                </a:cubicBezTo>
                <a:cubicBezTo>
                  <a:pt x="1896" y="15108"/>
                  <a:pt x="1819" y="14991"/>
                  <a:pt x="1728" y="14856"/>
                </a:cubicBezTo>
                <a:cubicBezTo>
                  <a:pt x="1414" y="14390"/>
                  <a:pt x="939" y="13685"/>
                  <a:pt x="830" y="13110"/>
                </a:cubicBezTo>
                <a:cubicBezTo>
                  <a:pt x="799" y="12950"/>
                  <a:pt x="588" y="12838"/>
                  <a:pt x="361" y="12860"/>
                </a:cubicBezTo>
                <a:close/>
                <a:moveTo>
                  <a:pt x="15129" y="13701"/>
                </a:moveTo>
                <a:cubicBezTo>
                  <a:pt x="14967" y="13694"/>
                  <a:pt x="14807" y="13753"/>
                  <a:pt x="14730" y="13861"/>
                </a:cubicBezTo>
                <a:cubicBezTo>
                  <a:pt x="14627" y="14005"/>
                  <a:pt x="14711" y="14180"/>
                  <a:pt x="14916" y="14253"/>
                </a:cubicBezTo>
                <a:cubicBezTo>
                  <a:pt x="17269" y="15080"/>
                  <a:pt x="19720" y="15239"/>
                  <a:pt x="19824" y="15246"/>
                </a:cubicBezTo>
                <a:cubicBezTo>
                  <a:pt x="19836" y="15246"/>
                  <a:pt x="19849" y="15247"/>
                  <a:pt x="19861" y="15247"/>
                </a:cubicBezTo>
                <a:cubicBezTo>
                  <a:pt x="20074" y="15247"/>
                  <a:pt x="20254" y="15133"/>
                  <a:pt x="20273" y="14981"/>
                </a:cubicBezTo>
                <a:cubicBezTo>
                  <a:pt x="20293" y="14821"/>
                  <a:pt x="20124" y="14679"/>
                  <a:pt x="19895" y="14665"/>
                </a:cubicBezTo>
                <a:cubicBezTo>
                  <a:pt x="19872" y="14663"/>
                  <a:pt x="17494" y="14508"/>
                  <a:pt x="15288" y="13733"/>
                </a:cubicBezTo>
                <a:cubicBezTo>
                  <a:pt x="15236" y="13714"/>
                  <a:pt x="15183" y="13704"/>
                  <a:pt x="15129" y="13701"/>
                </a:cubicBezTo>
                <a:close/>
                <a:moveTo>
                  <a:pt x="7941" y="14159"/>
                </a:moveTo>
                <a:cubicBezTo>
                  <a:pt x="7888" y="14166"/>
                  <a:pt x="7837" y="14180"/>
                  <a:pt x="7789" y="14202"/>
                </a:cubicBezTo>
                <a:cubicBezTo>
                  <a:pt x="7599" y="14292"/>
                  <a:pt x="7547" y="14474"/>
                  <a:pt x="7675" y="14607"/>
                </a:cubicBezTo>
                <a:cubicBezTo>
                  <a:pt x="8981" y="15969"/>
                  <a:pt x="10833" y="17022"/>
                  <a:pt x="13179" y="17738"/>
                </a:cubicBezTo>
                <a:cubicBezTo>
                  <a:pt x="15328" y="18393"/>
                  <a:pt x="17275" y="18577"/>
                  <a:pt x="18243" y="18628"/>
                </a:cubicBezTo>
                <a:cubicBezTo>
                  <a:pt x="18254" y="18629"/>
                  <a:pt x="18262" y="18628"/>
                  <a:pt x="18273" y="18628"/>
                </a:cubicBezTo>
                <a:cubicBezTo>
                  <a:pt x="18488" y="18628"/>
                  <a:pt x="18671" y="18512"/>
                  <a:pt x="18687" y="18359"/>
                </a:cubicBezTo>
                <a:cubicBezTo>
                  <a:pt x="18704" y="18198"/>
                  <a:pt x="18534" y="18058"/>
                  <a:pt x="18305" y="18045"/>
                </a:cubicBezTo>
                <a:cubicBezTo>
                  <a:pt x="17568" y="18007"/>
                  <a:pt x="15624" y="17848"/>
                  <a:pt x="13511" y="17204"/>
                </a:cubicBezTo>
                <a:cubicBezTo>
                  <a:pt x="11313" y="16533"/>
                  <a:pt x="9581" y="15550"/>
                  <a:pt x="8365" y="14282"/>
                </a:cubicBezTo>
                <a:cubicBezTo>
                  <a:pt x="8269" y="14182"/>
                  <a:pt x="8100" y="14137"/>
                  <a:pt x="7941" y="14159"/>
                </a:cubicBezTo>
                <a:close/>
                <a:moveTo>
                  <a:pt x="2435" y="16226"/>
                </a:moveTo>
                <a:cubicBezTo>
                  <a:pt x="2329" y="16217"/>
                  <a:pt x="2218" y="16236"/>
                  <a:pt x="2127" y="16286"/>
                </a:cubicBezTo>
                <a:cubicBezTo>
                  <a:pt x="1946" y="16384"/>
                  <a:pt x="1915" y="16567"/>
                  <a:pt x="2055" y="16694"/>
                </a:cubicBezTo>
                <a:cubicBezTo>
                  <a:pt x="4640" y="19029"/>
                  <a:pt x="6844" y="20424"/>
                  <a:pt x="11722" y="21572"/>
                </a:cubicBezTo>
                <a:cubicBezTo>
                  <a:pt x="11766" y="21583"/>
                  <a:pt x="11810" y="21588"/>
                  <a:pt x="11854" y="21588"/>
                </a:cubicBezTo>
                <a:cubicBezTo>
                  <a:pt x="12027" y="21588"/>
                  <a:pt x="12190" y="21512"/>
                  <a:pt x="12248" y="21390"/>
                </a:cubicBezTo>
                <a:cubicBezTo>
                  <a:pt x="12321" y="21237"/>
                  <a:pt x="12205" y="21072"/>
                  <a:pt x="11988" y="21021"/>
                </a:cubicBezTo>
                <a:cubicBezTo>
                  <a:pt x="7283" y="19913"/>
                  <a:pt x="5249" y="18627"/>
                  <a:pt x="2713" y="16336"/>
                </a:cubicBezTo>
                <a:cubicBezTo>
                  <a:pt x="2642" y="16272"/>
                  <a:pt x="2541" y="16236"/>
                  <a:pt x="2435" y="16226"/>
                </a:cubicBezTo>
                <a:close/>
                <a:moveTo>
                  <a:pt x="15586" y="16372"/>
                </a:moveTo>
                <a:cubicBezTo>
                  <a:pt x="15424" y="16378"/>
                  <a:pt x="15275" y="16450"/>
                  <a:pt x="15216" y="16564"/>
                </a:cubicBezTo>
                <a:cubicBezTo>
                  <a:pt x="15137" y="16715"/>
                  <a:pt x="15246" y="16882"/>
                  <a:pt x="15461" y="16938"/>
                </a:cubicBezTo>
                <a:cubicBezTo>
                  <a:pt x="17305" y="17412"/>
                  <a:pt x="18763" y="17461"/>
                  <a:pt x="18824" y="17463"/>
                </a:cubicBezTo>
                <a:cubicBezTo>
                  <a:pt x="18830" y="17463"/>
                  <a:pt x="18837" y="17463"/>
                  <a:pt x="18843" y="17463"/>
                </a:cubicBezTo>
                <a:cubicBezTo>
                  <a:pt x="19065" y="17463"/>
                  <a:pt x="19248" y="17341"/>
                  <a:pt x="19258" y="17185"/>
                </a:cubicBezTo>
                <a:cubicBezTo>
                  <a:pt x="19268" y="17024"/>
                  <a:pt x="19090" y="16889"/>
                  <a:pt x="18861" y="16882"/>
                </a:cubicBezTo>
                <a:cubicBezTo>
                  <a:pt x="18847" y="16882"/>
                  <a:pt x="17473" y="16833"/>
                  <a:pt x="15749" y="16390"/>
                </a:cubicBezTo>
                <a:cubicBezTo>
                  <a:pt x="15695" y="16376"/>
                  <a:pt x="15639" y="16371"/>
                  <a:pt x="15586" y="16372"/>
                </a:cubicBezTo>
                <a:close/>
                <a:moveTo>
                  <a:pt x="3038" y="18536"/>
                </a:moveTo>
                <a:cubicBezTo>
                  <a:pt x="2932" y="18530"/>
                  <a:pt x="2822" y="18553"/>
                  <a:pt x="2735" y="18605"/>
                </a:cubicBezTo>
                <a:cubicBezTo>
                  <a:pt x="2561" y="18710"/>
                  <a:pt x="2539" y="18894"/>
                  <a:pt x="2688" y="19016"/>
                </a:cubicBezTo>
                <a:cubicBezTo>
                  <a:pt x="3629" y="19787"/>
                  <a:pt x="4952" y="20590"/>
                  <a:pt x="6224" y="21164"/>
                </a:cubicBezTo>
                <a:cubicBezTo>
                  <a:pt x="6293" y="21195"/>
                  <a:pt x="6370" y="21209"/>
                  <a:pt x="6447" y="21209"/>
                </a:cubicBezTo>
                <a:cubicBezTo>
                  <a:pt x="6584" y="21209"/>
                  <a:pt x="6718" y="21162"/>
                  <a:pt x="6797" y="21075"/>
                </a:cubicBezTo>
                <a:cubicBezTo>
                  <a:pt x="6921" y="20940"/>
                  <a:pt x="6866" y="20760"/>
                  <a:pt x="6673" y="20673"/>
                </a:cubicBezTo>
                <a:cubicBezTo>
                  <a:pt x="5741" y="20253"/>
                  <a:pt x="4370" y="19497"/>
                  <a:pt x="3321" y="18637"/>
                </a:cubicBezTo>
                <a:cubicBezTo>
                  <a:pt x="3246" y="18576"/>
                  <a:pt x="3144" y="18542"/>
                  <a:pt x="3038" y="18536"/>
                </a:cubicBezTo>
                <a:close/>
                <a:moveTo>
                  <a:pt x="8531" y="18541"/>
                </a:moveTo>
                <a:cubicBezTo>
                  <a:pt x="8427" y="18554"/>
                  <a:pt x="8329" y="18595"/>
                  <a:pt x="8263" y="18661"/>
                </a:cubicBezTo>
                <a:cubicBezTo>
                  <a:pt x="8132" y="18793"/>
                  <a:pt x="8179" y="18974"/>
                  <a:pt x="8368" y="19066"/>
                </a:cubicBezTo>
                <a:cubicBezTo>
                  <a:pt x="11665" y="20673"/>
                  <a:pt x="15613" y="21036"/>
                  <a:pt x="15779" y="21051"/>
                </a:cubicBezTo>
                <a:cubicBezTo>
                  <a:pt x="15797" y="21052"/>
                  <a:pt x="15814" y="21052"/>
                  <a:pt x="15831" y="21052"/>
                </a:cubicBezTo>
                <a:cubicBezTo>
                  <a:pt x="16038" y="21052"/>
                  <a:pt x="16217" y="20946"/>
                  <a:pt x="16243" y="20798"/>
                </a:cubicBezTo>
                <a:cubicBezTo>
                  <a:pt x="16272" y="20639"/>
                  <a:pt x="16111" y="20492"/>
                  <a:pt x="15883" y="20472"/>
                </a:cubicBezTo>
                <a:cubicBezTo>
                  <a:pt x="15845" y="20468"/>
                  <a:pt x="11972" y="20114"/>
                  <a:pt x="8842" y="18588"/>
                </a:cubicBezTo>
                <a:cubicBezTo>
                  <a:pt x="8747" y="18542"/>
                  <a:pt x="8636" y="18528"/>
                  <a:pt x="8531" y="18541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13" name="Arrow"/>
          <p:cNvSpPr/>
          <p:nvPr/>
        </p:nvSpPr>
        <p:spPr>
          <a:xfrm rot="6281821">
            <a:off x="6548198" y="5326198"/>
            <a:ext cx="1270001" cy="826009"/>
          </a:xfrm>
          <a:prstGeom prst="rightArrow">
            <a:avLst>
              <a:gd name="adj1" fmla="val 32000"/>
              <a:gd name="adj2" fmla="val 98401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14" name="Arrow"/>
          <p:cNvSpPr/>
          <p:nvPr/>
        </p:nvSpPr>
        <p:spPr>
          <a:xfrm rot="2604725">
            <a:off x="3896299" y="6050509"/>
            <a:ext cx="1686074" cy="826008"/>
          </a:xfrm>
          <a:prstGeom prst="rightArrow">
            <a:avLst>
              <a:gd name="adj1" fmla="val 32000"/>
              <a:gd name="adj2" fmla="val 98401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15" name="Arrow"/>
          <p:cNvSpPr/>
          <p:nvPr/>
        </p:nvSpPr>
        <p:spPr>
          <a:xfrm rot="8685451">
            <a:off x="8119848" y="6559896"/>
            <a:ext cx="3666025" cy="826009"/>
          </a:xfrm>
          <a:prstGeom prst="rightArrow">
            <a:avLst>
              <a:gd name="adj1" fmla="val 32000"/>
              <a:gd name="adj2" fmla="val 98401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52555" y="2116402"/>
            <a:ext cx="5207001" cy="5207001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Security Champ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Security Champions</a:t>
            </a:r>
          </a:p>
        </p:txBody>
      </p:sp>
      <p:sp>
        <p:nvSpPr>
          <p:cNvPr id="521" name="https://youtu.be/UX08VUWr8ps"/>
          <p:cNvSpPr txBox="1"/>
          <p:nvPr/>
        </p:nvSpPr>
        <p:spPr>
          <a:xfrm>
            <a:off x="5582933" y="7026805"/>
            <a:ext cx="7346243" cy="585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/>
            <a:r>
              <a:t>https://youtu.be/UX08VUWr8ps</a:t>
            </a:r>
          </a:p>
        </p:txBody>
      </p:sp>
      <p:pic>
        <p:nvPicPr>
          <p:cNvPr id="52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50600" y="2592287"/>
            <a:ext cx="4255231" cy="4255232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Александр Антух…"/>
          <p:cNvSpPr txBox="1"/>
          <p:nvPr/>
        </p:nvSpPr>
        <p:spPr>
          <a:xfrm>
            <a:off x="1932314" y="7026805"/>
            <a:ext cx="3690621" cy="1080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/>
            </a:pPr>
            <a:r>
              <a:t>Александр Антух</a:t>
            </a:r>
          </a:p>
          <a:p>
            <a:pPr>
              <a:defRPr sz="3200"/>
            </a:pPr>
            <a:r>
              <a:t>Opera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Profit для себя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Profit для себя</a:t>
            </a:r>
          </a:p>
        </p:txBody>
      </p:sp>
      <p:sp>
        <p:nvSpPr>
          <p:cNvPr id="528" name="Повторил на практике…"/>
          <p:cNvSpPr txBox="1"/>
          <p:nvPr/>
        </p:nvSpPr>
        <p:spPr>
          <a:xfrm>
            <a:off x="2834284" y="3983204"/>
            <a:ext cx="7336232" cy="3514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/>
            </a:pPr>
            <a:r>
              <a:t>Повторил на практике </a:t>
            </a:r>
          </a:p>
          <a:p>
            <a:pPr>
              <a:defRPr sz="4400"/>
            </a:pPr>
          </a:p>
          <a:p>
            <a:pPr>
              <a:defRPr sz="4400"/>
            </a:pPr>
            <a:r>
              <a:t>Научился отслеживать</a:t>
            </a:r>
          </a:p>
          <a:p>
            <a:pPr>
              <a:defRPr sz="4400"/>
            </a:pPr>
          </a:p>
          <a:p>
            <a:pPr>
              <a:defRPr sz="4400"/>
            </a:pPr>
            <a:r>
              <a:t>Частично пустил в работу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Выводы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Выводы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4" name="Table"/>
          <p:cNvGraphicFramePr/>
          <p:nvPr/>
        </p:nvGraphicFramePr>
        <p:xfrm>
          <a:off x="952500" y="1270000"/>
          <a:ext cx="11099800" cy="7213600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3699933"/>
                <a:gridCol w="3699933"/>
                <a:gridCol w="3699933"/>
              </a:tblGrid>
              <a:tr h="1803400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>
                          <a:solidFill>
                            <a:srgbClr val="FFFFFF"/>
                          </a:solidFill>
                          <a:sym typeface="Helvetica Neue"/>
                        </a:rPr>
                        <a:t>Ссылки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>
                          <a:solidFill>
                            <a:srgbClr val="FFFFFF"/>
                          </a:solidFill>
                          <a:sym typeface="Helvetica Neue"/>
                        </a:rPr>
                        <a:t>Лецкии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>
                          <a:solidFill>
                            <a:srgbClr val="FFFFFF"/>
                          </a:solidFill>
                          <a:sym typeface="Helvetica Neue"/>
                        </a:rPr>
                        <a:t>Практика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chemeClr val="accent1"/>
                    </a:solidFill>
                  </a:tcPr>
                </a:tc>
              </a:tr>
              <a:tr h="180340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>
                          <a:sym typeface="Helvetica Neue"/>
                        </a:rPr>
                        <a:t>Только для очень мотивированных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>
                          <a:sym typeface="Helvetica Neue"/>
                        </a:rPr>
                        <a:t>Для достаточно мотивированных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>
                          <a:sym typeface="Helvetica Neue"/>
                        </a:rPr>
                        <a:t>Достаточно интереса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80340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>
                          <a:sym typeface="Helvetica Neue"/>
                        </a:rPr>
                        <a:t>Никто не читает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>
                          <a:sym typeface="Helvetica Neue"/>
                        </a:rPr>
                        <a:t>Если и слушают,  то не всегда понимают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>
                          <a:sym typeface="Helvetica Neue"/>
                        </a:rPr>
                        <a:t>Полностью контролируешь вовлечение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80340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>
                          <a:sym typeface="Helvetica Neue"/>
                        </a:rPr>
                        <a:t>Слабый выхлоп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>
                          <a:sym typeface="Helvetica Neue"/>
                        </a:rPr>
                        <a:t>Новые знания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>
                          <a:sym typeface="Helvetica Neue"/>
                        </a:rPr>
                        <a:t>Новые навыки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Тестировать защищенность - легко*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4095">
              <a:defRPr sz="7040"/>
            </a:lvl1pPr>
          </a:lstStyle>
          <a:p>
            <a:pPr/>
            <a:r>
              <a:t>Тестировать защищенность - легко*</a:t>
            </a:r>
          </a:p>
        </p:txBody>
      </p:sp>
      <p:grpSp>
        <p:nvGrpSpPr>
          <p:cNvPr id="541" name="Group"/>
          <p:cNvGrpSpPr/>
          <p:nvPr/>
        </p:nvGrpSpPr>
        <p:grpSpPr>
          <a:xfrm rot="2398616">
            <a:off x="8374895" y="3954441"/>
            <a:ext cx="3105336" cy="5222935"/>
            <a:chOff x="0" y="0"/>
            <a:chExt cx="3105334" cy="5222933"/>
          </a:xfrm>
        </p:grpSpPr>
        <p:sp>
          <p:nvSpPr>
            <p:cNvPr id="539" name="Rectangle"/>
            <p:cNvSpPr/>
            <p:nvPr/>
          </p:nvSpPr>
          <p:spPr>
            <a:xfrm>
              <a:off x="0" y="4541288"/>
              <a:ext cx="3105335" cy="68164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40" name="Rectangle"/>
            <p:cNvSpPr/>
            <p:nvPr/>
          </p:nvSpPr>
          <p:spPr>
            <a:xfrm rot="16200000">
              <a:off x="161631" y="2258086"/>
              <a:ext cx="5197820" cy="68164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Начать можно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Начать можно</a:t>
            </a:r>
          </a:p>
          <a:p>
            <a:pPr/>
            <a:r>
              <a:t>уже сейчас</a:t>
            </a:r>
          </a:p>
        </p:txBody>
      </p:sp>
      <p:grpSp>
        <p:nvGrpSpPr>
          <p:cNvPr id="546" name="Group"/>
          <p:cNvGrpSpPr/>
          <p:nvPr/>
        </p:nvGrpSpPr>
        <p:grpSpPr>
          <a:xfrm rot="2398616">
            <a:off x="8374895" y="3954441"/>
            <a:ext cx="3105336" cy="5222935"/>
            <a:chOff x="0" y="0"/>
            <a:chExt cx="3105334" cy="5222933"/>
          </a:xfrm>
        </p:grpSpPr>
        <p:sp>
          <p:nvSpPr>
            <p:cNvPr id="544" name="Rectangle"/>
            <p:cNvSpPr/>
            <p:nvPr/>
          </p:nvSpPr>
          <p:spPr>
            <a:xfrm>
              <a:off x="0" y="4541288"/>
              <a:ext cx="3105335" cy="68164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45" name="Rectangle"/>
            <p:cNvSpPr/>
            <p:nvPr/>
          </p:nvSpPr>
          <p:spPr>
            <a:xfrm rot="16200000">
              <a:off x="161631" y="2258086"/>
              <a:ext cx="5197820" cy="68164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Тестировать безопасность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02412">
              <a:defRPr sz="6880"/>
            </a:pPr>
            <a:r>
              <a:t>Тестировать безопасность</a:t>
            </a:r>
          </a:p>
          <a:p>
            <a:pPr defTabSz="502412">
              <a:defRPr sz="6880"/>
            </a:pPr>
            <a:r>
              <a:t>могут тестировщики</a:t>
            </a:r>
          </a:p>
        </p:txBody>
      </p:sp>
      <p:grpSp>
        <p:nvGrpSpPr>
          <p:cNvPr id="553" name="Group"/>
          <p:cNvGrpSpPr/>
          <p:nvPr/>
        </p:nvGrpSpPr>
        <p:grpSpPr>
          <a:xfrm rot="2398616">
            <a:off x="8374895" y="3954441"/>
            <a:ext cx="3105336" cy="5222935"/>
            <a:chOff x="0" y="0"/>
            <a:chExt cx="3105334" cy="5222933"/>
          </a:xfrm>
        </p:grpSpPr>
        <p:sp>
          <p:nvSpPr>
            <p:cNvPr id="551" name="Rectangle"/>
            <p:cNvSpPr/>
            <p:nvPr/>
          </p:nvSpPr>
          <p:spPr>
            <a:xfrm>
              <a:off x="0" y="4541288"/>
              <a:ext cx="3105335" cy="68164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52" name="Rectangle"/>
            <p:cNvSpPr/>
            <p:nvPr/>
          </p:nvSpPr>
          <p:spPr>
            <a:xfrm rot="16200000">
              <a:off x="161631" y="2258086"/>
              <a:ext cx="5197820" cy="68164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72087" y="2146488"/>
            <a:ext cx="5460625" cy="54606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4246" y="328864"/>
            <a:ext cx="3754065" cy="9095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25798" y="5752874"/>
            <a:ext cx="4051734" cy="4051734"/>
          </a:xfrm>
          <a:prstGeom prst="rect">
            <a:avLst/>
          </a:prstGeom>
          <a:ln w="12700">
            <a:miter lim="400000"/>
          </a:ln>
        </p:spPr>
      </p:pic>
      <p:sp>
        <p:nvSpPr>
          <p:cNvPr id="563" name="@devroman"/>
          <p:cNvSpPr txBox="1"/>
          <p:nvPr/>
        </p:nvSpPr>
        <p:spPr>
          <a:xfrm>
            <a:off x="8357666" y="3709981"/>
            <a:ext cx="3927349" cy="932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/>
            </a:lvl1pPr>
          </a:lstStyle>
          <a:p>
            <a:pPr/>
            <a:r>
              <a:t>@devroman</a:t>
            </a:r>
          </a:p>
        </p:txBody>
      </p:sp>
      <p:sp>
        <p:nvSpPr>
          <p:cNvPr id="564" name="ctf@devroman.com"/>
          <p:cNvSpPr txBox="1"/>
          <p:nvPr/>
        </p:nvSpPr>
        <p:spPr>
          <a:xfrm>
            <a:off x="5862822" y="2427841"/>
            <a:ext cx="6415432" cy="932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/>
            </a:lvl1pPr>
          </a:lstStyle>
          <a:p>
            <a:pPr/>
            <a:r>
              <a:t>ctf@devroman.com</a:t>
            </a:r>
          </a:p>
        </p:txBody>
      </p:sp>
      <p:pic>
        <p:nvPicPr>
          <p:cNvPr id="56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60663" y="3748970"/>
            <a:ext cx="854630" cy="854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89717" y="2273336"/>
            <a:ext cx="1241619" cy="12416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72087" y="2146488"/>
            <a:ext cx="5460625" cy="54606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0541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571" name="Может пару задачек?"/>
          <p:cNvSpPr txBox="1"/>
          <p:nvPr/>
        </p:nvSpPr>
        <p:spPr>
          <a:xfrm>
            <a:off x="1861667" y="2767688"/>
            <a:ext cx="8925866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FFFFFF"/>
                </a:solidFill>
              </a:defRPr>
            </a:lvl1pPr>
          </a:lstStyle>
          <a:p>
            <a:pPr/>
            <a:r>
              <a:t>Может пару задачек?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rar.jpg" descr="ra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1467" y="1659913"/>
            <a:ext cx="7441866" cy="74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576" name="not_rar.jpg"/>
          <p:cNvSpPr txBox="1"/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not_rar.jpg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7123" y="532195"/>
            <a:ext cx="6154442" cy="461890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7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3715" y="1738360"/>
            <a:ext cx="5836702" cy="2771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57095" y="3673593"/>
            <a:ext cx="6154442" cy="461890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8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43603" y="4896101"/>
            <a:ext cx="3060065" cy="3060064"/>
          </a:xfrm>
          <a:prstGeom prst="rect">
            <a:avLst/>
          </a:prstGeom>
          <a:ln w="12700">
            <a:miter lim="400000"/>
          </a:ln>
        </p:spPr>
      </p:pic>
      <p:sp>
        <p:nvSpPr>
          <p:cNvPr id="582" name=".jpg .png…"/>
          <p:cNvSpPr txBox="1"/>
          <p:nvPr/>
        </p:nvSpPr>
        <p:spPr>
          <a:xfrm>
            <a:off x="7224607" y="638886"/>
            <a:ext cx="4837025" cy="2661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8400"/>
            </a:pPr>
            <a:r>
              <a:t>.jpg .png</a:t>
            </a:r>
          </a:p>
          <a:p>
            <a:pPr algn="l">
              <a:defRPr sz="8400"/>
            </a:pPr>
            <a:r>
              <a:t>.svg .gif</a:t>
            </a:r>
          </a:p>
        </p:txBody>
      </p:sp>
      <p:sp>
        <p:nvSpPr>
          <p:cNvPr id="583" name="XSS?"/>
          <p:cNvSpPr txBox="1"/>
          <p:nvPr/>
        </p:nvSpPr>
        <p:spPr>
          <a:xfrm>
            <a:off x="1153255" y="6611559"/>
            <a:ext cx="4084372" cy="1986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400"/>
            </a:lvl1pPr>
          </a:lstStyle>
          <a:p>
            <a:pPr/>
            <a:r>
              <a:t>XSS?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7123" y="532195"/>
            <a:ext cx="6154442" cy="461890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8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3715" y="1738360"/>
            <a:ext cx="5836702" cy="2771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57095" y="3673593"/>
            <a:ext cx="6154442" cy="461890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8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43603" y="4896101"/>
            <a:ext cx="3060065" cy="3060064"/>
          </a:xfrm>
          <a:prstGeom prst="rect">
            <a:avLst/>
          </a:prstGeom>
          <a:ln w="12700">
            <a:miter lim="400000"/>
          </a:ln>
        </p:spPr>
      </p:pic>
      <p:sp>
        <p:nvSpPr>
          <p:cNvPr id="589" name=".jpg .png…"/>
          <p:cNvSpPr txBox="1"/>
          <p:nvPr/>
        </p:nvSpPr>
        <p:spPr>
          <a:xfrm>
            <a:off x="7224607" y="638886"/>
            <a:ext cx="4837025" cy="2661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8400"/>
            </a:pPr>
            <a:r>
              <a:t>.jpg .png</a:t>
            </a:r>
          </a:p>
          <a:p>
            <a:pPr algn="l">
              <a:defRPr sz="84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.svg</a:t>
            </a:r>
            <a:r>
              <a:t> .gif</a:t>
            </a:r>
          </a:p>
        </p:txBody>
      </p:sp>
      <p:sp>
        <p:nvSpPr>
          <p:cNvPr id="590" name="XSS?"/>
          <p:cNvSpPr txBox="1"/>
          <p:nvPr/>
        </p:nvSpPr>
        <p:spPr>
          <a:xfrm>
            <a:off x="1153255" y="6611559"/>
            <a:ext cx="4084372" cy="1986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400"/>
            </a:lvl1pPr>
          </a:lstStyle>
          <a:p>
            <a:pPr/>
            <a:r>
              <a:t>XSS?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127" y="2914477"/>
            <a:ext cx="12594546" cy="392464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7" name="Group"/>
          <p:cNvGrpSpPr/>
          <p:nvPr/>
        </p:nvGrpSpPr>
        <p:grpSpPr>
          <a:xfrm>
            <a:off x="239658" y="2899092"/>
            <a:ext cx="12525484" cy="3955416"/>
            <a:chOff x="0" y="0"/>
            <a:chExt cx="12525482" cy="3955415"/>
          </a:xfrm>
        </p:grpSpPr>
        <p:pic>
          <p:nvPicPr>
            <p:cNvPr id="594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525483" cy="3955416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595" name="Rectangle"/>
            <p:cNvSpPr/>
            <p:nvPr/>
          </p:nvSpPr>
          <p:spPr>
            <a:xfrm>
              <a:off x="19677" y="2734839"/>
              <a:ext cx="12474416" cy="1203053"/>
            </a:xfrm>
            <a:prstGeom prst="rect">
              <a:avLst/>
            </a:prstGeom>
            <a:solidFill>
              <a:srgbClr val="000000">
                <a:alpha val="7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96" name="Rectangle"/>
            <p:cNvSpPr/>
            <p:nvPr/>
          </p:nvSpPr>
          <p:spPr>
            <a:xfrm>
              <a:off x="19677" y="27573"/>
              <a:ext cx="12486735" cy="2107837"/>
            </a:xfrm>
            <a:prstGeom prst="rect">
              <a:avLst/>
            </a:prstGeom>
            <a:solidFill>
              <a:srgbClr val="000000">
                <a:alpha val="7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Вопросы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Вопросы?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154610"/>
            <a:ext cx="13004800" cy="3217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0533" y="1493068"/>
            <a:ext cx="6345042" cy="2388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62900" y="387073"/>
            <a:ext cx="4600774" cy="4600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Вернемся немного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sz="6640"/>
            </a:pPr>
            <a:r>
              <a:t>Вернемся немного</a:t>
            </a:r>
          </a:p>
          <a:p>
            <a:pPr defTabSz="484886">
              <a:defRPr sz="6640"/>
            </a:pPr>
            <a:r>
              <a:t>в прошлое</a:t>
            </a:r>
          </a:p>
        </p:txBody>
      </p:sp>
      <p:pic>
        <p:nvPicPr>
          <p:cNvPr id="15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0119" y="2970885"/>
            <a:ext cx="8864562" cy="6236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