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73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74" r:id="rId7"/>
    <p:sldId id="275" r:id="rId8"/>
    <p:sldId id="277" r:id="rId9"/>
    <p:sldId id="276" r:id="rId10"/>
    <p:sldId id="269" r:id="rId11"/>
    <p:sldId id="278" r:id="rId12"/>
    <p:sldId id="279" r:id="rId13"/>
    <p:sldId id="280" r:id="rId14"/>
    <p:sldId id="281" r:id="rId15"/>
    <p:sldId id="273" r:id="rId16"/>
  </p:sldIdLst>
  <p:sldSz cx="10080625" cy="7559675"/>
  <p:notesSz cx="7559675" cy="10691813"/>
  <p:defaultTextStyle>
    <a:defPPr>
      <a:defRPr lang="en-US"/>
    </a:defPPr>
    <a:lvl1pPr algn="l" defTabSz="449263" rtl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600" kern="1200">
        <a:solidFill>
          <a:schemeClr val="tx1"/>
        </a:solidFill>
        <a:latin typeface="Myriad Pro" charset="0"/>
        <a:ea typeface="ＭＳ Ｐゴシック" charset="0"/>
        <a:cs typeface="Arial Unicode MS" charset="0"/>
      </a:defRPr>
    </a:lvl1pPr>
    <a:lvl2pPr marL="742950" indent="-285750" algn="l" defTabSz="449263" rtl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600" kern="1200">
        <a:solidFill>
          <a:schemeClr val="tx1"/>
        </a:solidFill>
        <a:latin typeface="Myriad Pro" charset="0"/>
        <a:ea typeface="ＭＳ Ｐゴシック" charset="0"/>
        <a:cs typeface="Arial Unicode MS" charset="0"/>
      </a:defRPr>
    </a:lvl2pPr>
    <a:lvl3pPr marL="1143000" indent="-228600" algn="l" defTabSz="449263" rtl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600" kern="1200">
        <a:solidFill>
          <a:schemeClr val="tx1"/>
        </a:solidFill>
        <a:latin typeface="Myriad Pro" charset="0"/>
        <a:ea typeface="ＭＳ Ｐゴシック" charset="0"/>
        <a:cs typeface="Arial Unicode MS" charset="0"/>
      </a:defRPr>
    </a:lvl3pPr>
    <a:lvl4pPr marL="1600200" indent="-228600" algn="l" defTabSz="449263" rtl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600" kern="1200">
        <a:solidFill>
          <a:schemeClr val="tx1"/>
        </a:solidFill>
        <a:latin typeface="Myriad Pro" charset="0"/>
        <a:ea typeface="ＭＳ Ｐゴシック" charset="0"/>
        <a:cs typeface="Arial Unicode MS" charset="0"/>
      </a:defRPr>
    </a:lvl4pPr>
    <a:lvl5pPr marL="2057400" indent="-228600" algn="l" defTabSz="449263" rtl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600" kern="1200">
        <a:solidFill>
          <a:schemeClr val="tx1"/>
        </a:solidFill>
        <a:latin typeface="Myriad Pro" charset="0"/>
        <a:ea typeface="ＭＳ Ｐゴシック" charset="0"/>
        <a:cs typeface="Arial Unicode MS" charset="0"/>
      </a:defRPr>
    </a:lvl5pPr>
    <a:lvl6pPr marL="2286000" algn="l" defTabSz="457200" rtl="0" eaLnBrk="1" latinLnBrk="0" hangingPunct="1">
      <a:defRPr sz="3600" kern="1200">
        <a:solidFill>
          <a:schemeClr val="tx1"/>
        </a:solidFill>
        <a:latin typeface="Myriad Pro" charset="0"/>
        <a:ea typeface="ＭＳ Ｐゴシック" charset="0"/>
        <a:cs typeface="Arial Unicode MS" charset="0"/>
      </a:defRPr>
    </a:lvl6pPr>
    <a:lvl7pPr marL="2743200" algn="l" defTabSz="457200" rtl="0" eaLnBrk="1" latinLnBrk="0" hangingPunct="1">
      <a:defRPr sz="3600" kern="1200">
        <a:solidFill>
          <a:schemeClr val="tx1"/>
        </a:solidFill>
        <a:latin typeface="Myriad Pro" charset="0"/>
        <a:ea typeface="ＭＳ Ｐゴシック" charset="0"/>
        <a:cs typeface="Arial Unicode MS" charset="0"/>
      </a:defRPr>
    </a:lvl7pPr>
    <a:lvl8pPr marL="3200400" algn="l" defTabSz="457200" rtl="0" eaLnBrk="1" latinLnBrk="0" hangingPunct="1">
      <a:defRPr sz="3600" kern="1200">
        <a:solidFill>
          <a:schemeClr val="tx1"/>
        </a:solidFill>
        <a:latin typeface="Myriad Pro" charset="0"/>
        <a:ea typeface="ＭＳ Ｐゴシック" charset="0"/>
        <a:cs typeface="Arial Unicode MS" charset="0"/>
      </a:defRPr>
    </a:lvl8pPr>
    <a:lvl9pPr marL="3657600" algn="l" defTabSz="457200" rtl="0" eaLnBrk="1" latinLnBrk="0" hangingPunct="1">
      <a:defRPr sz="3600" kern="1200">
        <a:solidFill>
          <a:schemeClr val="tx1"/>
        </a:solidFill>
        <a:latin typeface="Myriad Pro" charset="0"/>
        <a:ea typeface="ＭＳ Ｐゴシック" charset="0"/>
        <a:cs typeface="Arial Unicode MS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ина Ужевко" initials="" lastIdx="10" clrIdx="0"/>
  <p:cmAuthor id="2" name="Рина" initials="Р" lastIdx="12" clrIdx="1">
    <p:extLst>
      <p:ext uri="{19B8F6BF-5375-455C-9EA6-DF929625EA0E}">
        <p15:presenceInfo xmlns:p15="http://schemas.microsoft.com/office/powerpoint/2012/main" userId="Ри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00FF00"/>
    <a:srgbClr val="D182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5CDCF6-DB71-40F0-8686-8DF1513199F5}" type="doc">
      <dgm:prSet loTypeId="urn:microsoft.com/office/officeart/2005/8/layout/radial1" loCatId="cycle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D8BD54-375C-443C-AB06-9412EFD0BFC3}">
      <dgm:prSet phldrT="[Текст]"/>
      <dgm:spPr>
        <a:solidFill>
          <a:srgbClr val="FFFF00"/>
        </a:solidFill>
      </dgm:spPr>
      <dgm:t>
        <a:bodyPr/>
        <a:lstStyle/>
        <a:p>
          <a:r>
            <a:rPr lang="ru-RU" dirty="0" smtClean="0"/>
            <a:t>Бета</a:t>
          </a:r>
          <a:endParaRPr lang="ru-RU" dirty="0"/>
        </a:p>
      </dgm:t>
    </dgm:pt>
    <dgm:pt modelId="{CA7570BE-664B-4512-BF1E-F73ED7F3D1FF}" type="parTrans" cxnId="{B9121CC9-704E-4A42-8B62-8C17DC044477}">
      <dgm:prSet/>
      <dgm:spPr/>
      <dgm:t>
        <a:bodyPr/>
        <a:lstStyle/>
        <a:p>
          <a:endParaRPr lang="ru-RU"/>
        </a:p>
      </dgm:t>
    </dgm:pt>
    <dgm:pt modelId="{5644BC67-4509-4AF0-9B66-25958F64E672}" type="sibTrans" cxnId="{B9121CC9-704E-4A42-8B62-8C17DC044477}">
      <dgm:prSet/>
      <dgm:spPr/>
      <dgm:t>
        <a:bodyPr/>
        <a:lstStyle/>
        <a:p>
          <a:endParaRPr lang="ru-RU"/>
        </a:p>
      </dgm:t>
    </dgm:pt>
    <dgm:pt modelId="{E8829357-B8E4-400C-A597-DC51969AFA58}">
      <dgm:prSet phldrT="[Текст]"/>
      <dgm:spPr>
        <a:solidFill>
          <a:srgbClr val="FF0000"/>
        </a:solidFill>
      </dgm:spPr>
      <dgm:t>
        <a:bodyPr/>
        <a:lstStyle/>
        <a:p>
          <a:r>
            <a:rPr lang="ru-RU" dirty="0" smtClean="0"/>
            <a:t>Альфа</a:t>
          </a:r>
          <a:endParaRPr lang="ru-RU" dirty="0"/>
        </a:p>
      </dgm:t>
    </dgm:pt>
    <dgm:pt modelId="{7DFE3900-D93C-4B63-878D-BD7C6F19D33A}" type="parTrans" cxnId="{A5305B34-D841-4809-86F6-90C71894CE23}">
      <dgm:prSet/>
      <dgm:spPr/>
      <dgm:t>
        <a:bodyPr/>
        <a:lstStyle/>
        <a:p>
          <a:endParaRPr lang="ru-RU"/>
        </a:p>
      </dgm:t>
    </dgm:pt>
    <dgm:pt modelId="{111E3E34-6059-402D-86BD-F41B2E44554A}" type="sibTrans" cxnId="{A5305B34-D841-4809-86F6-90C71894CE23}">
      <dgm:prSet/>
      <dgm:spPr/>
      <dgm:t>
        <a:bodyPr/>
        <a:lstStyle/>
        <a:p>
          <a:endParaRPr lang="ru-RU"/>
        </a:p>
      </dgm:t>
    </dgm:pt>
    <dgm:pt modelId="{C1A24109-71FB-4E15-9263-86E5DF7BCD2B}">
      <dgm:prSet phldrT="[Текст]"/>
      <dgm:spPr>
        <a:solidFill>
          <a:srgbClr val="FFC000"/>
        </a:solidFill>
      </dgm:spPr>
      <dgm:t>
        <a:bodyPr/>
        <a:lstStyle/>
        <a:p>
          <a:r>
            <a:rPr lang="ru-RU" dirty="0" smtClean="0"/>
            <a:t>ОБТ</a:t>
          </a:r>
          <a:endParaRPr lang="ru-RU" dirty="0"/>
        </a:p>
      </dgm:t>
    </dgm:pt>
    <dgm:pt modelId="{9F27457E-DACC-4D35-A905-574CACB29965}" type="parTrans" cxnId="{7350147A-CAB1-42E7-A8E2-3CCDCAE1CF44}">
      <dgm:prSet/>
      <dgm:spPr/>
      <dgm:t>
        <a:bodyPr/>
        <a:lstStyle/>
        <a:p>
          <a:endParaRPr lang="ru-RU"/>
        </a:p>
      </dgm:t>
    </dgm:pt>
    <dgm:pt modelId="{1904A9DA-766B-4BA1-9166-DD3E4E80CE1F}" type="sibTrans" cxnId="{7350147A-CAB1-42E7-A8E2-3CCDCAE1CF44}">
      <dgm:prSet/>
      <dgm:spPr/>
      <dgm:t>
        <a:bodyPr/>
        <a:lstStyle/>
        <a:p>
          <a:endParaRPr lang="ru-RU"/>
        </a:p>
      </dgm:t>
    </dgm:pt>
    <dgm:pt modelId="{40316298-C2F0-4369-8BB0-906836F9C75A}">
      <dgm:prSet phldrT="[Текст]"/>
      <dgm:spPr>
        <a:solidFill>
          <a:srgbClr val="00B050"/>
        </a:solidFill>
      </dgm:spPr>
      <dgm:t>
        <a:bodyPr/>
        <a:lstStyle/>
        <a:p>
          <a:r>
            <a:rPr lang="ru-RU" dirty="0" smtClean="0"/>
            <a:t>Релиз</a:t>
          </a:r>
          <a:endParaRPr lang="ru-RU" dirty="0"/>
        </a:p>
      </dgm:t>
    </dgm:pt>
    <dgm:pt modelId="{D7AD8460-7872-4FA5-B45B-111760971995}" type="parTrans" cxnId="{92612AF7-D73C-4B23-BCC9-B53275624876}">
      <dgm:prSet/>
      <dgm:spPr/>
      <dgm:t>
        <a:bodyPr/>
        <a:lstStyle/>
        <a:p>
          <a:endParaRPr lang="ru-RU"/>
        </a:p>
      </dgm:t>
    </dgm:pt>
    <dgm:pt modelId="{913D8046-FD1F-4742-BF71-C98AF48B1348}" type="sibTrans" cxnId="{92612AF7-D73C-4B23-BCC9-B53275624876}">
      <dgm:prSet/>
      <dgm:spPr/>
      <dgm:t>
        <a:bodyPr/>
        <a:lstStyle/>
        <a:p>
          <a:endParaRPr lang="ru-RU"/>
        </a:p>
      </dgm:t>
    </dgm:pt>
    <dgm:pt modelId="{2E627B9B-8D0B-443B-9517-E81D5F402314}">
      <dgm:prSet phldrT="[Текст]"/>
      <dgm:spPr>
        <a:solidFill>
          <a:srgbClr val="D1820D"/>
        </a:solidFill>
      </dgm:spPr>
      <dgm:t>
        <a:bodyPr/>
        <a:lstStyle/>
        <a:p>
          <a:r>
            <a:rPr lang="ru-RU" dirty="0" smtClean="0"/>
            <a:t>ЗБТ</a:t>
          </a:r>
          <a:endParaRPr lang="ru-RU" dirty="0"/>
        </a:p>
      </dgm:t>
    </dgm:pt>
    <dgm:pt modelId="{5F3F7FA3-BA47-4387-8CE1-9274178CBD08}" type="parTrans" cxnId="{E9D0F65E-6F43-4B42-85B8-64E75164F52C}">
      <dgm:prSet/>
      <dgm:spPr/>
      <dgm:t>
        <a:bodyPr/>
        <a:lstStyle/>
        <a:p>
          <a:endParaRPr lang="ru-RU"/>
        </a:p>
      </dgm:t>
    </dgm:pt>
    <dgm:pt modelId="{5B47068F-0329-4A88-89C4-3E3DD9AB3FD6}" type="sibTrans" cxnId="{E9D0F65E-6F43-4B42-85B8-64E75164F52C}">
      <dgm:prSet/>
      <dgm:spPr/>
      <dgm:t>
        <a:bodyPr/>
        <a:lstStyle/>
        <a:p>
          <a:endParaRPr lang="ru-RU"/>
        </a:p>
      </dgm:t>
    </dgm:pt>
    <dgm:pt modelId="{1DEA64EB-BB38-45B5-BA30-F87A0CBE1EAF}" type="pres">
      <dgm:prSet presAssocID="{FC5CDCF6-DB71-40F0-8686-8DF1513199F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27C8754-02A2-4BE8-9700-B872C2E97EAD}" type="pres">
      <dgm:prSet presAssocID="{C7D8BD54-375C-443C-AB06-9412EFD0BFC3}" presName="centerShape" presStyleLbl="node0" presStyleIdx="0" presStyleCnt="1"/>
      <dgm:spPr/>
      <dgm:t>
        <a:bodyPr/>
        <a:lstStyle/>
        <a:p>
          <a:endParaRPr lang="ru-RU"/>
        </a:p>
      </dgm:t>
    </dgm:pt>
    <dgm:pt modelId="{25A93552-889E-4F6C-B1D5-68F472CD8ECD}" type="pres">
      <dgm:prSet presAssocID="{7DFE3900-D93C-4B63-878D-BD7C6F19D33A}" presName="Name9" presStyleLbl="parChTrans1D2" presStyleIdx="0" presStyleCnt="4"/>
      <dgm:spPr/>
      <dgm:t>
        <a:bodyPr/>
        <a:lstStyle/>
        <a:p>
          <a:endParaRPr lang="ru-RU"/>
        </a:p>
      </dgm:t>
    </dgm:pt>
    <dgm:pt modelId="{FE22A428-3FE1-4BC1-801C-F2FED41A9CC1}" type="pres">
      <dgm:prSet presAssocID="{7DFE3900-D93C-4B63-878D-BD7C6F19D33A}" presName="connTx" presStyleLbl="parChTrans1D2" presStyleIdx="0" presStyleCnt="4"/>
      <dgm:spPr/>
      <dgm:t>
        <a:bodyPr/>
        <a:lstStyle/>
        <a:p>
          <a:endParaRPr lang="ru-RU"/>
        </a:p>
      </dgm:t>
    </dgm:pt>
    <dgm:pt modelId="{3C444EDA-90AD-4F48-892C-08181B04ECCD}" type="pres">
      <dgm:prSet presAssocID="{E8829357-B8E4-400C-A597-DC51969AFA58}" presName="node" presStyleLbl="node1" presStyleIdx="0" presStyleCnt="4" custRadScaleRad="94487" custRadScaleInc="4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6C2C05-971A-4D25-A365-23BDA7EA54C6}" type="pres">
      <dgm:prSet presAssocID="{9F27457E-DACC-4D35-A905-574CACB29965}" presName="Name9" presStyleLbl="parChTrans1D2" presStyleIdx="1" presStyleCnt="4"/>
      <dgm:spPr/>
      <dgm:t>
        <a:bodyPr/>
        <a:lstStyle/>
        <a:p>
          <a:endParaRPr lang="ru-RU"/>
        </a:p>
      </dgm:t>
    </dgm:pt>
    <dgm:pt modelId="{BD7F9A77-8B61-4B0E-8C1D-A42E01D6BB81}" type="pres">
      <dgm:prSet presAssocID="{9F27457E-DACC-4D35-A905-574CACB29965}" presName="connTx" presStyleLbl="parChTrans1D2" presStyleIdx="1" presStyleCnt="4"/>
      <dgm:spPr/>
      <dgm:t>
        <a:bodyPr/>
        <a:lstStyle/>
        <a:p>
          <a:endParaRPr lang="ru-RU"/>
        </a:p>
      </dgm:t>
    </dgm:pt>
    <dgm:pt modelId="{6BAD1CE8-F2AD-437E-9690-BE789F1D3BD4}" type="pres">
      <dgm:prSet presAssocID="{C1A24109-71FB-4E15-9263-86E5DF7BCD2B}" presName="node" presStyleLbl="node1" presStyleIdx="1" presStyleCnt="4" custRadScaleRad="100947" custRadScaleInc="504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28590D-18E6-419D-A3EF-EABE29D37348}" type="pres">
      <dgm:prSet presAssocID="{D7AD8460-7872-4FA5-B45B-111760971995}" presName="Name9" presStyleLbl="parChTrans1D2" presStyleIdx="2" presStyleCnt="4"/>
      <dgm:spPr/>
      <dgm:t>
        <a:bodyPr/>
        <a:lstStyle/>
        <a:p>
          <a:endParaRPr lang="ru-RU"/>
        </a:p>
      </dgm:t>
    </dgm:pt>
    <dgm:pt modelId="{1343E638-8330-4EAF-B574-29EB7997BA37}" type="pres">
      <dgm:prSet presAssocID="{D7AD8460-7872-4FA5-B45B-111760971995}" presName="connTx" presStyleLbl="parChTrans1D2" presStyleIdx="2" presStyleCnt="4"/>
      <dgm:spPr/>
      <dgm:t>
        <a:bodyPr/>
        <a:lstStyle/>
        <a:p>
          <a:endParaRPr lang="ru-RU"/>
        </a:p>
      </dgm:t>
    </dgm:pt>
    <dgm:pt modelId="{8B7FF345-7978-4F6A-B851-7BD7FAB5571D}" type="pres">
      <dgm:prSet presAssocID="{40316298-C2F0-4369-8BB0-906836F9C75A}" presName="node" presStyleLbl="node1" presStyleIdx="2" presStyleCnt="4" custRadScaleRad="96658" custRadScaleInc="-77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2C16E8-1A77-497B-802B-C38AD04D90A9}" type="pres">
      <dgm:prSet presAssocID="{5F3F7FA3-BA47-4387-8CE1-9274178CBD08}" presName="Name9" presStyleLbl="parChTrans1D2" presStyleIdx="3" presStyleCnt="4"/>
      <dgm:spPr/>
      <dgm:t>
        <a:bodyPr/>
        <a:lstStyle/>
        <a:p>
          <a:endParaRPr lang="ru-RU"/>
        </a:p>
      </dgm:t>
    </dgm:pt>
    <dgm:pt modelId="{E7638B04-CB6F-484C-A694-830F1CFD8CB1}" type="pres">
      <dgm:prSet presAssocID="{5F3F7FA3-BA47-4387-8CE1-9274178CBD08}" presName="connTx" presStyleLbl="parChTrans1D2" presStyleIdx="3" presStyleCnt="4"/>
      <dgm:spPr/>
      <dgm:t>
        <a:bodyPr/>
        <a:lstStyle/>
        <a:p>
          <a:endParaRPr lang="ru-RU"/>
        </a:p>
      </dgm:t>
    </dgm:pt>
    <dgm:pt modelId="{740763DC-47E6-4CF1-860F-D9F98AE7F46D}" type="pres">
      <dgm:prSet presAssocID="{2E627B9B-8D0B-443B-9517-E81D5F402314}" presName="node" presStyleLbl="node1" presStyleIdx="3" presStyleCnt="4" custRadScaleRad="95815" custRadScaleInc="-555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A7D306-9EC7-4898-BECA-7F44C6E9D4C2}" type="presOf" srcId="{2E627B9B-8D0B-443B-9517-E81D5F402314}" destId="{740763DC-47E6-4CF1-860F-D9F98AE7F46D}" srcOrd="0" destOrd="0" presId="urn:microsoft.com/office/officeart/2005/8/layout/radial1"/>
    <dgm:cxn modelId="{CF6E08A3-1A16-475D-BA64-DDFA5FEE1575}" type="presOf" srcId="{40316298-C2F0-4369-8BB0-906836F9C75A}" destId="{8B7FF345-7978-4F6A-B851-7BD7FAB5571D}" srcOrd="0" destOrd="0" presId="urn:microsoft.com/office/officeart/2005/8/layout/radial1"/>
    <dgm:cxn modelId="{DCD8AB2D-B05A-4012-B59D-484660BA479D}" type="presOf" srcId="{7DFE3900-D93C-4B63-878D-BD7C6F19D33A}" destId="{FE22A428-3FE1-4BC1-801C-F2FED41A9CC1}" srcOrd="1" destOrd="0" presId="urn:microsoft.com/office/officeart/2005/8/layout/radial1"/>
    <dgm:cxn modelId="{65C79FD5-FDE2-49ED-ACF8-553DB4591987}" type="presOf" srcId="{D7AD8460-7872-4FA5-B45B-111760971995}" destId="{1343E638-8330-4EAF-B574-29EB7997BA37}" srcOrd="1" destOrd="0" presId="urn:microsoft.com/office/officeart/2005/8/layout/radial1"/>
    <dgm:cxn modelId="{062936DC-09FB-440C-9723-7A6E4C9F7B2E}" type="presOf" srcId="{FC5CDCF6-DB71-40F0-8686-8DF1513199F5}" destId="{1DEA64EB-BB38-45B5-BA30-F87A0CBE1EAF}" srcOrd="0" destOrd="0" presId="urn:microsoft.com/office/officeart/2005/8/layout/radial1"/>
    <dgm:cxn modelId="{1601CAFD-5E7A-408A-8BDD-FE919DD11F6B}" type="presOf" srcId="{9F27457E-DACC-4D35-A905-574CACB29965}" destId="{CC6C2C05-971A-4D25-A365-23BDA7EA54C6}" srcOrd="0" destOrd="0" presId="urn:microsoft.com/office/officeart/2005/8/layout/radial1"/>
    <dgm:cxn modelId="{8BB44172-EC09-4D02-BECD-3269AC25D30F}" type="presOf" srcId="{5F3F7FA3-BA47-4387-8CE1-9274178CBD08}" destId="{E7638B04-CB6F-484C-A694-830F1CFD8CB1}" srcOrd="1" destOrd="0" presId="urn:microsoft.com/office/officeart/2005/8/layout/radial1"/>
    <dgm:cxn modelId="{350E2F8E-7586-4374-889F-5F78020AC415}" type="presOf" srcId="{9F27457E-DACC-4D35-A905-574CACB29965}" destId="{BD7F9A77-8B61-4B0E-8C1D-A42E01D6BB81}" srcOrd="1" destOrd="0" presId="urn:microsoft.com/office/officeart/2005/8/layout/radial1"/>
    <dgm:cxn modelId="{5915178C-9089-448E-B321-4DFA366F45BF}" type="presOf" srcId="{C7D8BD54-375C-443C-AB06-9412EFD0BFC3}" destId="{327C8754-02A2-4BE8-9700-B872C2E97EAD}" srcOrd="0" destOrd="0" presId="urn:microsoft.com/office/officeart/2005/8/layout/radial1"/>
    <dgm:cxn modelId="{B9121CC9-704E-4A42-8B62-8C17DC044477}" srcId="{FC5CDCF6-DB71-40F0-8686-8DF1513199F5}" destId="{C7D8BD54-375C-443C-AB06-9412EFD0BFC3}" srcOrd="0" destOrd="0" parTransId="{CA7570BE-664B-4512-BF1E-F73ED7F3D1FF}" sibTransId="{5644BC67-4509-4AF0-9B66-25958F64E672}"/>
    <dgm:cxn modelId="{92612AF7-D73C-4B23-BCC9-B53275624876}" srcId="{C7D8BD54-375C-443C-AB06-9412EFD0BFC3}" destId="{40316298-C2F0-4369-8BB0-906836F9C75A}" srcOrd="2" destOrd="0" parTransId="{D7AD8460-7872-4FA5-B45B-111760971995}" sibTransId="{913D8046-FD1F-4742-BF71-C98AF48B1348}"/>
    <dgm:cxn modelId="{DC08D11B-4525-4C8C-95A6-377A6E0DBE51}" type="presOf" srcId="{E8829357-B8E4-400C-A597-DC51969AFA58}" destId="{3C444EDA-90AD-4F48-892C-08181B04ECCD}" srcOrd="0" destOrd="0" presId="urn:microsoft.com/office/officeart/2005/8/layout/radial1"/>
    <dgm:cxn modelId="{B6055229-4791-4A16-AAE8-81761B782DB7}" type="presOf" srcId="{D7AD8460-7872-4FA5-B45B-111760971995}" destId="{B328590D-18E6-419D-A3EF-EABE29D37348}" srcOrd="0" destOrd="0" presId="urn:microsoft.com/office/officeart/2005/8/layout/radial1"/>
    <dgm:cxn modelId="{E9D0F65E-6F43-4B42-85B8-64E75164F52C}" srcId="{C7D8BD54-375C-443C-AB06-9412EFD0BFC3}" destId="{2E627B9B-8D0B-443B-9517-E81D5F402314}" srcOrd="3" destOrd="0" parTransId="{5F3F7FA3-BA47-4387-8CE1-9274178CBD08}" sibTransId="{5B47068F-0329-4A88-89C4-3E3DD9AB3FD6}"/>
    <dgm:cxn modelId="{A5305B34-D841-4809-86F6-90C71894CE23}" srcId="{C7D8BD54-375C-443C-AB06-9412EFD0BFC3}" destId="{E8829357-B8E4-400C-A597-DC51969AFA58}" srcOrd="0" destOrd="0" parTransId="{7DFE3900-D93C-4B63-878D-BD7C6F19D33A}" sibTransId="{111E3E34-6059-402D-86BD-F41B2E44554A}"/>
    <dgm:cxn modelId="{F6A9A0BA-618E-43A6-8D7A-39C6532F5747}" type="presOf" srcId="{7DFE3900-D93C-4B63-878D-BD7C6F19D33A}" destId="{25A93552-889E-4F6C-B1D5-68F472CD8ECD}" srcOrd="0" destOrd="0" presId="urn:microsoft.com/office/officeart/2005/8/layout/radial1"/>
    <dgm:cxn modelId="{2AC59C9C-48F2-489B-80B4-01AB26F2D70E}" type="presOf" srcId="{C1A24109-71FB-4E15-9263-86E5DF7BCD2B}" destId="{6BAD1CE8-F2AD-437E-9690-BE789F1D3BD4}" srcOrd="0" destOrd="0" presId="urn:microsoft.com/office/officeart/2005/8/layout/radial1"/>
    <dgm:cxn modelId="{7350147A-CAB1-42E7-A8E2-3CCDCAE1CF44}" srcId="{C7D8BD54-375C-443C-AB06-9412EFD0BFC3}" destId="{C1A24109-71FB-4E15-9263-86E5DF7BCD2B}" srcOrd="1" destOrd="0" parTransId="{9F27457E-DACC-4D35-A905-574CACB29965}" sibTransId="{1904A9DA-766B-4BA1-9166-DD3E4E80CE1F}"/>
    <dgm:cxn modelId="{CC71196E-3916-408E-AAB5-37088D1EB0D3}" type="presOf" srcId="{5F3F7FA3-BA47-4387-8CE1-9274178CBD08}" destId="{842C16E8-1A77-497B-802B-C38AD04D90A9}" srcOrd="0" destOrd="0" presId="urn:microsoft.com/office/officeart/2005/8/layout/radial1"/>
    <dgm:cxn modelId="{991F203A-AD45-4CCF-9B28-325AC00C6460}" type="presParOf" srcId="{1DEA64EB-BB38-45B5-BA30-F87A0CBE1EAF}" destId="{327C8754-02A2-4BE8-9700-B872C2E97EAD}" srcOrd="0" destOrd="0" presId="urn:microsoft.com/office/officeart/2005/8/layout/radial1"/>
    <dgm:cxn modelId="{8FAD813C-29D4-4E47-AC39-AB5B53FCECDA}" type="presParOf" srcId="{1DEA64EB-BB38-45B5-BA30-F87A0CBE1EAF}" destId="{25A93552-889E-4F6C-B1D5-68F472CD8ECD}" srcOrd="1" destOrd="0" presId="urn:microsoft.com/office/officeart/2005/8/layout/radial1"/>
    <dgm:cxn modelId="{FA0F9C38-A78B-4956-9850-014BF0A7418E}" type="presParOf" srcId="{25A93552-889E-4F6C-B1D5-68F472CD8ECD}" destId="{FE22A428-3FE1-4BC1-801C-F2FED41A9CC1}" srcOrd="0" destOrd="0" presId="urn:microsoft.com/office/officeart/2005/8/layout/radial1"/>
    <dgm:cxn modelId="{CF49DE8A-3102-4059-8B95-96AC5D987D8B}" type="presParOf" srcId="{1DEA64EB-BB38-45B5-BA30-F87A0CBE1EAF}" destId="{3C444EDA-90AD-4F48-892C-08181B04ECCD}" srcOrd="2" destOrd="0" presId="urn:microsoft.com/office/officeart/2005/8/layout/radial1"/>
    <dgm:cxn modelId="{30CC454A-CA80-4C7F-9685-2EC695099E69}" type="presParOf" srcId="{1DEA64EB-BB38-45B5-BA30-F87A0CBE1EAF}" destId="{CC6C2C05-971A-4D25-A365-23BDA7EA54C6}" srcOrd="3" destOrd="0" presId="urn:microsoft.com/office/officeart/2005/8/layout/radial1"/>
    <dgm:cxn modelId="{B9B5441B-3F21-4B4A-932C-BC264FAAA0D0}" type="presParOf" srcId="{CC6C2C05-971A-4D25-A365-23BDA7EA54C6}" destId="{BD7F9A77-8B61-4B0E-8C1D-A42E01D6BB81}" srcOrd="0" destOrd="0" presId="urn:microsoft.com/office/officeart/2005/8/layout/radial1"/>
    <dgm:cxn modelId="{0A27F76A-4A1F-4AF8-9E75-6C447486CCE4}" type="presParOf" srcId="{1DEA64EB-BB38-45B5-BA30-F87A0CBE1EAF}" destId="{6BAD1CE8-F2AD-437E-9690-BE789F1D3BD4}" srcOrd="4" destOrd="0" presId="urn:microsoft.com/office/officeart/2005/8/layout/radial1"/>
    <dgm:cxn modelId="{BEC99718-8A57-4286-AF8F-7143CF5F0F2D}" type="presParOf" srcId="{1DEA64EB-BB38-45B5-BA30-F87A0CBE1EAF}" destId="{B328590D-18E6-419D-A3EF-EABE29D37348}" srcOrd="5" destOrd="0" presId="urn:microsoft.com/office/officeart/2005/8/layout/radial1"/>
    <dgm:cxn modelId="{02D2FE96-97E3-4548-A9F5-63DB8BB267C5}" type="presParOf" srcId="{B328590D-18E6-419D-A3EF-EABE29D37348}" destId="{1343E638-8330-4EAF-B574-29EB7997BA37}" srcOrd="0" destOrd="0" presId="urn:microsoft.com/office/officeart/2005/8/layout/radial1"/>
    <dgm:cxn modelId="{B4DBFA50-134C-4BED-887B-BBE72A545809}" type="presParOf" srcId="{1DEA64EB-BB38-45B5-BA30-F87A0CBE1EAF}" destId="{8B7FF345-7978-4F6A-B851-7BD7FAB5571D}" srcOrd="6" destOrd="0" presId="urn:microsoft.com/office/officeart/2005/8/layout/radial1"/>
    <dgm:cxn modelId="{B2FC84B1-015E-4268-8CE6-AFD654357863}" type="presParOf" srcId="{1DEA64EB-BB38-45B5-BA30-F87A0CBE1EAF}" destId="{842C16E8-1A77-497B-802B-C38AD04D90A9}" srcOrd="7" destOrd="0" presId="urn:microsoft.com/office/officeart/2005/8/layout/radial1"/>
    <dgm:cxn modelId="{980C37C8-73D8-432D-97E7-904471357819}" type="presParOf" srcId="{842C16E8-1A77-497B-802B-C38AD04D90A9}" destId="{E7638B04-CB6F-484C-A694-830F1CFD8CB1}" srcOrd="0" destOrd="0" presId="urn:microsoft.com/office/officeart/2005/8/layout/radial1"/>
    <dgm:cxn modelId="{148D83D3-4CCD-4500-B977-F5E465B6015F}" type="presParOf" srcId="{1DEA64EB-BB38-45B5-BA30-F87A0CBE1EAF}" destId="{740763DC-47E6-4CF1-860F-D9F98AE7F46D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88D9CA-33F1-4FEB-9448-1F8D4C3C2D44}" type="doc">
      <dgm:prSet loTypeId="urn:microsoft.com/office/officeart/2005/8/layout/equation1" loCatId="process" qsTypeId="urn:microsoft.com/office/officeart/2005/8/quickstyle/3d7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669983E9-1571-4A36-B165-C23A681158A4}">
      <dgm:prSet phldrT="[Текст]"/>
      <dgm:spPr/>
      <dgm:t>
        <a:bodyPr/>
        <a:lstStyle/>
        <a:p>
          <a:r>
            <a:rPr lang="ru-RU" dirty="0" smtClean="0"/>
            <a:t>Движок</a:t>
          </a:r>
          <a:endParaRPr lang="ru-RU" dirty="0"/>
        </a:p>
      </dgm:t>
    </dgm:pt>
    <dgm:pt modelId="{81E68866-E21A-4680-B311-DB52351CE3AF}" type="parTrans" cxnId="{904BDBDA-B06E-44CF-AB37-B52623355205}">
      <dgm:prSet/>
      <dgm:spPr/>
      <dgm:t>
        <a:bodyPr/>
        <a:lstStyle/>
        <a:p>
          <a:endParaRPr lang="ru-RU"/>
        </a:p>
      </dgm:t>
    </dgm:pt>
    <dgm:pt modelId="{202D5D34-06E9-4283-8CE9-48F4E917302A}" type="sibTrans" cxnId="{904BDBDA-B06E-44CF-AB37-B52623355205}">
      <dgm:prSet/>
      <dgm:spPr/>
      <dgm:t>
        <a:bodyPr/>
        <a:lstStyle/>
        <a:p>
          <a:endParaRPr lang="ru-RU"/>
        </a:p>
      </dgm:t>
    </dgm:pt>
    <dgm:pt modelId="{A0CBE90A-71CF-47D7-93CB-01B0CD7A3236}">
      <dgm:prSet phldrT="[Текст]"/>
      <dgm:spPr/>
      <dgm:t>
        <a:bodyPr/>
        <a:lstStyle/>
        <a:p>
          <a:r>
            <a:rPr lang="ru-RU" dirty="0" smtClean="0"/>
            <a:t>Код</a:t>
          </a:r>
          <a:endParaRPr lang="ru-RU" dirty="0"/>
        </a:p>
      </dgm:t>
    </dgm:pt>
    <dgm:pt modelId="{1D9C9A22-E1CE-4381-9E80-084ACC90A1E5}" type="parTrans" cxnId="{EDBA2585-5B83-49AA-847C-5A7B5CF3322F}">
      <dgm:prSet/>
      <dgm:spPr/>
      <dgm:t>
        <a:bodyPr/>
        <a:lstStyle/>
        <a:p>
          <a:endParaRPr lang="ru-RU"/>
        </a:p>
      </dgm:t>
    </dgm:pt>
    <dgm:pt modelId="{F88818AA-BD78-4C53-82C2-ECCF2E461A67}" type="sibTrans" cxnId="{EDBA2585-5B83-49AA-847C-5A7B5CF3322F}">
      <dgm:prSet/>
      <dgm:spPr/>
      <dgm:t>
        <a:bodyPr/>
        <a:lstStyle/>
        <a:p>
          <a:endParaRPr lang="ru-RU"/>
        </a:p>
      </dgm:t>
    </dgm:pt>
    <dgm:pt modelId="{F68753B0-2A61-47B0-B3F3-F186C0AB8C55}">
      <dgm:prSet phldrT="[Текст]"/>
      <dgm:spPr/>
      <dgm:t>
        <a:bodyPr/>
        <a:lstStyle/>
        <a:p>
          <a:r>
            <a:rPr lang="ru-RU" dirty="0" smtClean="0"/>
            <a:t>Графика</a:t>
          </a:r>
          <a:endParaRPr lang="ru-RU" dirty="0"/>
        </a:p>
      </dgm:t>
    </dgm:pt>
    <dgm:pt modelId="{B8BC009C-59EA-4B55-B7AA-A091607F8602}" type="parTrans" cxnId="{80AF1462-FCF4-454A-A657-C83B22D23CA4}">
      <dgm:prSet/>
      <dgm:spPr/>
      <dgm:t>
        <a:bodyPr/>
        <a:lstStyle/>
        <a:p>
          <a:endParaRPr lang="ru-RU"/>
        </a:p>
      </dgm:t>
    </dgm:pt>
    <dgm:pt modelId="{DC302151-FDBB-4CFD-ABDF-0DF4E3EDC56E}" type="sibTrans" cxnId="{80AF1462-FCF4-454A-A657-C83B22D23CA4}">
      <dgm:prSet/>
      <dgm:spPr/>
      <dgm:t>
        <a:bodyPr/>
        <a:lstStyle/>
        <a:p>
          <a:endParaRPr lang="ru-RU"/>
        </a:p>
      </dgm:t>
    </dgm:pt>
    <dgm:pt modelId="{22F9B041-A0DE-43EB-A783-5F992A971FF8}">
      <dgm:prSet phldrT="[Текст]"/>
      <dgm:spPr/>
      <dgm:t>
        <a:bodyPr/>
        <a:lstStyle/>
        <a:p>
          <a:r>
            <a:rPr lang="en-US" dirty="0" smtClean="0"/>
            <a:t>Magic game</a:t>
          </a:r>
          <a:endParaRPr lang="ru-RU" dirty="0"/>
        </a:p>
      </dgm:t>
    </dgm:pt>
    <dgm:pt modelId="{47EF247F-A1EB-4F0A-A703-52708D997235}" type="parTrans" cxnId="{C37D6DC5-0A2C-47BA-A018-8DFA7C6DD674}">
      <dgm:prSet/>
      <dgm:spPr/>
      <dgm:t>
        <a:bodyPr/>
        <a:lstStyle/>
        <a:p>
          <a:endParaRPr lang="ru-RU"/>
        </a:p>
      </dgm:t>
    </dgm:pt>
    <dgm:pt modelId="{A3514B3F-5226-4D94-9B1F-021BAC5DE288}" type="sibTrans" cxnId="{C37D6DC5-0A2C-47BA-A018-8DFA7C6DD674}">
      <dgm:prSet/>
      <dgm:spPr/>
      <dgm:t>
        <a:bodyPr/>
        <a:lstStyle/>
        <a:p>
          <a:endParaRPr lang="ru-RU"/>
        </a:p>
      </dgm:t>
    </dgm:pt>
    <dgm:pt modelId="{AD7D4E06-FA67-4BFC-8979-A43B65F9CC28}" type="pres">
      <dgm:prSet presAssocID="{4388D9CA-33F1-4FEB-9448-1F8D4C3C2D44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CEE0D9-AD3B-4243-9B2D-2E1E9A44B0A3}" type="pres">
      <dgm:prSet presAssocID="{669983E9-1571-4A36-B165-C23A681158A4}" presName="node" presStyleLbl="node1" presStyleIdx="0" presStyleCnt="4" custLinFactX="-16018" custLinFactNeighborX="-100000" custLinFactNeighborY="9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177A5A-13E9-46FD-9C9B-54FF44E65BED}" type="pres">
      <dgm:prSet presAssocID="{202D5D34-06E9-4283-8CE9-48F4E917302A}" presName="spacerL" presStyleCnt="0"/>
      <dgm:spPr/>
      <dgm:t>
        <a:bodyPr/>
        <a:lstStyle/>
        <a:p>
          <a:endParaRPr lang="ru-RU"/>
        </a:p>
      </dgm:t>
    </dgm:pt>
    <dgm:pt modelId="{F01E3D55-D359-41E4-9339-A8AA94A87BCA}" type="pres">
      <dgm:prSet presAssocID="{202D5D34-06E9-4283-8CE9-48F4E917302A}" presName="sibTrans" presStyleLbl="sibTrans2D1" presStyleIdx="0" presStyleCnt="3" custLinFactX="268967" custLinFactNeighborX="300000" custLinFactNeighborY="1786"/>
      <dgm:spPr/>
      <dgm:t>
        <a:bodyPr/>
        <a:lstStyle/>
        <a:p>
          <a:endParaRPr lang="ru-RU"/>
        </a:p>
      </dgm:t>
    </dgm:pt>
    <dgm:pt modelId="{A2DDBC00-E515-4D23-AB61-CB3A4877E239}" type="pres">
      <dgm:prSet presAssocID="{202D5D34-06E9-4283-8CE9-48F4E917302A}" presName="spacerR" presStyleCnt="0"/>
      <dgm:spPr/>
      <dgm:t>
        <a:bodyPr/>
        <a:lstStyle/>
        <a:p>
          <a:endParaRPr lang="ru-RU"/>
        </a:p>
      </dgm:t>
    </dgm:pt>
    <dgm:pt modelId="{6F8E8C7D-6D49-47FA-AE30-1A81F0BBCB0A}" type="pres">
      <dgm:prSet presAssocID="{A0CBE90A-71CF-47D7-93CB-01B0CD7A3236}" presName="node" presStyleLbl="node1" presStyleIdx="1" presStyleCnt="4" custLinFactNeighborX="-26212" custLinFactNeighborY="-6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10BD60-6EC1-41B2-A899-114A0A5DF29E}" type="pres">
      <dgm:prSet presAssocID="{F88818AA-BD78-4C53-82C2-ECCF2E461A67}" presName="spacerL" presStyleCnt="0"/>
      <dgm:spPr/>
      <dgm:t>
        <a:bodyPr/>
        <a:lstStyle/>
        <a:p>
          <a:endParaRPr lang="ru-RU"/>
        </a:p>
      </dgm:t>
    </dgm:pt>
    <dgm:pt modelId="{10DA5CA4-770A-417D-9347-09F69BA9F4D1}" type="pres">
      <dgm:prSet presAssocID="{F88818AA-BD78-4C53-82C2-ECCF2E461A67}" presName="sibTrans" presStyleLbl="sibTrans2D1" presStyleIdx="1" presStyleCnt="3" custLinFactX="-292818" custLinFactNeighborX="-300000" custLinFactNeighborY="-560"/>
      <dgm:spPr/>
      <dgm:t>
        <a:bodyPr/>
        <a:lstStyle/>
        <a:p>
          <a:endParaRPr lang="ru-RU"/>
        </a:p>
      </dgm:t>
    </dgm:pt>
    <dgm:pt modelId="{4067003A-3E41-40D4-8A85-700A8E162AB7}" type="pres">
      <dgm:prSet presAssocID="{F88818AA-BD78-4C53-82C2-ECCF2E461A67}" presName="spacerR" presStyleCnt="0"/>
      <dgm:spPr/>
      <dgm:t>
        <a:bodyPr/>
        <a:lstStyle/>
        <a:p>
          <a:endParaRPr lang="ru-RU"/>
        </a:p>
      </dgm:t>
    </dgm:pt>
    <dgm:pt modelId="{1045983C-6925-47C9-A2E7-5655EB3268D5}" type="pres">
      <dgm:prSet presAssocID="{F68753B0-2A61-47B0-B3F3-F186C0AB8C55}" presName="node" presStyleLbl="node1" presStyleIdx="2" presStyleCnt="4" custLinFactX="14472" custLinFactNeighborX="100000" custLinFactNeighborY="6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EA1BA3-9E9D-4C8E-AF2C-91B55E4DCAE4}" type="pres">
      <dgm:prSet presAssocID="{DC302151-FDBB-4CFD-ABDF-0DF4E3EDC56E}" presName="spacerL" presStyleCnt="0"/>
      <dgm:spPr/>
      <dgm:t>
        <a:bodyPr/>
        <a:lstStyle/>
        <a:p>
          <a:endParaRPr lang="ru-RU"/>
        </a:p>
      </dgm:t>
    </dgm:pt>
    <dgm:pt modelId="{5E0832E7-2317-4EA5-8556-BFB7CF06BD38}" type="pres">
      <dgm:prSet presAssocID="{DC302151-FDBB-4CFD-ABDF-0DF4E3EDC56E}" presName="sibTrans" presStyleLbl="sibTrans2D1" presStyleIdx="2" presStyleCnt="3" custLinFactX="20350" custLinFactNeighborX="100000" custLinFactNeighborY="-391"/>
      <dgm:spPr/>
      <dgm:t>
        <a:bodyPr/>
        <a:lstStyle/>
        <a:p>
          <a:endParaRPr lang="ru-RU"/>
        </a:p>
      </dgm:t>
    </dgm:pt>
    <dgm:pt modelId="{8B5D30C5-0214-496C-87BC-8E58D62379C6}" type="pres">
      <dgm:prSet presAssocID="{DC302151-FDBB-4CFD-ABDF-0DF4E3EDC56E}" presName="spacerR" presStyleCnt="0"/>
      <dgm:spPr/>
      <dgm:t>
        <a:bodyPr/>
        <a:lstStyle/>
        <a:p>
          <a:endParaRPr lang="ru-RU"/>
        </a:p>
      </dgm:t>
    </dgm:pt>
    <dgm:pt modelId="{AAB15A01-3DB6-46AE-8C3D-B4C1B239F9E4}" type="pres">
      <dgm:prSet presAssocID="{22F9B041-A0DE-43EB-A783-5F992A971FF8}" presName="node" presStyleLbl="node1" presStyleIdx="3" presStyleCnt="4" custLinFactX="76983" custLinFactNeighborX="100000" custLinFactNeighborY="26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5B00DC-FDF2-4A29-8591-0AE9C9A76FAF}" type="presOf" srcId="{F88818AA-BD78-4C53-82C2-ECCF2E461A67}" destId="{10DA5CA4-770A-417D-9347-09F69BA9F4D1}" srcOrd="0" destOrd="0" presId="urn:microsoft.com/office/officeart/2005/8/layout/equation1"/>
    <dgm:cxn modelId="{87E2A21E-E0DC-48C6-A6AB-6F3AA9F31A87}" type="presOf" srcId="{22F9B041-A0DE-43EB-A783-5F992A971FF8}" destId="{AAB15A01-3DB6-46AE-8C3D-B4C1B239F9E4}" srcOrd="0" destOrd="0" presId="urn:microsoft.com/office/officeart/2005/8/layout/equation1"/>
    <dgm:cxn modelId="{904BDBDA-B06E-44CF-AB37-B52623355205}" srcId="{4388D9CA-33F1-4FEB-9448-1F8D4C3C2D44}" destId="{669983E9-1571-4A36-B165-C23A681158A4}" srcOrd="0" destOrd="0" parTransId="{81E68866-E21A-4680-B311-DB52351CE3AF}" sibTransId="{202D5D34-06E9-4283-8CE9-48F4E917302A}"/>
    <dgm:cxn modelId="{DFBE3C4C-E091-4B72-9BCC-02DB40D8CF98}" type="presOf" srcId="{202D5D34-06E9-4283-8CE9-48F4E917302A}" destId="{F01E3D55-D359-41E4-9339-A8AA94A87BCA}" srcOrd="0" destOrd="0" presId="urn:microsoft.com/office/officeart/2005/8/layout/equation1"/>
    <dgm:cxn modelId="{382D65B6-F3C6-4C9A-8CDC-CB333423268C}" type="presOf" srcId="{A0CBE90A-71CF-47D7-93CB-01B0CD7A3236}" destId="{6F8E8C7D-6D49-47FA-AE30-1A81F0BBCB0A}" srcOrd="0" destOrd="0" presId="urn:microsoft.com/office/officeart/2005/8/layout/equation1"/>
    <dgm:cxn modelId="{267CD044-851C-449E-B510-D1298E8A5849}" type="presOf" srcId="{669983E9-1571-4A36-B165-C23A681158A4}" destId="{FACEE0D9-AD3B-4243-9B2D-2E1E9A44B0A3}" srcOrd="0" destOrd="0" presId="urn:microsoft.com/office/officeart/2005/8/layout/equation1"/>
    <dgm:cxn modelId="{113EF6BC-677E-43F0-ADDC-218776BF4E1E}" type="presOf" srcId="{DC302151-FDBB-4CFD-ABDF-0DF4E3EDC56E}" destId="{5E0832E7-2317-4EA5-8556-BFB7CF06BD38}" srcOrd="0" destOrd="0" presId="urn:microsoft.com/office/officeart/2005/8/layout/equation1"/>
    <dgm:cxn modelId="{EDBA2585-5B83-49AA-847C-5A7B5CF3322F}" srcId="{4388D9CA-33F1-4FEB-9448-1F8D4C3C2D44}" destId="{A0CBE90A-71CF-47D7-93CB-01B0CD7A3236}" srcOrd="1" destOrd="0" parTransId="{1D9C9A22-E1CE-4381-9E80-084ACC90A1E5}" sibTransId="{F88818AA-BD78-4C53-82C2-ECCF2E461A67}"/>
    <dgm:cxn modelId="{25F0AF64-94DD-447E-B735-001D594B9530}" type="presOf" srcId="{F68753B0-2A61-47B0-B3F3-F186C0AB8C55}" destId="{1045983C-6925-47C9-A2E7-5655EB3268D5}" srcOrd="0" destOrd="0" presId="urn:microsoft.com/office/officeart/2005/8/layout/equation1"/>
    <dgm:cxn modelId="{E2A96AD6-60BD-41A2-AD54-A8F1DE4C184F}" type="presOf" srcId="{4388D9CA-33F1-4FEB-9448-1F8D4C3C2D44}" destId="{AD7D4E06-FA67-4BFC-8979-A43B65F9CC28}" srcOrd="0" destOrd="0" presId="urn:microsoft.com/office/officeart/2005/8/layout/equation1"/>
    <dgm:cxn modelId="{80AF1462-FCF4-454A-A657-C83B22D23CA4}" srcId="{4388D9CA-33F1-4FEB-9448-1F8D4C3C2D44}" destId="{F68753B0-2A61-47B0-B3F3-F186C0AB8C55}" srcOrd="2" destOrd="0" parTransId="{B8BC009C-59EA-4B55-B7AA-A091607F8602}" sibTransId="{DC302151-FDBB-4CFD-ABDF-0DF4E3EDC56E}"/>
    <dgm:cxn modelId="{C37D6DC5-0A2C-47BA-A018-8DFA7C6DD674}" srcId="{4388D9CA-33F1-4FEB-9448-1F8D4C3C2D44}" destId="{22F9B041-A0DE-43EB-A783-5F992A971FF8}" srcOrd="3" destOrd="0" parTransId="{47EF247F-A1EB-4F0A-A703-52708D997235}" sibTransId="{A3514B3F-5226-4D94-9B1F-021BAC5DE288}"/>
    <dgm:cxn modelId="{160FB371-72DC-465B-AB99-95C97C569410}" type="presParOf" srcId="{AD7D4E06-FA67-4BFC-8979-A43B65F9CC28}" destId="{FACEE0D9-AD3B-4243-9B2D-2E1E9A44B0A3}" srcOrd="0" destOrd="0" presId="urn:microsoft.com/office/officeart/2005/8/layout/equation1"/>
    <dgm:cxn modelId="{F91A0988-4B3B-4313-882C-8EA5690D71A4}" type="presParOf" srcId="{AD7D4E06-FA67-4BFC-8979-A43B65F9CC28}" destId="{0D177A5A-13E9-46FD-9C9B-54FF44E65BED}" srcOrd="1" destOrd="0" presId="urn:microsoft.com/office/officeart/2005/8/layout/equation1"/>
    <dgm:cxn modelId="{8D631CC7-7BB1-4BB3-971E-3ADEFF26350A}" type="presParOf" srcId="{AD7D4E06-FA67-4BFC-8979-A43B65F9CC28}" destId="{F01E3D55-D359-41E4-9339-A8AA94A87BCA}" srcOrd="2" destOrd="0" presId="urn:microsoft.com/office/officeart/2005/8/layout/equation1"/>
    <dgm:cxn modelId="{7BA19F4D-2BAE-4C60-9420-5778048B5697}" type="presParOf" srcId="{AD7D4E06-FA67-4BFC-8979-A43B65F9CC28}" destId="{A2DDBC00-E515-4D23-AB61-CB3A4877E239}" srcOrd="3" destOrd="0" presId="urn:microsoft.com/office/officeart/2005/8/layout/equation1"/>
    <dgm:cxn modelId="{461282D8-7EF9-400C-878E-74F59D6687DD}" type="presParOf" srcId="{AD7D4E06-FA67-4BFC-8979-A43B65F9CC28}" destId="{6F8E8C7D-6D49-47FA-AE30-1A81F0BBCB0A}" srcOrd="4" destOrd="0" presId="urn:microsoft.com/office/officeart/2005/8/layout/equation1"/>
    <dgm:cxn modelId="{9B049685-F547-42A4-BDB7-DB1B5512B7B9}" type="presParOf" srcId="{AD7D4E06-FA67-4BFC-8979-A43B65F9CC28}" destId="{0E10BD60-6EC1-41B2-A899-114A0A5DF29E}" srcOrd="5" destOrd="0" presId="urn:microsoft.com/office/officeart/2005/8/layout/equation1"/>
    <dgm:cxn modelId="{630A7421-5C69-40B9-B61E-7A36F655516C}" type="presParOf" srcId="{AD7D4E06-FA67-4BFC-8979-A43B65F9CC28}" destId="{10DA5CA4-770A-417D-9347-09F69BA9F4D1}" srcOrd="6" destOrd="0" presId="urn:microsoft.com/office/officeart/2005/8/layout/equation1"/>
    <dgm:cxn modelId="{DC0C3A47-6332-41EB-811C-D0D60FE7E7D0}" type="presParOf" srcId="{AD7D4E06-FA67-4BFC-8979-A43B65F9CC28}" destId="{4067003A-3E41-40D4-8A85-700A8E162AB7}" srcOrd="7" destOrd="0" presId="urn:microsoft.com/office/officeart/2005/8/layout/equation1"/>
    <dgm:cxn modelId="{1E08684B-8CC4-4376-A14D-69B958728C4D}" type="presParOf" srcId="{AD7D4E06-FA67-4BFC-8979-A43B65F9CC28}" destId="{1045983C-6925-47C9-A2E7-5655EB3268D5}" srcOrd="8" destOrd="0" presId="urn:microsoft.com/office/officeart/2005/8/layout/equation1"/>
    <dgm:cxn modelId="{1C768304-D6AE-4AC9-9C86-D7BA77A8A2CC}" type="presParOf" srcId="{AD7D4E06-FA67-4BFC-8979-A43B65F9CC28}" destId="{D4EA1BA3-9E9D-4C8E-AF2C-91B55E4DCAE4}" srcOrd="9" destOrd="0" presId="urn:microsoft.com/office/officeart/2005/8/layout/equation1"/>
    <dgm:cxn modelId="{64BEDA81-1181-4DDF-8A64-278EF30FD241}" type="presParOf" srcId="{AD7D4E06-FA67-4BFC-8979-A43B65F9CC28}" destId="{5E0832E7-2317-4EA5-8556-BFB7CF06BD38}" srcOrd="10" destOrd="0" presId="urn:microsoft.com/office/officeart/2005/8/layout/equation1"/>
    <dgm:cxn modelId="{59E9BB6C-7578-4922-ABD3-05336AD412A4}" type="presParOf" srcId="{AD7D4E06-FA67-4BFC-8979-A43B65F9CC28}" destId="{8B5D30C5-0214-496C-87BC-8E58D62379C6}" srcOrd="11" destOrd="0" presId="urn:microsoft.com/office/officeart/2005/8/layout/equation1"/>
    <dgm:cxn modelId="{20208D9D-F7E3-4C2D-A08B-A1CFB19964AB}" type="presParOf" srcId="{AD7D4E06-FA67-4BFC-8979-A43B65F9CC28}" destId="{AAB15A01-3DB6-46AE-8C3D-B4C1B239F9E4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7C8754-02A2-4BE8-9700-B872C2E97EAD}">
      <dsp:nvSpPr>
        <dsp:cNvPr id="0" name=""/>
        <dsp:cNvSpPr/>
      </dsp:nvSpPr>
      <dsp:spPr>
        <a:xfrm>
          <a:off x="1226564" y="1265785"/>
          <a:ext cx="941471" cy="941471"/>
        </a:xfrm>
        <a:prstGeom prst="ellipse">
          <a:avLst/>
        </a:prstGeom>
        <a:solidFill>
          <a:srgbClr val="FFFF00"/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Бета</a:t>
          </a:r>
          <a:endParaRPr lang="ru-RU" sz="2600" kern="1200" dirty="0"/>
        </a:p>
      </dsp:txBody>
      <dsp:txXfrm>
        <a:off x="1364439" y="1403660"/>
        <a:ext cx="665721" cy="665721"/>
      </dsp:txXfrm>
    </dsp:sp>
    <dsp:sp modelId="{25A93552-889E-4F6C-B1D5-68F472CD8ECD}">
      <dsp:nvSpPr>
        <dsp:cNvPr id="0" name=""/>
        <dsp:cNvSpPr/>
      </dsp:nvSpPr>
      <dsp:spPr>
        <a:xfrm rot="16324605">
          <a:off x="1610260" y="1133193"/>
          <a:ext cx="216023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216023" y="2496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712872" y="1152753"/>
        <a:ext cx="10801" cy="10801"/>
      </dsp:txXfrm>
    </dsp:sp>
    <dsp:sp modelId="{3C444EDA-90AD-4F48-892C-08181B04ECCD}">
      <dsp:nvSpPr>
        <dsp:cNvPr id="0" name=""/>
        <dsp:cNvSpPr/>
      </dsp:nvSpPr>
      <dsp:spPr>
        <a:xfrm>
          <a:off x="1268509" y="109051"/>
          <a:ext cx="941471" cy="941471"/>
        </a:xfrm>
        <a:prstGeom prst="ellipse">
          <a:avLst/>
        </a:prstGeom>
        <a:solidFill>
          <a:srgbClr val="FF0000"/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Альфа</a:t>
          </a:r>
          <a:endParaRPr lang="ru-RU" sz="1800" kern="1200" dirty="0"/>
        </a:p>
      </dsp:txBody>
      <dsp:txXfrm>
        <a:off x="1406384" y="246926"/>
        <a:ext cx="665721" cy="665721"/>
      </dsp:txXfrm>
    </dsp:sp>
    <dsp:sp modelId="{CC6C2C05-971A-4D25-A365-23BDA7EA54C6}">
      <dsp:nvSpPr>
        <dsp:cNvPr id="0" name=""/>
        <dsp:cNvSpPr/>
      </dsp:nvSpPr>
      <dsp:spPr>
        <a:xfrm rot="1362879">
          <a:off x="2120078" y="1950318"/>
          <a:ext cx="295160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295160" y="2496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260279" y="1967900"/>
        <a:ext cx="14758" cy="14758"/>
      </dsp:txXfrm>
    </dsp:sp>
    <dsp:sp modelId="{6BAD1CE8-F2AD-437E-9690-BE789F1D3BD4}">
      <dsp:nvSpPr>
        <dsp:cNvPr id="0" name=""/>
        <dsp:cNvSpPr/>
      </dsp:nvSpPr>
      <dsp:spPr>
        <a:xfrm>
          <a:off x="2367282" y="1743301"/>
          <a:ext cx="941471" cy="941471"/>
        </a:xfrm>
        <a:prstGeom prst="ellipse">
          <a:avLst/>
        </a:prstGeom>
        <a:solidFill>
          <a:srgbClr val="FFC000"/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ОБТ</a:t>
          </a:r>
          <a:endParaRPr lang="ru-RU" sz="1800" kern="1200" dirty="0"/>
        </a:p>
      </dsp:txBody>
      <dsp:txXfrm>
        <a:off x="2505157" y="1881176"/>
        <a:ext cx="665721" cy="665721"/>
      </dsp:txXfrm>
    </dsp:sp>
    <dsp:sp modelId="{B328590D-18E6-419D-A3EF-EABE29D37348}">
      <dsp:nvSpPr>
        <dsp:cNvPr id="0" name=""/>
        <dsp:cNvSpPr/>
      </dsp:nvSpPr>
      <dsp:spPr>
        <a:xfrm rot="5190183">
          <a:off x="1612102" y="2302503"/>
          <a:ext cx="242619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242619" y="2496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727346" y="2321398"/>
        <a:ext cx="12130" cy="12130"/>
      </dsp:txXfrm>
    </dsp:sp>
    <dsp:sp modelId="{8B7FF345-7978-4F6A-B851-7BD7FAB5571D}">
      <dsp:nvSpPr>
        <dsp:cNvPr id="0" name=""/>
        <dsp:cNvSpPr/>
      </dsp:nvSpPr>
      <dsp:spPr>
        <a:xfrm>
          <a:off x="1298788" y="2447671"/>
          <a:ext cx="941471" cy="941471"/>
        </a:xfrm>
        <a:prstGeom prst="ellipse">
          <a:avLst/>
        </a:prstGeom>
        <a:solidFill>
          <a:srgbClr val="00B050"/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Релиз</a:t>
          </a:r>
          <a:endParaRPr lang="ru-RU" sz="1800" kern="1200" dirty="0"/>
        </a:p>
      </dsp:txBody>
      <dsp:txXfrm>
        <a:off x="1436663" y="2585546"/>
        <a:ext cx="665721" cy="665721"/>
      </dsp:txXfrm>
    </dsp:sp>
    <dsp:sp modelId="{842C16E8-1A77-497B-802B-C38AD04D90A9}">
      <dsp:nvSpPr>
        <dsp:cNvPr id="0" name=""/>
        <dsp:cNvSpPr/>
      </dsp:nvSpPr>
      <dsp:spPr>
        <a:xfrm rot="9300852">
          <a:off x="1049197" y="1959455"/>
          <a:ext cx="232292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232292" y="2496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1159535" y="1978609"/>
        <a:ext cx="11614" cy="11614"/>
      </dsp:txXfrm>
    </dsp:sp>
    <dsp:sp modelId="{740763DC-47E6-4CF1-860F-D9F98AE7F46D}">
      <dsp:nvSpPr>
        <dsp:cNvPr id="0" name=""/>
        <dsp:cNvSpPr/>
      </dsp:nvSpPr>
      <dsp:spPr>
        <a:xfrm>
          <a:off x="162650" y="1761576"/>
          <a:ext cx="941471" cy="941471"/>
        </a:xfrm>
        <a:prstGeom prst="ellipse">
          <a:avLst/>
        </a:prstGeom>
        <a:solidFill>
          <a:srgbClr val="D1820D"/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ЗБТ</a:t>
          </a:r>
          <a:endParaRPr lang="ru-RU" sz="1800" kern="1200" dirty="0"/>
        </a:p>
      </dsp:txBody>
      <dsp:txXfrm>
        <a:off x="300525" y="1899451"/>
        <a:ext cx="665721" cy="6657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CEE0D9-AD3B-4243-9B2D-2E1E9A44B0A3}">
      <dsp:nvSpPr>
        <dsp:cNvPr id="0" name=""/>
        <dsp:cNvSpPr/>
      </dsp:nvSpPr>
      <dsp:spPr>
        <a:xfrm>
          <a:off x="0" y="1146"/>
          <a:ext cx="1173311" cy="117331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Движок</a:t>
          </a:r>
          <a:endParaRPr lang="ru-RU" sz="1700" kern="1200" dirty="0"/>
        </a:p>
      </dsp:txBody>
      <dsp:txXfrm>
        <a:off x="171827" y="172973"/>
        <a:ext cx="829657" cy="829657"/>
      </dsp:txXfrm>
    </dsp:sp>
    <dsp:sp modelId="{F01E3D55-D359-41E4-9339-A8AA94A87BCA}">
      <dsp:nvSpPr>
        <dsp:cNvPr id="0" name=""/>
        <dsp:cNvSpPr/>
      </dsp:nvSpPr>
      <dsp:spPr>
        <a:xfrm>
          <a:off x="3607269" y="259122"/>
          <a:ext cx="680520" cy="680520"/>
        </a:xfrm>
        <a:prstGeom prst="mathPl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3697472" y="519353"/>
        <a:ext cx="500114" cy="160058"/>
      </dsp:txXfrm>
    </dsp:sp>
    <dsp:sp modelId="{6F8E8C7D-6D49-47FA-AE30-1A81F0BBCB0A}">
      <dsp:nvSpPr>
        <dsp:cNvPr id="0" name=""/>
        <dsp:cNvSpPr/>
      </dsp:nvSpPr>
      <dsp:spPr>
        <a:xfrm>
          <a:off x="2241895" y="0"/>
          <a:ext cx="1173311" cy="1173311"/>
        </a:xfrm>
        <a:prstGeom prst="ellipse">
          <a:avLst/>
        </a:prstGeom>
        <a:solidFill>
          <a:schemeClr val="accent3">
            <a:hueOff val="5473956"/>
            <a:satOff val="-1420"/>
            <a:lumOff val="1569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Код</a:t>
          </a:r>
          <a:endParaRPr lang="ru-RU" sz="1700" kern="1200" dirty="0"/>
        </a:p>
      </dsp:txBody>
      <dsp:txXfrm>
        <a:off x="2413722" y="171827"/>
        <a:ext cx="829657" cy="829657"/>
      </dsp:txXfrm>
    </dsp:sp>
    <dsp:sp modelId="{10DA5CA4-770A-417D-9347-09F69BA9F4D1}">
      <dsp:nvSpPr>
        <dsp:cNvPr id="0" name=""/>
        <dsp:cNvSpPr/>
      </dsp:nvSpPr>
      <dsp:spPr>
        <a:xfrm>
          <a:off x="1256947" y="243157"/>
          <a:ext cx="680520" cy="680520"/>
        </a:xfrm>
        <a:prstGeom prst="mathPlus">
          <a:avLst/>
        </a:prstGeom>
        <a:solidFill>
          <a:schemeClr val="accent3">
            <a:hueOff val="8210934"/>
            <a:satOff val="-2130"/>
            <a:lumOff val="2353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1347150" y="503388"/>
        <a:ext cx="500114" cy="160058"/>
      </dsp:txXfrm>
    </dsp:sp>
    <dsp:sp modelId="{1045983C-6925-47C9-A2E7-5655EB3268D5}">
      <dsp:nvSpPr>
        <dsp:cNvPr id="0" name=""/>
        <dsp:cNvSpPr/>
      </dsp:nvSpPr>
      <dsp:spPr>
        <a:xfrm>
          <a:off x="4576321" y="1146"/>
          <a:ext cx="1173311" cy="1173311"/>
        </a:xfrm>
        <a:prstGeom prst="ellipse">
          <a:avLst/>
        </a:prstGeom>
        <a:solidFill>
          <a:schemeClr val="accent3">
            <a:hueOff val="10947913"/>
            <a:satOff val="-2840"/>
            <a:lumOff val="3137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Графика</a:t>
          </a:r>
          <a:endParaRPr lang="ru-RU" sz="1700" kern="1200" dirty="0"/>
        </a:p>
      </dsp:txBody>
      <dsp:txXfrm>
        <a:off x="4748148" y="172973"/>
        <a:ext cx="829657" cy="829657"/>
      </dsp:txXfrm>
    </dsp:sp>
    <dsp:sp modelId="{5E0832E7-2317-4EA5-8556-BFB7CF06BD38}">
      <dsp:nvSpPr>
        <dsp:cNvPr id="0" name=""/>
        <dsp:cNvSpPr/>
      </dsp:nvSpPr>
      <dsp:spPr>
        <a:xfrm>
          <a:off x="5813590" y="244307"/>
          <a:ext cx="680520" cy="680520"/>
        </a:xfrm>
        <a:prstGeom prst="mathEqual">
          <a:avLst/>
        </a:prstGeom>
        <a:solidFill>
          <a:schemeClr val="accent3">
            <a:hueOff val="16421869"/>
            <a:satOff val="-4260"/>
            <a:lumOff val="4706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5903793" y="384494"/>
        <a:ext cx="500114" cy="400146"/>
      </dsp:txXfrm>
    </dsp:sp>
    <dsp:sp modelId="{AAB15A01-3DB6-46AE-8C3D-B4C1B239F9E4}">
      <dsp:nvSpPr>
        <dsp:cNvPr id="0" name=""/>
        <dsp:cNvSpPr/>
      </dsp:nvSpPr>
      <dsp:spPr>
        <a:xfrm>
          <a:off x="6578115" y="1146"/>
          <a:ext cx="1173311" cy="1173311"/>
        </a:xfrm>
        <a:prstGeom prst="ellipse">
          <a:avLst/>
        </a:prstGeom>
        <a:solidFill>
          <a:schemeClr val="accent3">
            <a:hueOff val="16421869"/>
            <a:satOff val="-4260"/>
            <a:lumOff val="4706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Magic game</a:t>
          </a:r>
          <a:endParaRPr lang="ru-RU" sz="1700" kern="1200" dirty="0"/>
        </a:p>
      </dsp:txBody>
      <dsp:txXfrm>
        <a:off x="6749942" y="172973"/>
        <a:ext cx="829657" cy="829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2D5907-D2FD-4421-9AC5-01AC816BEA75}" type="datetimeFigureOut">
              <a:rPr lang="ru-RU" smtClean="0"/>
              <a:t>12.04.2014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FADDF7-C66C-462D-8C72-C04D55F88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32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FADDF7-C66C-462D-8C72-C04D55F88B0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556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0080627" cy="7559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1"/>
            <a:ext cx="2541159" cy="7559676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4881" y="1237197"/>
            <a:ext cx="7269075" cy="2631887"/>
          </a:xfrm>
        </p:spPr>
        <p:txBody>
          <a:bodyPr anchor="b">
            <a:normAutofit/>
          </a:bodyPr>
          <a:lstStyle>
            <a:lvl1pPr algn="l">
              <a:defRPr sz="529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4881" y="3970580"/>
            <a:ext cx="7269075" cy="1825171"/>
          </a:xfrm>
        </p:spPr>
        <p:txBody>
          <a:bodyPr>
            <a:normAutofit/>
          </a:bodyPr>
          <a:lstStyle>
            <a:lvl1pPr marL="0" indent="0" algn="l">
              <a:buNone/>
              <a:defRPr sz="2205" cap="all" baseline="0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95257" y="5963746"/>
            <a:ext cx="2268141" cy="402483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94880" y="5963746"/>
            <a:ext cx="4237374" cy="40248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26403" y="5963744"/>
            <a:ext cx="637554" cy="40248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982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744" y="4745097"/>
            <a:ext cx="8195762" cy="903187"/>
          </a:xfrm>
        </p:spPr>
        <p:txBody>
          <a:bodyPr anchor="b">
            <a:normAutofit/>
          </a:bodyPr>
          <a:lstStyle>
            <a:lvl1pPr>
              <a:defRPr sz="35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43744" y="668472"/>
            <a:ext cx="8195762" cy="3637394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527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3707" y="5648283"/>
            <a:ext cx="8194525" cy="752299"/>
          </a:xfrm>
        </p:spPr>
        <p:txBody>
          <a:bodyPr>
            <a:normAutofit/>
          </a:bodyPr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585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783" y="671971"/>
            <a:ext cx="8190470" cy="3779838"/>
          </a:xfrm>
        </p:spPr>
        <p:txBody>
          <a:bodyPr anchor="ctr">
            <a:normAutofit/>
          </a:bodyPr>
          <a:lstStyle>
            <a:lvl1pPr>
              <a:defRPr sz="396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3745" y="4871791"/>
            <a:ext cx="8189233" cy="1511934"/>
          </a:xfrm>
        </p:spPr>
        <p:txBody>
          <a:bodyPr anchor="ctr">
            <a:normAutofit/>
          </a:bodyPr>
          <a:lstStyle>
            <a:lvl1pPr marL="0" indent="0">
              <a:buNone/>
              <a:defRPr sz="198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893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5761" y="671972"/>
            <a:ext cx="7691729" cy="3029634"/>
          </a:xfrm>
        </p:spPr>
        <p:txBody>
          <a:bodyPr anchor="ctr">
            <a:normAutofit/>
          </a:bodyPr>
          <a:lstStyle>
            <a:lvl1pPr>
              <a:defRPr sz="396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22669" y="3709903"/>
            <a:ext cx="7236601" cy="605136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3745" y="4750887"/>
            <a:ext cx="8190510" cy="1641894"/>
          </a:xfrm>
        </p:spPr>
        <p:txBody>
          <a:bodyPr anchor="ctr">
            <a:normAutofit/>
          </a:bodyPr>
          <a:lstStyle>
            <a:lvl1pPr marL="0" indent="0">
              <a:buNone/>
              <a:defRPr sz="198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767930" y="791967"/>
            <a:ext cx="504031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81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618221" y="3047870"/>
            <a:ext cx="504031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81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4664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745" y="2352387"/>
            <a:ext cx="8190509" cy="2768833"/>
          </a:xfrm>
        </p:spPr>
        <p:txBody>
          <a:bodyPr anchor="b">
            <a:normAutofit/>
          </a:bodyPr>
          <a:lstStyle>
            <a:lvl1pPr>
              <a:defRPr sz="396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3706" y="5134202"/>
            <a:ext cx="8189272" cy="1257349"/>
          </a:xfrm>
        </p:spPr>
        <p:txBody>
          <a:bodyPr anchor="t">
            <a:normAutofit/>
          </a:bodyPr>
          <a:lstStyle>
            <a:lvl1pPr marL="0" indent="0">
              <a:buNone/>
              <a:defRPr sz="198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5998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43747" y="671971"/>
            <a:ext cx="8190507" cy="209991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43745" y="2948100"/>
            <a:ext cx="2643269" cy="755968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205" b="0" cap="all" baseline="0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43746" y="3704068"/>
            <a:ext cx="2641900" cy="2679657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2913" y="2951596"/>
            <a:ext cx="2632923" cy="755968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205" b="0" cap="all" baseline="0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732913" y="3707564"/>
            <a:ext cx="2633660" cy="2679657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92579" y="2948100"/>
            <a:ext cx="2641673" cy="755968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205" b="0" cap="all" baseline="0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492579" y="3704068"/>
            <a:ext cx="2641673" cy="2679657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191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43746" y="671971"/>
            <a:ext cx="8190507" cy="209991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43747" y="4855251"/>
            <a:ext cx="2641898" cy="63522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205" b="0" cap="all" baseline="0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43747" y="2939871"/>
            <a:ext cx="2641898" cy="1679928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984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43747" y="5490475"/>
            <a:ext cx="2641898" cy="901520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1652" y="4855251"/>
            <a:ext cx="2646164" cy="63522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205" b="0" cap="all" baseline="0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711653" y="2939871"/>
            <a:ext cx="2644957" cy="1679928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984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710445" y="5490472"/>
            <a:ext cx="2646164" cy="893252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92683" y="4855250"/>
            <a:ext cx="2638178" cy="63522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205" b="0" cap="all" baseline="0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492580" y="2939871"/>
            <a:ext cx="2641674" cy="1679928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984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492579" y="5490471"/>
            <a:ext cx="2641673" cy="893255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16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1962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6465" y="671971"/>
            <a:ext cx="1657789" cy="571175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3744" y="671971"/>
            <a:ext cx="6406712" cy="571175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7518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438" y="1084263"/>
            <a:ext cx="2476500" cy="288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652512" y="1084263"/>
            <a:ext cx="4996312" cy="2110135"/>
          </a:xfrm>
        </p:spPr>
        <p:txBody>
          <a:bodyPr anchor="t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z="4400" b="1" dirty="0" smtClean="0">
                <a:solidFill>
                  <a:srgbClr val="FFFFFF"/>
                </a:solidFill>
              </a:rPr>
              <a:t>Очень длинный заголовок вашего доклада</a:t>
            </a:r>
            <a:endParaRPr lang="ru-RU" sz="4400" b="1" dirty="0">
              <a:solidFill>
                <a:srgbClr val="FFFFFF"/>
              </a:solidFill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608264" y="4715520"/>
            <a:ext cx="4363963" cy="1728613"/>
          </a:xfrm>
        </p:spPr>
        <p:txBody>
          <a:bodyPr>
            <a:normAutofit/>
          </a:bodyPr>
          <a:lstStyle>
            <a:lvl1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Tx/>
              <a:buNone/>
              <a:tabLst/>
              <a:defRPr sz="3200">
                <a:solidFill>
                  <a:schemeClr val="bg1"/>
                </a:solidFill>
              </a:defRPr>
            </a:lvl1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ru-RU" sz="3600" b="0" dirty="0" smtClean="0">
                <a:solidFill>
                  <a:srgbClr val="FFFFFF"/>
                </a:solidFill>
              </a:rPr>
              <a:t>Ваше Имя и Фамилия </a:t>
            </a:r>
            <a:br>
              <a:rPr lang="ru-RU" sz="3600" b="0" dirty="0" smtClean="0">
                <a:solidFill>
                  <a:srgbClr val="FFFFFF"/>
                </a:solidFill>
              </a:rPr>
            </a:br>
            <a:r>
              <a:rPr lang="ru-RU" sz="3200" b="0" i="1" dirty="0" smtClean="0">
                <a:solidFill>
                  <a:srgbClr val="FFFFFF"/>
                </a:solidFill>
              </a:rPr>
              <a:t>«Название компании»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7522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943747" y="681801"/>
            <a:ext cx="8190507" cy="16298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943747" y="2479643"/>
            <a:ext cx="8190507" cy="390408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6165553" y="6485224"/>
            <a:ext cx="2268141" cy="402483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43746" y="6485223"/>
            <a:ext cx="5158804" cy="40248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96699" y="6485222"/>
            <a:ext cx="637554" cy="40248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994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744" y="1564436"/>
            <a:ext cx="8190508" cy="3144614"/>
          </a:xfrm>
        </p:spPr>
        <p:txBody>
          <a:bodyPr anchor="b">
            <a:normAutofit/>
          </a:bodyPr>
          <a:lstStyle>
            <a:lvl1pPr>
              <a:defRPr sz="396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3744" y="4877040"/>
            <a:ext cx="8190508" cy="1515436"/>
          </a:xfrm>
        </p:spPr>
        <p:txBody>
          <a:bodyPr>
            <a:normAutofit/>
          </a:bodyPr>
          <a:lstStyle>
            <a:lvl1pPr marL="0" indent="0">
              <a:buNone/>
              <a:defRPr sz="1984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58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3745" y="2479642"/>
            <a:ext cx="4033564" cy="390408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7" y="2479642"/>
            <a:ext cx="4030936" cy="390408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163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744" y="682474"/>
            <a:ext cx="8190508" cy="162917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415" y="2479642"/>
            <a:ext cx="3787895" cy="908210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646" b="0" cap="all" baseline="0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3745" y="3387853"/>
            <a:ext cx="4033565" cy="29958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48985" y="2479641"/>
            <a:ext cx="3785267" cy="908210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646" b="0" cap="all" baseline="0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6" y="3387853"/>
            <a:ext cx="4030936" cy="29958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007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61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47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122" y="671972"/>
            <a:ext cx="3188260" cy="1807668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3265" y="653305"/>
            <a:ext cx="4870987" cy="5730421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8122" y="2479642"/>
            <a:ext cx="3188260" cy="3904084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113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748" y="671971"/>
            <a:ext cx="4138482" cy="1807671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27900" y="671971"/>
            <a:ext cx="3806354" cy="5711757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527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3745" y="2479642"/>
            <a:ext cx="4138485" cy="3904084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38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0080627" cy="7559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5752" y="1"/>
            <a:ext cx="9967928" cy="7559676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3747" y="681801"/>
            <a:ext cx="8190507" cy="162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3747" y="2479643"/>
            <a:ext cx="8190507" cy="3904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65553" y="6485224"/>
            <a:ext cx="22681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43746" y="6485223"/>
            <a:ext cx="515880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96699" y="6485222"/>
            <a:ext cx="63755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5108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  <p:sldLayoutId id="2147483885" r:id="rId12"/>
    <p:sldLayoutId id="2147483886" r:id="rId13"/>
    <p:sldLayoutId id="2147483887" r:id="rId14"/>
    <p:sldLayoutId id="2147483888" r:id="rId15"/>
    <p:sldLayoutId id="2147483889" r:id="rId16"/>
    <p:sldLayoutId id="2147483890" r:id="rId17"/>
    <p:sldLayoutId id="2147483658" r:id="rId18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3968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120000"/>
        </a:lnSpc>
        <a:spcBef>
          <a:spcPts val="1102"/>
        </a:spcBef>
        <a:buSzPct val="125000"/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120000"/>
        </a:lnSpc>
        <a:spcBef>
          <a:spcPts val="551"/>
        </a:spcBef>
        <a:buSzPct val="125000"/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120000"/>
        </a:lnSpc>
        <a:spcBef>
          <a:spcPts val="551"/>
        </a:spcBef>
        <a:buSzPct val="125000"/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120000"/>
        </a:lnSpc>
        <a:spcBef>
          <a:spcPts val="551"/>
        </a:spcBef>
        <a:buSzPct val="125000"/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120000"/>
        </a:lnSpc>
        <a:spcBef>
          <a:spcPts val="551"/>
        </a:spcBef>
        <a:buSzPct val="125000"/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120000"/>
        </a:lnSpc>
        <a:spcBef>
          <a:spcPts val="551"/>
        </a:spcBef>
        <a:buSzPct val="125000"/>
        <a:buFont typeface="Arial" panose="020B0604020202020204" pitchFamily="34" charset="0"/>
        <a:buChar char="•"/>
        <a:defRPr sz="1543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120000"/>
        </a:lnSpc>
        <a:spcBef>
          <a:spcPts val="551"/>
        </a:spcBef>
        <a:buSzPct val="125000"/>
        <a:buFont typeface="Arial" panose="020B0604020202020204" pitchFamily="34" charset="0"/>
        <a:buChar char="•"/>
        <a:defRPr sz="1543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120000"/>
        </a:lnSpc>
        <a:spcBef>
          <a:spcPts val="551"/>
        </a:spcBef>
        <a:buSzPct val="125000"/>
        <a:buFont typeface="Arial" panose="020B0604020202020204" pitchFamily="34" charset="0"/>
        <a:buChar char="•"/>
        <a:defRPr sz="1543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120000"/>
        </a:lnSpc>
        <a:spcBef>
          <a:spcPts val="551"/>
        </a:spcBef>
        <a:buSzPct val="125000"/>
        <a:buFont typeface="Arial" panose="020B0604020202020204" pitchFamily="34" charset="0"/>
        <a:buChar char="•"/>
        <a:defRPr sz="1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65695" y="1847661"/>
            <a:ext cx="5226342" cy="2110135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b="1" cap="none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Это манящее слово </a:t>
            </a:r>
            <a:r>
              <a:rPr lang="en-US" b="1" cap="none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‘‘</a:t>
            </a:r>
            <a:r>
              <a:rPr lang="en-US" b="1" cap="none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Gamedev</a:t>
            </a:r>
            <a:r>
              <a:rPr lang="en-US" b="1" cap="none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’’</a:t>
            </a:r>
            <a:endParaRPr lang="ru-RU" sz="2400" b="1" cap="none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subTitle" idx="1"/>
          </p:nvPr>
        </p:nvSpPr>
        <p:spPr>
          <a:xfrm>
            <a:off x="6250673" y="6311074"/>
            <a:ext cx="3337944" cy="1156516"/>
          </a:xfrm>
        </p:spPr>
        <p:txBody>
          <a:bodyPr>
            <a:normAutofit fontScale="92500" lnSpcReduction="2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dirty="0" smtClean="0">
                <a:effectLst>
                  <a:glow rad="101600">
                    <a:srgbClr val="0070C0">
                      <a:alpha val="60000"/>
                    </a:srgbClr>
                  </a:glow>
                </a:effectLst>
              </a:rPr>
              <a:t>Рина Ужевко</a:t>
            </a:r>
          </a:p>
          <a:p>
            <a:r>
              <a:rPr lang="ru-RU" sz="2200" dirty="0" smtClean="0">
                <a:effectLst>
                  <a:glow rad="101600">
                    <a:srgbClr val="0070C0">
                      <a:alpha val="60000"/>
                    </a:srgbClr>
                  </a:glow>
                </a:effectLst>
              </a:rPr>
              <a:t>Компания</a:t>
            </a:r>
            <a:r>
              <a:rPr lang="ru-RU" dirty="0" smtClean="0">
                <a:effectLst>
                  <a:glow rad="101600">
                    <a:srgbClr val="0070C0">
                      <a:alpha val="60000"/>
                    </a:srgbClr>
                  </a:glow>
                </a:effectLst>
              </a:rPr>
              <a:t> Королевство</a:t>
            </a:r>
            <a:br>
              <a:rPr lang="ru-RU" dirty="0" smtClean="0">
                <a:effectLst>
                  <a:glow rad="101600">
                    <a:srgbClr val="0070C0">
                      <a:alpha val="60000"/>
                    </a:srgbClr>
                  </a:glow>
                </a:effectLst>
              </a:rPr>
            </a:br>
            <a:endParaRPr lang="ru-RU" dirty="0">
              <a:effectLst>
                <a:glow rad="101600">
                  <a:srgbClr val="0070C0">
                    <a:alpha val="60000"/>
                  </a:srgbClr>
                </a:glo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775" y="6374244"/>
            <a:ext cx="68580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4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007" y="6574485"/>
            <a:ext cx="685800" cy="85725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966283" y="186885"/>
            <a:ext cx="4365157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     </a:t>
            </a:r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Пользователи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67406" y="1441855"/>
            <a:ext cx="7850601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Игроки играют в проект более 5 лет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      Модераторы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          </a:t>
            </a:r>
            <a:r>
              <a:rPr lang="ru-RU" sz="20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Тестировщики</a:t>
            </a: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              Кланы    </a:t>
            </a:r>
          </a:p>
          <a:p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  <a:p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  <a:p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  <a:p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Направляйте пользователей на лучшие пути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Раздавайте платочки – но и реализуйте хорошие идеи!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dirty="0"/>
          </a:p>
        </p:txBody>
      </p:sp>
      <p:grpSp>
        <p:nvGrpSpPr>
          <p:cNvPr id="6" name="Diagram group"/>
          <p:cNvGrpSpPr/>
          <p:nvPr/>
        </p:nvGrpSpPr>
        <p:grpSpPr>
          <a:xfrm>
            <a:off x="1367406" y="1979801"/>
            <a:ext cx="411958" cy="423667"/>
            <a:chOff x="6578115" y="1146"/>
            <a:chExt cx="1173311" cy="1173311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7" name="Группа 6"/>
            <p:cNvGrpSpPr/>
            <p:nvPr/>
          </p:nvGrpSpPr>
          <p:grpSpPr>
            <a:xfrm>
              <a:off x="6578115" y="1146"/>
              <a:ext cx="1173311" cy="1173311"/>
              <a:chOff x="6578115" y="1146"/>
              <a:chExt cx="1173311" cy="1173311"/>
            </a:xfrm>
          </p:grpSpPr>
          <p:sp>
            <p:nvSpPr>
              <p:cNvPr id="8" name="Овал 7"/>
              <p:cNvSpPr/>
              <p:nvPr/>
            </p:nvSpPr>
            <p:spPr>
              <a:xfrm>
                <a:off x="6578115" y="1146"/>
                <a:ext cx="1173311" cy="1173311"/>
              </a:xfrm>
              <a:prstGeom prst="ellipse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16421869"/>
                  <a:satOff val="-4260"/>
                  <a:lumOff val="4706"/>
                  <a:alphaOff val="0"/>
                </a:schemeClr>
              </a:fillRef>
              <a:effectRef idx="1">
                <a:schemeClr val="accent3">
                  <a:hueOff val="16421869"/>
                  <a:satOff val="-4260"/>
                  <a:lumOff val="4706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9" name="Овал 4"/>
              <p:cNvSpPr/>
              <p:nvPr/>
            </p:nvSpPr>
            <p:spPr>
              <a:xfrm>
                <a:off x="6749942" y="172973"/>
                <a:ext cx="829657" cy="82965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21590" tIns="21590" rIns="21590" bIns="21590" numCol="1" spcCol="1270" anchor="ctr" anchorCtr="0">
                <a:noAutofit/>
              </a:bodyPr>
              <a:lstStyle/>
              <a:p>
                <a:pPr lvl="0" algn="ctr" defTabSz="7556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700" kern="1200" dirty="0" smtClean="0"/>
                  <a:t>1</a:t>
                </a:r>
                <a:endParaRPr lang="ru-RU" sz="1700" kern="1200" dirty="0"/>
              </a:p>
            </p:txBody>
          </p:sp>
        </p:grpSp>
      </p:grpSp>
      <p:grpSp>
        <p:nvGrpSpPr>
          <p:cNvPr id="10" name="Diagram group"/>
          <p:cNvGrpSpPr/>
          <p:nvPr/>
        </p:nvGrpSpPr>
        <p:grpSpPr>
          <a:xfrm>
            <a:off x="1719035" y="2667700"/>
            <a:ext cx="369116" cy="344408"/>
            <a:chOff x="1298788" y="2447671"/>
            <a:chExt cx="941471" cy="941471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11" name="Группа 10"/>
            <p:cNvGrpSpPr/>
            <p:nvPr/>
          </p:nvGrpSpPr>
          <p:grpSpPr>
            <a:xfrm>
              <a:off x="1298788" y="2447671"/>
              <a:ext cx="941471" cy="941471"/>
              <a:chOff x="1298788" y="2447671"/>
              <a:chExt cx="941471" cy="941471"/>
            </a:xfrm>
          </p:grpSpPr>
          <p:sp>
            <p:nvSpPr>
              <p:cNvPr id="12" name="Овал 11"/>
              <p:cNvSpPr/>
              <p:nvPr/>
            </p:nvSpPr>
            <p:spPr>
              <a:xfrm>
                <a:off x="1298788" y="2447671"/>
                <a:ext cx="941471" cy="941471"/>
              </a:xfrm>
              <a:prstGeom prst="ellipse">
                <a:avLst/>
              </a:prstGeom>
              <a:solidFill>
                <a:srgbClr val="00B050"/>
              </a:solidFill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13" name="Овал 4"/>
              <p:cNvSpPr/>
              <p:nvPr/>
            </p:nvSpPr>
            <p:spPr>
              <a:xfrm>
                <a:off x="1436663" y="2585546"/>
                <a:ext cx="665721" cy="665721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1430" tIns="11430" rIns="11430" bIns="1143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800" kern="1200" dirty="0" smtClean="0"/>
                  <a:t>2</a:t>
                </a:r>
                <a:endParaRPr lang="ru-RU" sz="1800" kern="1200" dirty="0"/>
              </a:p>
            </p:txBody>
          </p:sp>
        </p:grpSp>
      </p:grpSp>
      <p:grpSp>
        <p:nvGrpSpPr>
          <p:cNvPr id="14" name="Diagram group"/>
          <p:cNvGrpSpPr/>
          <p:nvPr/>
        </p:nvGrpSpPr>
        <p:grpSpPr>
          <a:xfrm>
            <a:off x="2034096" y="3276340"/>
            <a:ext cx="383346" cy="347247"/>
            <a:chOff x="162650" y="1761576"/>
            <a:chExt cx="941471" cy="941471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15" name="Группа 14"/>
            <p:cNvGrpSpPr/>
            <p:nvPr/>
          </p:nvGrpSpPr>
          <p:grpSpPr>
            <a:xfrm>
              <a:off x="162650" y="1761576"/>
              <a:ext cx="941471" cy="941471"/>
              <a:chOff x="162650" y="1761576"/>
              <a:chExt cx="941471" cy="941471"/>
            </a:xfrm>
          </p:grpSpPr>
          <p:sp>
            <p:nvSpPr>
              <p:cNvPr id="16" name="Овал 15"/>
              <p:cNvSpPr/>
              <p:nvPr/>
            </p:nvSpPr>
            <p:spPr>
              <a:xfrm>
                <a:off x="162650" y="1761576"/>
                <a:ext cx="941471" cy="941471"/>
              </a:xfrm>
              <a:prstGeom prst="ellipse">
                <a:avLst/>
              </a:prstGeom>
              <a:solidFill>
                <a:srgbClr val="D1820D"/>
              </a:solidFill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17" name="Овал 4"/>
              <p:cNvSpPr/>
              <p:nvPr/>
            </p:nvSpPr>
            <p:spPr>
              <a:xfrm>
                <a:off x="300525" y="1899451"/>
                <a:ext cx="665721" cy="665721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1430" tIns="11430" rIns="11430" bIns="1143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800" kern="1200" dirty="0" smtClean="0"/>
                  <a:t>3</a:t>
                </a:r>
                <a:endParaRPr lang="ru-RU" sz="1800" kern="1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6101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007" y="6574485"/>
            <a:ext cx="685800" cy="85725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966283" y="186885"/>
            <a:ext cx="4365157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     </a:t>
            </a:r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Пользователи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906" y="1037154"/>
            <a:ext cx="7298423" cy="6041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41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007" y="6574485"/>
            <a:ext cx="685800" cy="85725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431097" y="186885"/>
            <a:ext cx="5900343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     </a:t>
            </a:r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Тестировщик игр - это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54199" y="1261533"/>
            <a:ext cx="5461001" cy="506306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Тестировщик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Саппорт 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Аналитик 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Геймдизайнер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Адвокат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Математик 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Переводчик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многое другое</a:t>
            </a:r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798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007" y="6574485"/>
            <a:ext cx="685800" cy="85725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5501" y="186885"/>
            <a:ext cx="9731228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     </a:t>
            </a:r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Отличия игрового ПО от обычного софта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9349" y="1227666"/>
            <a:ext cx="7558482" cy="5346819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Свой язык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Большой вариант условий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Другой подход к документации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Взаимоотношения с пользователями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 другое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ссылка на вариант глоссария по игре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627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007" y="6574485"/>
            <a:ext cx="685800" cy="85725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832059" y="186885"/>
            <a:ext cx="4974670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     </a:t>
            </a:r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Подведем итоги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68864" y="1445612"/>
            <a:ext cx="903494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Тестирование игр - это сложно, но интересно. Тестирование игр - это не игра на работе сутками на пролет, это ацкая работа  извилин.</a:t>
            </a:r>
            <a:b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 С пользователями нужно общаться на равных, но держать дистанцию. Все пользователи = равны. Не важно, платит он вам или нет, друг он вам, или враг.</a:t>
            </a:r>
            <a:b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Тестирование  в играх требует особой памяти, внимательности, и подхода.</a:t>
            </a:r>
            <a:b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 Вы должны быть на одной стороне зла с разработчиками и пользователями одновременно.</a:t>
            </a:r>
          </a:p>
          <a:p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5. тестирование игр, это такое же тестирование по как и любой другое, с своими особенностями и нюансами.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79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007" y="6574485"/>
            <a:ext cx="685800" cy="85725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666247" y="4901430"/>
            <a:ext cx="2628572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sz="280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Пишите</a:t>
            </a:r>
            <a:endParaRPr lang="ru-RU" sz="2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9" name="Рисунок 8" descr="s4(s-прозрачная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58466" y="2510989"/>
            <a:ext cx="659929" cy="42923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Рисунок 10" descr="Mail.ru_Agent_256x256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26641" y="4951202"/>
            <a:ext cx="360040" cy="360040"/>
          </a:xfrm>
          <a:prstGeom prst="rect">
            <a:avLst/>
          </a:prstGeom>
          <a:effectLst/>
        </p:spPr>
      </p:pic>
      <p:pic>
        <p:nvPicPr>
          <p:cNvPr id="12" name="Рисунок 11" descr="twitter_ic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58466" y="4177588"/>
            <a:ext cx="504056" cy="504056"/>
          </a:xfrm>
          <a:prstGeom prst="rect">
            <a:avLst/>
          </a:prstGeom>
          <a:effectLst/>
        </p:spPr>
      </p:pic>
      <p:sp>
        <p:nvSpPr>
          <p:cNvPr id="13" name="Прямоугольник 12"/>
          <p:cNvSpPr/>
          <p:nvPr/>
        </p:nvSpPr>
        <p:spPr>
          <a:xfrm>
            <a:off x="6948733" y="4992238"/>
            <a:ext cx="2088232" cy="353441"/>
          </a:xfrm>
          <a:prstGeom prst="rect">
            <a:avLst/>
          </a:prstGeom>
          <a:ln>
            <a:noFill/>
          </a:ln>
        </p:spPr>
        <p:txBody>
          <a:bodyPr wrap="square">
            <a:noAutofit/>
          </a:bodyPr>
          <a:lstStyle/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anir@kor.ru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 smtClean="0"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847006" y="1583684"/>
            <a:ext cx="4238714" cy="1015663"/>
          </a:xfrm>
          <a:prstGeom prst="rect">
            <a:avLst/>
          </a:prstGeom>
        </p:spPr>
        <p:txBody>
          <a:bodyPr wrap="square"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endParaRPr lang="ru-RU" sz="6000" dirty="0">
              <a:ln>
                <a:solidFill>
                  <a:srgbClr val="0070C0"/>
                </a:solidFill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13861" y="1583684"/>
            <a:ext cx="3940759" cy="9233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Вопросы?</a:t>
            </a:r>
            <a:endParaRPr lang="ru-RU" sz="5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966283" y="3250042"/>
            <a:ext cx="1292279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П</a:t>
            </a:r>
            <a:r>
              <a:rPr lang="ru-RU" sz="2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ишу </a:t>
            </a:r>
            <a:endParaRPr lang="ru-RU" sz="2800" dirty="0">
              <a:ln>
                <a:solidFill>
                  <a:srgbClr val="0070C0"/>
                </a:solidFill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484319" y="4120560"/>
            <a:ext cx="2663775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en-US" sz="2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Follow me</a:t>
            </a:r>
            <a:endParaRPr lang="ru-RU" sz="2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2" name="Прямоугольник 1"/>
          <p:cNvSpPr>
            <a:spLocks/>
          </p:cNvSpPr>
          <p:nvPr/>
        </p:nvSpPr>
        <p:spPr>
          <a:xfrm>
            <a:off x="7894460" y="2497619"/>
            <a:ext cx="1436980" cy="50192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z</a:t>
            </a: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huchillo1</a:t>
            </a:r>
            <a:r>
              <a:rPr lang="en-US" dirty="0"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Рисунок 17" descr="blog-box-img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28849" y="3361474"/>
            <a:ext cx="360040" cy="360040"/>
          </a:xfrm>
          <a:prstGeom prst="rect">
            <a:avLst/>
          </a:prstGeom>
          <a:effectLst/>
        </p:spPr>
      </p:pic>
      <p:sp>
        <p:nvSpPr>
          <p:cNvPr id="4" name="Прямоугольник 3"/>
          <p:cNvSpPr/>
          <p:nvPr/>
        </p:nvSpPr>
        <p:spPr>
          <a:xfrm>
            <a:off x="6849960" y="3373152"/>
            <a:ext cx="20040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Bugs@Feature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980403" y="4224515"/>
            <a:ext cx="13260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RinaSkzk</a:t>
            </a:r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554794" y="2428350"/>
            <a:ext cx="2663775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sz="2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Общаюсь</a:t>
            </a:r>
            <a:endParaRPr lang="ru-RU" sz="2800" dirty="0">
              <a:ln>
                <a:solidFill>
                  <a:srgbClr val="0070C0"/>
                </a:solidFill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266738" y="6552711"/>
            <a:ext cx="4837694" cy="67710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Для интересующихся:</a:t>
            </a:r>
            <a:r>
              <a:rPr lang="en-US" sz="1800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журнал </a:t>
            </a:r>
            <a:r>
              <a:rPr lang="en-US" sz="1800" dirty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Tester’s Life</a:t>
            </a:r>
            <a:r>
              <a:rPr lang="en-US" sz="2000" dirty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000" dirty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http</a:t>
            </a:r>
            <a:r>
              <a:rPr lang="en-US" sz="2000" dirty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://www.testers-life.ru/</a:t>
            </a:r>
            <a:endParaRPr lang="ru-RU" sz="2000" dirty="0">
              <a:ln>
                <a:solidFill>
                  <a:schemeClr val="tx1"/>
                </a:solidFill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966283" y="186885"/>
            <a:ext cx="4365157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     Всем спасибо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83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007" y="6574485"/>
            <a:ext cx="685800" cy="85725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250" y="1417320"/>
            <a:ext cx="2168995" cy="23777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bg2">
                <a:lumMod val="60000"/>
                <a:lumOff val="40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Shape 52"/>
          <p:cNvSpPr/>
          <p:nvPr/>
        </p:nvSpPr>
        <p:spPr>
          <a:xfrm>
            <a:off x="931178" y="1146495"/>
            <a:ext cx="6560190" cy="5744309"/>
          </a:xfrm>
          <a:prstGeom prst="rect">
            <a:avLst/>
          </a:prstGeom>
          <a:noFill/>
          <a:ln>
            <a:noFill/>
          </a:ln>
        </p:spPr>
        <p:txBody>
          <a:bodyPr lIns="76025" tIns="38000" rIns="76025" bIns="380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2000" b="1" i="0" u="none" strike="noStrike" baseline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PT Sans"/>
                <a:ea typeface="PT Sans"/>
                <a:cs typeface="PT Sans"/>
                <a:sym typeface="PT Sans"/>
              </a:rPr>
              <a:t>QA lead @ Директор отдела мониторинга по 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SzPct val="25000"/>
              <a:buFont typeface="Courier New" panose="02070309020205020404" pitchFamily="49" charset="0"/>
              <a:buChar char="o"/>
            </a:pPr>
            <a:r>
              <a:rPr lang="ru" sz="2000" b="1" i="0" u="none" strike="noStrike" baseline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PT Sans"/>
                <a:ea typeface="PT Sans"/>
                <a:cs typeface="PT Sans"/>
                <a:sym typeface="PT Sans"/>
              </a:rPr>
              <a:t>совместительству в компании Королевство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ru" sz="2000" b="1" i="0" u="none" strike="noStrike" baseline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PT Sans"/>
              <a:ea typeface="PT Sans"/>
              <a:cs typeface="PT Sans"/>
              <a:sym typeface="PT Sans"/>
            </a:endParaRPr>
          </a:p>
          <a:p>
            <a:pPr marL="46355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2000" b="1" i="0" u="none" strike="noStrike" baseline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PT Sans"/>
                <a:ea typeface="PT Sans"/>
                <a:cs typeface="PT Sans"/>
                <a:sym typeface="PT Sans"/>
              </a:rPr>
              <a:t>Тестирую </a:t>
            </a:r>
            <a:r>
              <a:rPr lang="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PT Sans"/>
                <a:ea typeface="PT Sans"/>
                <a:cs typeface="PT Sans"/>
                <a:sym typeface="PT Sans"/>
              </a:rPr>
              <a:t>методы порабощения человечества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SzPct val="25000"/>
              <a:buFont typeface="Courier New" panose="02070309020205020404" pitchFamily="49" charset="0"/>
              <a:buChar char="o"/>
            </a:pPr>
            <a:r>
              <a:rPr lang="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PT Sans"/>
                <a:ea typeface="PT Sans"/>
                <a:cs typeface="PT Sans"/>
                <a:sym typeface="PT Sans"/>
              </a:rPr>
              <a:t>путем вовлечения их в выдуманные миры  </a:t>
            </a:r>
            <a:r>
              <a:rPr lang="ru" sz="2000" b="1" i="0" u="none" strike="noStrike" baseline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PT Sans"/>
                <a:ea typeface="PT Sans"/>
                <a:cs typeface="PT Sans"/>
                <a:sym typeface="PT Sans"/>
              </a:rPr>
              <a:t>более 4 лет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ru" sz="2000" b="1" i="0" u="none" strike="noStrike" baseline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PT Sans"/>
              <a:ea typeface="PT Sans"/>
              <a:cs typeface="PT Sans"/>
              <a:sym typeface="PT Sans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2000" b="1" i="0" u="none" strike="noStrike" baseline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PT Sans"/>
                <a:ea typeface="PT Sans"/>
                <a:cs typeface="PT Sans"/>
                <a:sym typeface="PT Sans"/>
              </a:rPr>
              <a:t>Организовываю встречи клуба MSTC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ru" sz="2000" b="1" i="0" u="none" strike="noStrike" baseline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PT Sans"/>
              <a:ea typeface="PT Sans"/>
              <a:cs typeface="PT Sans"/>
              <a:sym typeface="PT Sans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2000" b="1" i="0" u="none" strike="noStrike" baseline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PT Sans"/>
                <a:ea typeface="PT Sans"/>
                <a:cs typeface="PT Sans"/>
                <a:sym typeface="PT Sans"/>
              </a:rPr>
              <a:t>Участвую в конференциях SQA Days #11,12,13 ; FunConfetQA (осень 2013)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ru" sz="2000" b="1" i="0" u="none" strike="noStrike" baseline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PT Sans"/>
              <a:ea typeface="PT Sans"/>
              <a:cs typeface="PT Sans"/>
              <a:sym typeface="PT Sans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2000" b="1" i="0" u="none" strike="noStrike" baseline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PT Sans"/>
                <a:ea typeface="PT Sans"/>
                <a:cs typeface="PT Sans"/>
                <a:sym typeface="PT Sans"/>
              </a:rPr>
              <a:t>Состою в программном комитете SQA Days #14, 15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ru" sz="2000" b="1" i="0" u="none" strike="noStrike" baseline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PT Sans"/>
              <a:ea typeface="PT Sans"/>
              <a:cs typeface="PT Sans"/>
              <a:sym typeface="PT Sans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2000" b="1" i="0" u="none" strike="noStrike" baseline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PT Sans"/>
                <a:ea typeface="PT Sans"/>
                <a:cs typeface="PT Sans"/>
                <a:sym typeface="PT Sans"/>
              </a:rPr>
              <a:t>Пишу статьи для Tester's Life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ru" sz="2000" b="1" i="0" u="none" strike="noStrike" baseline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PT Sans"/>
              <a:ea typeface="PT Sans"/>
              <a:cs typeface="PT Sans"/>
              <a:sym typeface="PT Sans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2000" b="1" i="0" u="none" strike="noStrike" baseline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PT Sans"/>
                <a:ea typeface="PT Sans"/>
                <a:cs typeface="PT Sans"/>
                <a:sym typeface="PT Sans"/>
              </a:rPr>
              <a:t>В свободное время </a:t>
            </a:r>
            <a:r>
              <a:rPr lang="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PT Sans"/>
                <a:ea typeface="PT Sans"/>
                <a:cs typeface="PT Sans"/>
                <a:sym typeface="PT Sans"/>
              </a:rPr>
              <a:t>веду </a:t>
            </a:r>
            <a:r>
              <a:rPr lang="ru" sz="2000" b="1" i="0" u="none" strike="noStrike" baseline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PT Sans"/>
                <a:ea typeface="PT Sans"/>
                <a:cs typeface="PT Sans"/>
                <a:sym typeface="PT Sans"/>
              </a:rPr>
              <a:t>блог Bugs@Feature</a:t>
            </a:r>
          </a:p>
          <a:p>
            <a:endParaRPr lang="ru" sz="1700" b="0" i="0" u="none" strike="noStrike" cap="none" baseline="0" dirty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endParaRPr lang="ru" sz="1700" b="0" i="0" u="none" strike="noStrike" cap="none" baseline="0" dirty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12528" y="204589"/>
            <a:ext cx="2382474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Обо мне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01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007" y="6574485"/>
            <a:ext cx="685800" cy="8572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425440" y="204589"/>
            <a:ext cx="3869562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На повестке дня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65988" y="1501629"/>
            <a:ext cx="38567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 indent="0"/>
            <a:endParaRPr lang="ru-RU" sz="2400" dirty="0" smtClean="0"/>
          </a:p>
          <a:p>
            <a:pPr lvl="3" indent="0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1672245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9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587067" y="204589"/>
            <a:ext cx="3630941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  Создаем </a:t>
            </a:r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игры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23750" y="1778466"/>
            <a:ext cx="4127384" cy="40770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US" sz="2400" dirty="0" smtClean="0"/>
          </a:p>
          <a:p>
            <a:endParaRPr lang="en-US" sz="2400" dirty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ru-RU" sz="2400" dirty="0" smtClean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utomated testing</a:t>
            </a: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Unit test</a:t>
            </a: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Test functional</a:t>
            </a: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Usability test</a:t>
            </a: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</a:t>
            </a:r>
            <a:endParaRPr lang="ru-RU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 smtClean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4825" y="6515762"/>
            <a:ext cx="685800" cy="857250"/>
          </a:xfrm>
          <a:prstGeom prst="rect">
            <a:avLst/>
          </a:prstGeom>
        </p:spPr>
      </p:pic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230080618"/>
              </p:ext>
            </p:extLst>
          </p:nvPr>
        </p:nvGraphicFramePr>
        <p:xfrm>
          <a:off x="6249798" y="2097248"/>
          <a:ext cx="3394600" cy="3473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919309438"/>
              </p:ext>
            </p:extLst>
          </p:nvPr>
        </p:nvGraphicFramePr>
        <p:xfrm>
          <a:off x="1065402" y="1098959"/>
          <a:ext cx="7751427" cy="1174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79722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007" y="6574485"/>
            <a:ext cx="685800" cy="8572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379052" y="187811"/>
            <a:ext cx="4838955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    </a:t>
            </a:r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   </a:t>
            </a:r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Специфика </a:t>
            </a:r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игр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71413" y="1165446"/>
            <a:ext cx="73152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клиентские, 2. социальные, 3. мобильные, </a:t>
            </a: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браузерные, 5 консольные и др.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симуляторы, аркады, стратегии, </a:t>
            </a:r>
            <a:r>
              <a:rPr lang="en-US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MMORPG, RPG</a:t>
            </a: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головоломки и мн. др.</a:t>
            </a:r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Diagram group"/>
          <p:cNvGrpSpPr/>
          <p:nvPr/>
        </p:nvGrpSpPr>
        <p:grpSpPr>
          <a:xfrm>
            <a:off x="786142" y="1569057"/>
            <a:ext cx="1185271" cy="1104494"/>
            <a:chOff x="162650" y="1761576"/>
            <a:chExt cx="941471" cy="941471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7" name="Группа 6"/>
            <p:cNvGrpSpPr/>
            <p:nvPr/>
          </p:nvGrpSpPr>
          <p:grpSpPr>
            <a:xfrm>
              <a:off x="162650" y="1761576"/>
              <a:ext cx="941471" cy="941471"/>
              <a:chOff x="162650" y="1761576"/>
              <a:chExt cx="941471" cy="941471"/>
            </a:xfrm>
          </p:grpSpPr>
          <p:sp>
            <p:nvSpPr>
              <p:cNvPr id="8" name="Овал 7"/>
              <p:cNvSpPr/>
              <p:nvPr/>
            </p:nvSpPr>
            <p:spPr>
              <a:xfrm>
                <a:off x="162650" y="1761576"/>
                <a:ext cx="941471" cy="941471"/>
              </a:xfrm>
              <a:prstGeom prst="ellipse">
                <a:avLst/>
              </a:prstGeom>
              <a:solidFill>
                <a:srgbClr val="D1820D"/>
              </a:solidFill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9" name="Овал 4"/>
              <p:cNvSpPr/>
              <p:nvPr/>
            </p:nvSpPr>
            <p:spPr>
              <a:xfrm>
                <a:off x="300525" y="1899451"/>
                <a:ext cx="665721" cy="665721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1430" tIns="11430" rIns="11430" bIns="1143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800" dirty="0" smtClean="0"/>
                  <a:t>Платформы</a:t>
                </a:r>
                <a:endParaRPr lang="ru-RU" sz="1800" kern="1200" dirty="0"/>
              </a:p>
            </p:txBody>
          </p:sp>
        </p:grpSp>
      </p:grpSp>
      <p:grpSp>
        <p:nvGrpSpPr>
          <p:cNvPr id="10" name="Diagram group"/>
          <p:cNvGrpSpPr/>
          <p:nvPr/>
        </p:nvGrpSpPr>
        <p:grpSpPr>
          <a:xfrm>
            <a:off x="786143" y="3229761"/>
            <a:ext cx="1098482" cy="1079535"/>
            <a:chOff x="2367282" y="1743301"/>
            <a:chExt cx="941471" cy="941471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11" name="Группа 10"/>
            <p:cNvGrpSpPr/>
            <p:nvPr/>
          </p:nvGrpSpPr>
          <p:grpSpPr>
            <a:xfrm>
              <a:off x="2367282" y="1743301"/>
              <a:ext cx="941471" cy="941471"/>
              <a:chOff x="2367282" y="1743301"/>
              <a:chExt cx="941471" cy="941471"/>
            </a:xfrm>
          </p:grpSpPr>
          <p:sp>
            <p:nvSpPr>
              <p:cNvPr id="12" name="Овал 11"/>
              <p:cNvSpPr/>
              <p:nvPr/>
            </p:nvSpPr>
            <p:spPr>
              <a:xfrm>
                <a:off x="2367282" y="1743301"/>
                <a:ext cx="941471" cy="941471"/>
              </a:xfrm>
              <a:prstGeom prst="ellipse">
                <a:avLst/>
              </a:prstGeom>
              <a:solidFill>
                <a:srgbClr val="FFC000"/>
              </a:solidFill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13" name="Овал 4"/>
              <p:cNvSpPr/>
              <p:nvPr/>
            </p:nvSpPr>
            <p:spPr>
              <a:xfrm>
                <a:off x="2505157" y="1881176"/>
                <a:ext cx="665721" cy="665721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1430" tIns="11430" rIns="11430" bIns="1143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800" kern="1200" dirty="0" smtClean="0"/>
                  <a:t>Жанры</a:t>
                </a:r>
                <a:endParaRPr lang="ru-RU" sz="1800" kern="1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6930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007" y="6574485"/>
            <a:ext cx="685800" cy="85725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189527" y="187811"/>
            <a:ext cx="7028481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    </a:t>
            </a:r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   </a:t>
            </a:r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</a:t>
            </a:r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Как же тестируются игры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6680" y="1262204"/>
            <a:ext cx="841415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Универсальный набор для любой игры в первую очередь - разделение составляющих игры на функционал в соответствии с критичностью: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        (то без чего игрок не сможет играть)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      ( то, без чего не сможет жить проект)</a:t>
            </a:r>
          </a:p>
          <a:p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       ( основная идея игры должны исполняться)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 зависимости от жанра игры, платформы игры, от требований заказчика - критичность может меняться</a:t>
            </a:r>
          </a:p>
          <a:p>
            <a:r>
              <a:rPr lang="ru-RU" sz="1600" dirty="0"/>
              <a:t/>
            </a:r>
            <a:br>
              <a:rPr lang="ru-RU" sz="1600" dirty="0"/>
            </a:br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15" name="Diagram group"/>
          <p:cNvGrpSpPr/>
          <p:nvPr/>
        </p:nvGrpSpPr>
        <p:grpSpPr>
          <a:xfrm>
            <a:off x="1006680" y="2330387"/>
            <a:ext cx="708629" cy="672872"/>
            <a:chOff x="1268509" y="109051"/>
            <a:chExt cx="941471" cy="941471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16" name="Группа 15"/>
            <p:cNvGrpSpPr/>
            <p:nvPr/>
          </p:nvGrpSpPr>
          <p:grpSpPr>
            <a:xfrm>
              <a:off x="1268509" y="109051"/>
              <a:ext cx="941471" cy="941471"/>
              <a:chOff x="1268509" y="109051"/>
              <a:chExt cx="941471" cy="941471"/>
            </a:xfrm>
          </p:grpSpPr>
          <p:sp>
            <p:nvSpPr>
              <p:cNvPr id="17" name="Овал 16"/>
              <p:cNvSpPr/>
              <p:nvPr/>
            </p:nvSpPr>
            <p:spPr>
              <a:xfrm>
                <a:off x="1268509" y="109051"/>
                <a:ext cx="941471" cy="941471"/>
              </a:xfrm>
              <a:prstGeom prst="ellipse">
                <a:avLst/>
              </a:prstGeom>
              <a:solidFill>
                <a:srgbClr val="FF0000"/>
              </a:solidFill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18" name="Овал 4"/>
              <p:cNvSpPr/>
              <p:nvPr/>
            </p:nvSpPr>
            <p:spPr>
              <a:xfrm>
                <a:off x="1406384" y="246926"/>
                <a:ext cx="665721" cy="665721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1430" tIns="11430" rIns="11430" bIns="1143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800" kern="1200" dirty="0" smtClean="0"/>
                  <a:t>1</a:t>
                </a:r>
                <a:endParaRPr lang="ru-RU" sz="1800" kern="1200" dirty="0"/>
              </a:p>
            </p:txBody>
          </p:sp>
        </p:grpSp>
      </p:grpSp>
      <p:grpSp>
        <p:nvGrpSpPr>
          <p:cNvPr id="19" name="Diagram group"/>
          <p:cNvGrpSpPr/>
          <p:nvPr/>
        </p:nvGrpSpPr>
        <p:grpSpPr>
          <a:xfrm>
            <a:off x="1610315" y="3001396"/>
            <a:ext cx="716942" cy="668582"/>
            <a:chOff x="162650" y="1761576"/>
            <a:chExt cx="941471" cy="941471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20" name="Группа 19"/>
            <p:cNvGrpSpPr/>
            <p:nvPr/>
          </p:nvGrpSpPr>
          <p:grpSpPr>
            <a:xfrm>
              <a:off x="162650" y="1761576"/>
              <a:ext cx="941471" cy="941471"/>
              <a:chOff x="162650" y="1761576"/>
              <a:chExt cx="941471" cy="941471"/>
            </a:xfrm>
          </p:grpSpPr>
          <p:sp>
            <p:nvSpPr>
              <p:cNvPr id="21" name="Овал 20"/>
              <p:cNvSpPr/>
              <p:nvPr/>
            </p:nvSpPr>
            <p:spPr>
              <a:xfrm>
                <a:off x="162650" y="1761576"/>
                <a:ext cx="941471" cy="941471"/>
              </a:xfrm>
              <a:prstGeom prst="ellipse">
                <a:avLst/>
              </a:prstGeom>
              <a:solidFill>
                <a:srgbClr val="D1820D"/>
              </a:solidFill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22" name="Овал 4"/>
              <p:cNvSpPr/>
              <p:nvPr/>
            </p:nvSpPr>
            <p:spPr>
              <a:xfrm>
                <a:off x="300525" y="1899451"/>
                <a:ext cx="665721" cy="665721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1430" tIns="11430" rIns="11430" bIns="1143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800" kern="1200" dirty="0" smtClean="0"/>
                  <a:t>2</a:t>
                </a:r>
                <a:endParaRPr lang="ru-RU" sz="1800" kern="1200" dirty="0"/>
              </a:p>
            </p:txBody>
          </p:sp>
        </p:grpSp>
      </p:grpSp>
      <p:grpSp>
        <p:nvGrpSpPr>
          <p:cNvPr id="23" name="Diagram group"/>
          <p:cNvGrpSpPr/>
          <p:nvPr/>
        </p:nvGrpSpPr>
        <p:grpSpPr>
          <a:xfrm>
            <a:off x="997210" y="3585917"/>
            <a:ext cx="681931" cy="664656"/>
            <a:chOff x="2367282" y="1743301"/>
            <a:chExt cx="941471" cy="941471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24" name="Группа 23"/>
            <p:cNvGrpSpPr/>
            <p:nvPr/>
          </p:nvGrpSpPr>
          <p:grpSpPr>
            <a:xfrm>
              <a:off x="2367282" y="1743301"/>
              <a:ext cx="941471" cy="941471"/>
              <a:chOff x="2367282" y="1743301"/>
              <a:chExt cx="941471" cy="941471"/>
            </a:xfrm>
          </p:grpSpPr>
          <p:sp>
            <p:nvSpPr>
              <p:cNvPr id="25" name="Овал 24"/>
              <p:cNvSpPr/>
              <p:nvPr/>
            </p:nvSpPr>
            <p:spPr>
              <a:xfrm>
                <a:off x="2367282" y="1743301"/>
                <a:ext cx="941471" cy="941471"/>
              </a:xfrm>
              <a:prstGeom prst="ellipse">
                <a:avLst/>
              </a:prstGeom>
              <a:solidFill>
                <a:srgbClr val="FFC000"/>
              </a:solidFill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26" name="Овал 4"/>
              <p:cNvSpPr/>
              <p:nvPr/>
            </p:nvSpPr>
            <p:spPr>
              <a:xfrm>
                <a:off x="2505157" y="1881176"/>
                <a:ext cx="665721" cy="665721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1430" tIns="11430" rIns="11430" bIns="1143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800" kern="1200" dirty="0" smtClean="0"/>
                  <a:t>3</a:t>
                </a:r>
                <a:endParaRPr lang="ru-RU" sz="1800" kern="1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69473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007" y="6574485"/>
            <a:ext cx="685800" cy="85725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659309" y="187811"/>
            <a:ext cx="6558699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    </a:t>
            </a:r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   </a:t>
            </a:r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</a:t>
            </a:r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Тестирование геймплея  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25460" y="1245426"/>
            <a:ext cx="7892547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интерфейсы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баланс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левел-дизайн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экономики игры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 многое другое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Особенность тестов в том, чтобы соотнести огромную кучу параметров, взвесить, продумать, переработать , проанализировать, где же может быть </a:t>
            </a: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ошибка, и </a:t>
            </a: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как же это все не упустить.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/>
              <a:t> </a:t>
            </a:r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5" name="Diagram group"/>
          <p:cNvGrpSpPr/>
          <p:nvPr/>
        </p:nvGrpSpPr>
        <p:grpSpPr>
          <a:xfrm>
            <a:off x="1911794" y="871570"/>
            <a:ext cx="1074688" cy="999175"/>
            <a:chOff x="4576321" y="1146"/>
            <a:chExt cx="1173311" cy="1173311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6" name="Группа 5"/>
            <p:cNvGrpSpPr/>
            <p:nvPr/>
          </p:nvGrpSpPr>
          <p:grpSpPr>
            <a:xfrm>
              <a:off x="4576321" y="1146"/>
              <a:ext cx="1173311" cy="1173311"/>
              <a:chOff x="4576321" y="1146"/>
              <a:chExt cx="1173311" cy="1173311"/>
            </a:xfrm>
          </p:grpSpPr>
          <p:sp>
            <p:nvSpPr>
              <p:cNvPr id="7" name="Овал 6"/>
              <p:cNvSpPr/>
              <p:nvPr/>
            </p:nvSpPr>
            <p:spPr>
              <a:xfrm>
                <a:off x="4576321" y="1146"/>
                <a:ext cx="1173311" cy="1173311"/>
              </a:xfrm>
              <a:prstGeom prst="ellipse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10947913"/>
                  <a:satOff val="-2840"/>
                  <a:lumOff val="3137"/>
                  <a:alphaOff val="0"/>
                </a:schemeClr>
              </a:fillRef>
              <a:effectRef idx="1">
                <a:schemeClr val="accent3">
                  <a:hueOff val="10947913"/>
                  <a:satOff val="-2840"/>
                  <a:lumOff val="3137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8" name="Овал 4"/>
              <p:cNvSpPr/>
              <p:nvPr/>
            </p:nvSpPr>
            <p:spPr>
              <a:xfrm>
                <a:off x="4748148" y="172973"/>
                <a:ext cx="829657" cy="82965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21590" tIns="21590" rIns="21590" bIns="21590" numCol="1" spcCol="1270" anchor="ctr" anchorCtr="0">
                <a:noAutofit/>
              </a:bodyPr>
              <a:lstStyle/>
              <a:p>
                <a:pPr lvl="0" algn="ctr" defTabSz="7556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700" kern="1200" dirty="0" smtClean="0"/>
                  <a:t>ЭТО:</a:t>
                </a:r>
                <a:endParaRPr lang="ru-RU" sz="1700" kern="1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05615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007" y="6574485"/>
            <a:ext cx="685800" cy="85725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45342" y="1820409"/>
            <a:ext cx="8371373" cy="120343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                Не заиграться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     Уметь </a:t>
            </a: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отсеивать </a:t>
            </a: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личное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/>
            </a:r>
            <a:b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            Предлагать </a:t>
            </a: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варианты </a:t>
            </a: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исправления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 Балансировать </a:t>
            </a: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между интересов пользователей </a:t>
            </a: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и </a:t>
            </a: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проекта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        Хранить </a:t>
            </a: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в голове </a:t>
            </a: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100500 </a:t>
            </a: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вещей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2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43868" y="187811"/>
            <a:ext cx="6374140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Особенности тестировщика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grpSp>
        <p:nvGrpSpPr>
          <p:cNvPr id="7" name="Diagram group"/>
          <p:cNvGrpSpPr/>
          <p:nvPr/>
        </p:nvGrpSpPr>
        <p:grpSpPr>
          <a:xfrm>
            <a:off x="2113130" y="1820410"/>
            <a:ext cx="411958" cy="423667"/>
            <a:chOff x="6578115" y="1146"/>
            <a:chExt cx="1173311" cy="1173311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8" name="Группа 7"/>
            <p:cNvGrpSpPr/>
            <p:nvPr/>
          </p:nvGrpSpPr>
          <p:grpSpPr>
            <a:xfrm>
              <a:off x="6578115" y="1146"/>
              <a:ext cx="1173311" cy="1173311"/>
              <a:chOff x="6578115" y="1146"/>
              <a:chExt cx="1173311" cy="1173311"/>
            </a:xfrm>
          </p:grpSpPr>
          <p:sp>
            <p:nvSpPr>
              <p:cNvPr id="9" name="Овал 8"/>
              <p:cNvSpPr/>
              <p:nvPr/>
            </p:nvSpPr>
            <p:spPr>
              <a:xfrm>
                <a:off x="6578115" y="1146"/>
                <a:ext cx="1173311" cy="1173311"/>
              </a:xfrm>
              <a:prstGeom prst="ellipse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16421869"/>
                  <a:satOff val="-4260"/>
                  <a:lumOff val="4706"/>
                  <a:alphaOff val="0"/>
                </a:schemeClr>
              </a:fillRef>
              <a:effectRef idx="1">
                <a:schemeClr val="accent3">
                  <a:hueOff val="16421869"/>
                  <a:satOff val="-4260"/>
                  <a:lumOff val="4706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10" name="Овал 4"/>
              <p:cNvSpPr/>
              <p:nvPr/>
            </p:nvSpPr>
            <p:spPr>
              <a:xfrm>
                <a:off x="6749942" y="172973"/>
                <a:ext cx="829657" cy="82965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21590" tIns="21590" rIns="21590" bIns="21590" numCol="1" spcCol="1270" anchor="ctr" anchorCtr="0">
                <a:noAutofit/>
              </a:bodyPr>
              <a:lstStyle/>
              <a:p>
                <a:pPr lvl="0" algn="ctr" defTabSz="7556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700" kern="1200" dirty="0" smtClean="0"/>
                  <a:t>1</a:t>
                </a:r>
                <a:endParaRPr lang="ru-RU" sz="1700" kern="1200" dirty="0"/>
              </a:p>
            </p:txBody>
          </p:sp>
        </p:grpSp>
      </p:grpSp>
      <p:grpSp>
        <p:nvGrpSpPr>
          <p:cNvPr id="11" name="Diagram group"/>
          <p:cNvGrpSpPr/>
          <p:nvPr/>
        </p:nvGrpSpPr>
        <p:grpSpPr>
          <a:xfrm>
            <a:off x="1245342" y="2491530"/>
            <a:ext cx="390511" cy="338335"/>
            <a:chOff x="4576321" y="1146"/>
            <a:chExt cx="1173311" cy="1173311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12" name="Группа 11"/>
            <p:cNvGrpSpPr/>
            <p:nvPr/>
          </p:nvGrpSpPr>
          <p:grpSpPr>
            <a:xfrm>
              <a:off x="4576321" y="1146"/>
              <a:ext cx="1173311" cy="1173311"/>
              <a:chOff x="4576321" y="1146"/>
              <a:chExt cx="1173311" cy="1173311"/>
            </a:xfrm>
          </p:grpSpPr>
          <p:sp>
            <p:nvSpPr>
              <p:cNvPr id="13" name="Овал 12"/>
              <p:cNvSpPr/>
              <p:nvPr/>
            </p:nvSpPr>
            <p:spPr>
              <a:xfrm>
                <a:off x="4576321" y="1146"/>
                <a:ext cx="1173311" cy="1173311"/>
              </a:xfrm>
              <a:prstGeom prst="ellipse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10947913"/>
                  <a:satOff val="-2840"/>
                  <a:lumOff val="3137"/>
                  <a:alphaOff val="0"/>
                </a:schemeClr>
              </a:fillRef>
              <a:effectRef idx="1">
                <a:schemeClr val="accent3">
                  <a:hueOff val="10947913"/>
                  <a:satOff val="-2840"/>
                  <a:lumOff val="3137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14" name="Овал 4"/>
              <p:cNvSpPr/>
              <p:nvPr/>
            </p:nvSpPr>
            <p:spPr>
              <a:xfrm>
                <a:off x="4748148" y="172973"/>
                <a:ext cx="829657" cy="82965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21590" tIns="21590" rIns="21590" bIns="21590" numCol="1" spcCol="1270" anchor="ctr" anchorCtr="0">
                <a:noAutofit/>
              </a:bodyPr>
              <a:lstStyle/>
              <a:p>
                <a:pPr lvl="0" algn="ctr" defTabSz="7556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700" kern="1200" dirty="0" smtClean="0"/>
                  <a:t>2</a:t>
                </a:r>
                <a:endParaRPr lang="ru-RU" sz="1700" kern="1200" dirty="0"/>
              </a:p>
            </p:txBody>
          </p:sp>
        </p:grpSp>
      </p:grpSp>
      <p:grpSp>
        <p:nvGrpSpPr>
          <p:cNvPr id="15" name="Diagram group"/>
          <p:cNvGrpSpPr/>
          <p:nvPr/>
        </p:nvGrpSpPr>
        <p:grpSpPr>
          <a:xfrm>
            <a:off x="1721954" y="3075325"/>
            <a:ext cx="333720" cy="321622"/>
            <a:chOff x="162650" y="1761576"/>
            <a:chExt cx="941471" cy="941471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16" name="Группа 15"/>
            <p:cNvGrpSpPr/>
            <p:nvPr/>
          </p:nvGrpSpPr>
          <p:grpSpPr>
            <a:xfrm>
              <a:off x="162650" y="1761576"/>
              <a:ext cx="941471" cy="941471"/>
              <a:chOff x="162650" y="1761576"/>
              <a:chExt cx="941471" cy="941471"/>
            </a:xfrm>
          </p:grpSpPr>
          <p:sp>
            <p:nvSpPr>
              <p:cNvPr id="17" name="Овал 16"/>
              <p:cNvSpPr/>
              <p:nvPr/>
            </p:nvSpPr>
            <p:spPr>
              <a:xfrm>
                <a:off x="162650" y="1761576"/>
                <a:ext cx="941471" cy="941471"/>
              </a:xfrm>
              <a:prstGeom prst="ellipse">
                <a:avLst/>
              </a:prstGeom>
              <a:solidFill>
                <a:srgbClr val="D1820D"/>
              </a:solidFill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18" name="Овал 4"/>
              <p:cNvSpPr/>
              <p:nvPr/>
            </p:nvSpPr>
            <p:spPr>
              <a:xfrm>
                <a:off x="300525" y="1899451"/>
                <a:ext cx="665721" cy="665721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1430" tIns="11430" rIns="11430" bIns="1143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800" kern="1200" dirty="0" smtClean="0"/>
                  <a:t>3</a:t>
                </a:r>
                <a:endParaRPr lang="ru-RU" sz="1800" kern="1200" dirty="0"/>
              </a:p>
            </p:txBody>
          </p:sp>
        </p:grpSp>
      </p:grpSp>
      <p:grpSp>
        <p:nvGrpSpPr>
          <p:cNvPr id="19" name="Diagram group"/>
          <p:cNvGrpSpPr/>
          <p:nvPr/>
        </p:nvGrpSpPr>
        <p:grpSpPr>
          <a:xfrm>
            <a:off x="930282" y="3741489"/>
            <a:ext cx="369116" cy="318781"/>
            <a:chOff x="1298788" y="2447671"/>
            <a:chExt cx="941471" cy="941471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20" name="Группа 19"/>
            <p:cNvGrpSpPr/>
            <p:nvPr/>
          </p:nvGrpSpPr>
          <p:grpSpPr>
            <a:xfrm>
              <a:off x="1298788" y="2447671"/>
              <a:ext cx="941471" cy="941471"/>
              <a:chOff x="1298788" y="2447671"/>
              <a:chExt cx="941471" cy="941471"/>
            </a:xfrm>
          </p:grpSpPr>
          <p:sp>
            <p:nvSpPr>
              <p:cNvPr id="21" name="Овал 20"/>
              <p:cNvSpPr/>
              <p:nvPr/>
            </p:nvSpPr>
            <p:spPr>
              <a:xfrm>
                <a:off x="1298788" y="2447671"/>
                <a:ext cx="941471" cy="941471"/>
              </a:xfrm>
              <a:prstGeom prst="ellipse">
                <a:avLst/>
              </a:prstGeom>
              <a:solidFill>
                <a:srgbClr val="00B050"/>
              </a:solidFill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22" name="Овал 4"/>
              <p:cNvSpPr/>
              <p:nvPr/>
            </p:nvSpPr>
            <p:spPr>
              <a:xfrm>
                <a:off x="1436663" y="2585546"/>
                <a:ext cx="665721" cy="665721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1430" tIns="11430" rIns="11430" bIns="1143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800" kern="1200" dirty="0" smtClean="0"/>
                  <a:t>4</a:t>
                </a:r>
                <a:endParaRPr lang="ru-RU" sz="1800" kern="1200" dirty="0"/>
              </a:p>
            </p:txBody>
          </p:sp>
        </p:grpSp>
      </p:grpSp>
      <p:grpSp>
        <p:nvGrpSpPr>
          <p:cNvPr id="23" name="Diagram group"/>
          <p:cNvGrpSpPr/>
          <p:nvPr/>
        </p:nvGrpSpPr>
        <p:grpSpPr>
          <a:xfrm>
            <a:off x="1392573" y="4311941"/>
            <a:ext cx="385894" cy="351544"/>
            <a:chOff x="1268509" y="109051"/>
            <a:chExt cx="941471" cy="941471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24" name="Группа 23"/>
            <p:cNvGrpSpPr/>
            <p:nvPr/>
          </p:nvGrpSpPr>
          <p:grpSpPr>
            <a:xfrm>
              <a:off x="1268509" y="109051"/>
              <a:ext cx="941471" cy="941471"/>
              <a:chOff x="1268509" y="109051"/>
              <a:chExt cx="941471" cy="941471"/>
            </a:xfrm>
          </p:grpSpPr>
          <p:sp>
            <p:nvSpPr>
              <p:cNvPr id="25" name="Овал 24"/>
              <p:cNvSpPr/>
              <p:nvPr/>
            </p:nvSpPr>
            <p:spPr>
              <a:xfrm>
                <a:off x="1268509" y="109051"/>
                <a:ext cx="941471" cy="941471"/>
              </a:xfrm>
              <a:prstGeom prst="ellipse">
                <a:avLst/>
              </a:prstGeom>
              <a:solidFill>
                <a:srgbClr val="FF0000"/>
              </a:solidFill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26" name="Овал 4"/>
              <p:cNvSpPr/>
              <p:nvPr/>
            </p:nvSpPr>
            <p:spPr>
              <a:xfrm>
                <a:off x="1406384" y="246926"/>
                <a:ext cx="665721" cy="665721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1430" tIns="11430" rIns="11430" bIns="1143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800" kern="1200" dirty="0" smtClean="0"/>
                  <a:t>5</a:t>
                </a:r>
                <a:endParaRPr lang="ru-RU" sz="1800" kern="1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122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007" y="6574485"/>
            <a:ext cx="685800" cy="85725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966283" y="186885"/>
            <a:ext cx="4365157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      </a:t>
            </a:r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Документация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67406" y="1441855"/>
            <a:ext cx="620904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- </a:t>
            </a: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общепринятые праздники</a:t>
            </a:r>
            <a:b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- праздники придуманные внутри игры</a:t>
            </a:r>
            <a:b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-  цикличные события</a:t>
            </a:r>
            <a:b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- дополнения игры</a:t>
            </a:r>
            <a:b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- исправления также никто не </a:t>
            </a: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отменял</a:t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/>
            </a:r>
            <a:b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Инструменты:</a:t>
            </a:r>
          </a:p>
          <a:p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560352" y="6428768"/>
            <a:ext cx="7657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https:// s/7ewfrqor9jjzgk0/</a:t>
            </a:r>
            <a:r>
              <a:rPr lang="ru-RU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чек-лист гоблины.</a:t>
            </a:r>
            <a:r>
              <a: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xlsx</a:t>
            </a:r>
            <a:endParaRPr lang="ru-RU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Diagram group"/>
          <p:cNvGrpSpPr/>
          <p:nvPr/>
        </p:nvGrpSpPr>
        <p:grpSpPr>
          <a:xfrm>
            <a:off x="1367406" y="1048624"/>
            <a:ext cx="1082180" cy="1038994"/>
            <a:chOff x="2241895" y="0"/>
            <a:chExt cx="1173311" cy="1173311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7" name="Группа 6"/>
            <p:cNvGrpSpPr/>
            <p:nvPr/>
          </p:nvGrpSpPr>
          <p:grpSpPr>
            <a:xfrm>
              <a:off x="2241895" y="0"/>
              <a:ext cx="1173311" cy="1173311"/>
              <a:chOff x="2241895" y="0"/>
              <a:chExt cx="1173311" cy="1173311"/>
            </a:xfrm>
          </p:grpSpPr>
          <p:sp>
            <p:nvSpPr>
              <p:cNvPr id="8" name="Овал 7"/>
              <p:cNvSpPr/>
              <p:nvPr/>
            </p:nvSpPr>
            <p:spPr>
              <a:xfrm>
                <a:off x="2241895" y="0"/>
                <a:ext cx="1173311" cy="1173311"/>
              </a:xfrm>
              <a:prstGeom prst="ellipse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5473956"/>
                  <a:satOff val="-1420"/>
                  <a:lumOff val="1569"/>
                  <a:alphaOff val="0"/>
                </a:schemeClr>
              </a:fillRef>
              <a:effectRef idx="1">
                <a:schemeClr val="accent3">
                  <a:hueOff val="5473956"/>
                  <a:satOff val="-1420"/>
                  <a:lumOff val="1569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9" name="Овал 4"/>
              <p:cNvSpPr/>
              <p:nvPr/>
            </p:nvSpPr>
            <p:spPr>
              <a:xfrm>
                <a:off x="2413722" y="171827"/>
                <a:ext cx="829657" cy="82965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21590" tIns="21590" rIns="21590" bIns="21590" numCol="1" spcCol="1270" anchor="ctr" anchorCtr="0">
                <a:noAutofit/>
              </a:bodyPr>
              <a:lstStyle/>
              <a:p>
                <a:pPr lvl="0" algn="ctr" defTabSz="7556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700" kern="1200" dirty="0" smtClean="0"/>
                  <a:t>Сроки</a:t>
                </a:r>
                <a:endParaRPr lang="ru-RU" sz="1700" kern="1200" dirty="0"/>
              </a:p>
            </p:txBody>
          </p:sp>
        </p:grpSp>
      </p:grpSp>
      <p:grpSp>
        <p:nvGrpSpPr>
          <p:cNvPr id="10" name="Diagram group"/>
          <p:cNvGrpSpPr/>
          <p:nvPr/>
        </p:nvGrpSpPr>
        <p:grpSpPr>
          <a:xfrm>
            <a:off x="1114455" y="6473048"/>
            <a:ext cx="411432" cy="373104"/>
            <a:chOff x="162650" y="1761576"/>
            <a:chExt cx="941471" cy="941471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11" name="Группа 10"/>
            <p:cNvGrpSpPr/>
            <p:nvPr/>
          </p:nvGrpSpPr>
          <p:grpSpPr>
            <a:xfrm>
              <a:off x="162650" y="1761576"/>
              <a:ext cx="941471" cy="941471"/>
              <a:chOff x="162650" y="1761576"/>
              <a:chExt cx="941471" cy="941471"/>
            </a:xfrm>
          </p:grpSpPr>
          <p:sp>
            <p:nvSpPr>
              <p:cNvPr id="12" name="Овал 11"/>
              <p:cNvSpPr/>
              <p:nvPr/>
            </p:nvSpPr>
            <p:spPr>
              <a:xfrm>
                <a:off x="162650" y="1761576"/>
                <a:ext cx="941471" cy="941471"/>
              </a:xfrm>
              <a:prstGeom prst="ellipse">
                <a:avLst/>
              </a:prstGeom>
              <a:solidFill>
                <a:srgbClr val="D1820D"/>
              </a:solidFill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13" name="Овал 4"/>
              <p:cNvSpPr/>
              <p:nvPr/>
            </p:nvSpPr>
            <p:spPr>
              <a:xfrm>
                <a:off x="300525" y="1899451"/>
                <a:ext cx="665721" cy="665721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1430" tIns="11430" rIns="11430" bIns="1143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800" kern="1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75383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TC104033919[[fn=Контур]]</Template>
  <TotalTime>3600</TotalTime>
  <Words>241</Words>
  <Application>Microsoft Office PowerPoint</Application>
  <PresentationFormat>Произвольный</PresentationFormat>
  <Paragraphs>125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6" baseType="lpstr">
      <vt:lpstr>Arial Unicode MS</vt:lpstr>
      <vt:lpstr>ＭＳ Ｐゴシック</vt:lpstr>
      <vt:lpstr>Arial</vt:lpstr>
      <vt:lpstr>Calibri</vt:lpstr>
      <vt:lpstr>Courier New</vt:lpstr>
      <vt:lpstr>Myriad Pro</vt:lpstr>
      <vt:lpstr>PT Sans</vt:lpstr>
      <vt:lpstr>Times New Roman</vt:lpstr>
      <vt:lpstr>Trebuchet MS</vt:lpstr>
      <vt:lpstr>Tw Cen MT</vt:lpstr>
      <vt:lpstr>Контур</vt:lpstr>
      <vt:lpstr>Это манящее слово ‘‘Gamedev’’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Gamedev do it</dc:title>
  <dc:creator>Рина</dc:creator>
  <cp:lastModifiedBy>Рина</cp:lastModifiedBy>
  <cp:revision>77</cp:revision>
  <dcterms:created xsi:type="dcterms:W3CDTF">2014-02-09T21:21:18Z</dcterms:created>
  <dcterms:modified xsi:type="dcterms:W3CDTF">2014-04-11T22:55:15Z</dcterms:modified>
  <cp:contentStatus/>
</cp:coreProperties>
</file>