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7"/>
  </p:notesMasterIdLst>
  <p:handoutMasterIdLst>
    <p:handoutMasterId r:id="rId18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61F68A3-5C9E-4F9B-A4E9-696DCA3BECFD}">
          <p14:sldIdLst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9" autoAdjust="0"/>
  </p:normalViewPr>
  <p:slideViewPr>
    <p:cSldViewPr snapToObjects="1">
      <p:cViewPr varScale="1">
        <p:scale>
          <a:sx n="64" d="100"/>
          <a:sy n="64" d="100"/>
        </p:scale>
        <p:origin x="1018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24.02.2014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24.02.2014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g"/><Relationship Id="rId4" Type="http://schemas.openxmlformats.org/officeDocument/2006/relationships/image" Target="../media/image15.tm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91440"/>
            <a:ext cx="6858000" cy="6675120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  <a:ln w="952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4320" y="182880"/>
            <a:ext cx="8869680" cy="5074920"/>
          </a:xfrm>
        </p:spPr>
        <p:txBody>
          <a:bodyPr/>
          <a:lstStyle/>
          <a:p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Кроссбраузерное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тестирование </a:t>
            </a:r>
            <a:b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с популяризацией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HTML5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CSS3.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Internet Explorer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не такой как все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Дмитрий </a:t>
            </a:r>
            <a:r>
              <a:rPr lang="ru-RU" sz="280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Штепура</a:t>
            </a:r>
            <a:r>
              <a:rPr lang="ru-RU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Maxymiser</a:t>
            </a:r>
            <a:endParaRPr 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438" y="91440"/>
            <a:ext cx="14287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552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38551" y="134247"/>
            <a:ext cx="7772400" cy="117007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shadow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304319"/>
            <a:ext cx="6400800" cy="365760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войство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которое добавляет тень к тексту, а также устанавливает её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параметры</a:t>
            </a:r>
          </a:p>
          <a:p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06" y="2169189"/>
            <a:ext cx="8466498" cy="279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63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117007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ox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shadow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600200"/>
            <a:ext cx="6400800" cy="365760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войство,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которое добавляет тень к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элементу</a:t>
            </a:r>
          </a:p>
          <a:p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" y="2651760"/>
            <a:ext cx="905256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120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31520" y="-274320"/>
            <a:ext cx="7772400" cy="1170072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overflow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640080"/>
            <a:ext cx="6400800" cy="3657600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Этот неловкий момент, когда не ожидаешь от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Explorer’a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такого поворота =)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20" y="1463040"/>
            <a:ext cx="8907707" cy="2118435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65" y="3566160"/>
            <a:ext cx="8824662" cy="22290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008436"/>
            <a:ext cx="2743200" cy="182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126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134247"/>
            <a:ext cx="7772400" cy="1170072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можно подчеркнуть?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1600200"/>
            <a:ext cx="7315200" cy="3657600"/>
          </a:xfrm>
        </p:spPr>
        <p:txBody>
          <a:bodyPr/>
          <a:lstStyle/>
          <a:p>
            <a:pPr marL="457200" indent="-457200" algn="l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любой непонятной ситуации заходи в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Определить корень ошибки намного лучше, чем просто её найти.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Научись говорить на языке разработчика.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463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31520" y="-274320"/>
            <a:ext cx="7772400" cy="1170072"/>
          </a:xfrm>
        </p:spPr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600200"/>
            <a:ext cx="6400800" cy="3657600"/>
          </a:xfrm>
        </p:spPr>
        <p:txBody>
          <a:bodyPr/>
          <a:lstStyle/>
          <a:p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739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31520" y="-274320"/>
            <a:ext cx="7772400" cy="1170072"/>
          </a:xfrm>
        </p:spPr>
        <p:txBody>
          <a:bodyPr/>
          <a:lstStyle/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600200"/>
            <a:ext cx="6400800" cy="3657600"/>
          </a:xfrm>
        </p:spPr>
        <p:txBody>
          <a:bodyPr/>
          <a:lstStyle/>
          <a:p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7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1170072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Предисловие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600200"/>
            <a:ext cx="6400800" cy="3657600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этом докладе я хотел бы затронуть очень популярные проблемы, которые я постоянно встречаю в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 Explorer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использовании на сайтах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HTML5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CSS3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108960"/>
            <a:ext cx="3814728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5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914400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Placeholder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1097280"/>
            <a:ext cx="7315200" cy="3506178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Атрибут, который был добавлен в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и отвечает за подсказки в полях ввода. 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Вот 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выглядит эта самая подсказка в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:</a:t>
            </a: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388" y="2563528"/>
            <a:ext cx="6592212" cy="359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14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22960" y="274320"/>
            <a:ext cx="7772400" cy="822960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Placeholder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1005840"/>
            <a:ext cx="7315200" cy="365760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 со стороны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добавлена только с версией 10. </a:t>
            </a:r>
            <a:endParaRPr lang="en-U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9,8 и ниже эта самая подсказка выглядит вот так:</a:t>
            </a: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788" y="2543303"/>
            <a:ext cx="5798820" cy="369521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2775" y="4762500"/>
            <a:ext cx="21812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1347536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Placeholder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 помощи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javascript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065687"/>
            <a:ext cx="8943975" cy="2005264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выглядит наша подсказка, которая реализована непосредственно на </a:t>
            </a:r>
            <a:r>
              <a:rPr 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javascript</a:t>
            </a: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319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50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" y="252664"/>
            <a:ext cx="9144000" cy="1170072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Проблемы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placeholder’a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реализованного при помощи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javascript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0025" y="1600200"/>
            <a:ext cx="8943975" cy="4249362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мы можем встретить некие отличая от обычного атрибута: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Это может быть и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 шрифта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данной ситуации он чёрный, а не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серый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Скорее всего при нажатии на кнопку поиска мы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будем искать текст нашей подсказки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хотя тест для поиска мы ещё не вводили и должны были искать просто пустоту.</a:t>
            </a:r>
          </a:p>
          <a:p>
            <a:pPr lvl="0" algn="l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Изменение цвета подсказки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повторном помещении курсора в поле.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Наша подсказка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не исчезать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вводе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текста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подсказка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исчезнуть и больше не появится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хотя должна отображаться всегда, когда в поле нет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введенных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данных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485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1170072"/>
          </a:xfrm>
        </p:spPr>
        <p:txBody>
          <a:bodyPr/>
          <a:lstStyle/>
          <a:p>
            <a:r>
              <a:rPr lang="en-US" b="1" dirty="0"/>
              <a:t>B</a:t>
            </a:r>
            <a:r>
              <a:rPr lang="en-US" b="1" dirty="0" smtClean="0"/>
              <a:t>order</a:t>
            </a:r>
            <a:r>
              <a:rPr lang="ru-RU" b="1" dirty="0"/>
              <a:t>-</a:t>
            </a:r>
            <a:r>
              <a:rPr lang="en-US" b="1" dirty="0"/>
              <a:t>radius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1600200"/>
            <a:ext cx="7618674" cy="365760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войство,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которое было добавлено в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 оно позволяет задать радиус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закругления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углов элемента. 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12" y="2721749"/>
            <a:ext cx="8936123" cy="1526356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37" y="4076792"/>
            <a:ext cx="8747450" cy="129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84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1170072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Закругление углов при помощи картинок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600200"/>
            <a:ext cx="6400800" cy="3657600"/>
          </a:xfrm>
        </p:spPr>
        <p:txBody>
          <a:bodyPr/>
          <a:lstStyle/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270" y="1600200"/>
            <a:ext cx="4693460" cy="365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01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0674" y="252664"/>
            <a:ext cx="7772400" cy="1170072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Закругление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углов при помощи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картинок…неловкий момент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46474" y="1600200"/>
            <a:ext cx="6400800" cy="3657600"/>
          </a:xfrm>
        </p:spPr>
        <p:txBody>
          <a:bodyPr/>
          <a:lstStyle/>
          <a:p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5849562"/>
            <a:ext cx="1428750" cy="8953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165" y="1600200"/>
            <a:ext cx="4693670" cy="365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71940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4462</TotalTime>
  <Words>215</Words>
  <Application>Microsoft Office PowerPoint</Application>
  <PresentationFormat>On-screen Show (4:3)</PresentationFormat>
  <Paragraphs>33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Calibri</vt:lpstr>
      <vt:lpstr>Verdana</vt:lpstr>
      <vt:lpstr>2_Office Theme</vt:lpstr>
      <vt:lpstr>Кроссбраузерное  тестирование  с популяризацией  HTML5 и CSS3.              Internet Explorer  не такой как все</vt:lpstr>
      <vt:lpstr>Предисловие</vt:lpstr>
      <vt:lpstr>Placeholder</vt:lpstr>
      <vt:lpstr>Placeholder</vt:lpstr>
      <vt:lpstr>Placeholder при помощи javascript</vt:lpstr>
      <vt:lpstr>Проблемы placeholder’a реализованного при помощи javascript</vt:lpstr>
      <vt:lpstr>Border-radius</vt:lpstr>
      <vt:lpstr>Закругление углов при помощи картинок</vt:lpstr>
      <vt:lpstr>Закругление углов при помощи картинок…неловкий момент</vt:lpstr>
      <vt:lpstr>Text-shadow</vt:lpstr>
      <vt:lpstr>Box-shadow</vt:lpstr>
      <vt:lpstr>Text-overflow</vt:lpstr>
      <vt:lpstr>Что можно подчеркнуть?</vt:lpstr>
      <vt:lpstr>PowerPoint Presentation</vt:lpstr>
      <vt:lpstr>PowerPoint Presentation</vt:lpstr>
    </vt:vector>
  </TitlesOfParts>
  <Company>УЦ Люксофт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Дима Штепура</cp:lastModifiedBy>
  <cp:revision>71</cp:revision>
  <dcterms:created xsi:type="dcterms:W3CDTF">2008-04-02T17:11:54Z</dcterms:created>
  <dcterms:modified xsi:type="dcterms:W3CDTF">2014-02-24T02:22:18Z</dcterms:modified>
</cp:coreProperties>
</file>