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1" r:id="rId4"/>
    <p:sldId id="278" r:id="rId5"/>
    <p:sldId id="282" r:id="rId6"/>
    <p:sldId id="288" r:id="rId7"/>
    <p:sldId id="280" r:id="rId8"/>
    <p:sldId id="283" r:id="rId9"/>
    <p:sldId id="284" r:id="rId10"/>
    <p:sldId id="285" r:id="rId11"/>
    <p:sldId id="286" r:id="rId12"/>
    <p:sldId id="289" r:id="rId13"/>
    <p:sldId id="290" r:id="rId14"/>
    <p:sldId id="287" r:id="rId15"/>
    <p:sldId id="291" r:id="rId16"/>
    <p:sldId id="292" r:id="rId17"/>
    <p:sldId id="293" r:id="rId18"/>
    <p:sldId id="294" r:id="rId19"/>
    <p:sldId id="295" r:id="rId20"/>
    <p:sldId id="296" r:id="rId21"/>
    <p:sldId id="299" r:id="rId22"/>
    <p:sldId id="297" r:id="rId23"/>
    <p:sldId id="298" r:id="rId24"/>
    <p:sldId id="300" r:id="rId25"/>
    <p:sldId id="301" r:id="rId26"/>
    <p:sldId id="302" r:id="rId27"/>
    <p:sldId id="304" r:id="rId28"/>
    <p:sldId id="305" r:id="rId29"/>
    <p:sldId id="308" r:id="rId30"/>
  </p:sldIdLst>
  <p:sldSz cx="9144000" cy="6858000" type="screen4x3"/>
  <p:notesSz cx="6858000" cy="9144000"/>
  <p:defaultTextStyle>
    <a:lvl1pPr defTabSz="457200">
      <a:defRPr>
        <a:solidFill>
          <a:srgbClr val="333333"/>
        </a:solidFill>
        <a:latin typeface="Arial"/>
        <a:ea typeface="Arial"/>
        <a:cs typeface="Arial"/>
        <a:sym typeface="Arial"/>
      </a:defRPr>
    </a:lvl1pPr>
    <a:lvl2pPr indent="457200" defTabSz="457200">
      <a:defRPr>
        <a:solidFill>
          <a:srgbClr val="333333"/>
        </a:solidFill>
        <a:latin typeface="Arial"/>
        <a:ea typeface="Arial"/>
        <a:cs typeface="Arial"/>
        <a:sym typeface="Arial"/>
      </a:defRPr>
    </a:lvl2pPr>
    <a:lvl3pPr indent="914400" defTabSz="457200">
      <a:defRPr>
        <a:solidFill>
          <a:srgbClr val="333333"/>
        </a:solidFill>
        <a:latin typeface="Arial"/>
        <a:ea typeface="Arial"/>
        <a:cs typeface="Arial"/>
        <a:sym typeface="Arial"/>
      </a:defRPr>
    </a:lvl3pPr>
    <a:lvl4pPr indent="1371600" defTabSz="457200">
      <a:defRPr>
        <a:solidFill>
          <a:srgbClr val="333333"/>
        </a:solidFill>
        <a:latin typeface="Arial"/>
        <a:ea typeface="Arial"/>
        <a:cs typeface="Arial"/>
        <a:sym typeface="Arial"/>
      </a:defRPr>
    </a:lvl4pPr>
    <a:lvl5pPr indent="1828800" defTabSz="457200">
      <a:defRPr>
        <a:solidFill>
          <a:srgbClr val="333333"/>
        </a:solidFill>
        <a:latin typeface="Arial"/>
        <a:ea typeface="Arial"/>
        <a:cs typeface="Arial"/>
        <a:sym typeface="Arial"/>
      </a:defRPr>
    </a:lvl5pPr>
    <a:lvl6pPr indent="2286000" defTabSz="457200">
      <a:defRPr>
        <a:solidFill>
          <a:srgbClr val="333333"/>
        </a:solidFill>
        <a:latin typeface="Arial"/>
        <a:ea typeface="Arial"/>
        <a:cs typeface="Arial"/>
        <a:sym typeface="Arial"/>
      </a:defRPr>
    </a:lvl6pPr>
    <a:lvl7pPr indent="2743200" defTabSz="457200">
      <a:defRPr>
        <a:solidFill>
          <a:srgbClr val="333333"/>
        </a:solidFill>
        <a:latin typeface="Arial"/>
        <a:ea typeface="Arial"/>
        <a:cs typeface="Arial"/>
        <a:sym typeface="Arial"/>
      </a:defRPr>
    </a:lvl7pPr>
    <a:lvl8pPr indent="3200400" defTabSz="457200">
      <a:defRPr>
        <a:solidFill>
          <a:srgbClr val="333333"/>
        </a:solidFill>
        <a:latin typeface="Arial"/>
        <a:ea typeface="Arial"/>
        <a:cs typeface="Arial"/>
        <a:sym typeface="Arial"/>
      </a:defRPr>
    </a:lvl8pPr>
    <a:lvl9pPr indent="3657600" defTabSz="457200">
      <a:defRPr>
        <a:solidFill>
          <a:srgbClr val="333333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EACD"/>
          </a:solidFill>
        </a:fill>
      </a:tcStyle>
    </a:wholeTbl>
    <a:band2H>
      <a:tcTxStyle/>
      <a:tcStyle>
        <a:tcBdr/>
        <a:fill>
          <a:solidFill>
            <a:srgbClr val="ECF5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C54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C54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C54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EACD"/>
          </a:solidFill>
        </a:fill>
      </a:tcStyle>
    </a:wholeTbl>
    <a:band2H>
      <a:tcTxStyle/>
      <a:tcStyle>
        <a:tcBdr/>
        <a:fill>
          <a:solidFill>
            <a:srgbClr val="ECF5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C54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C54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C54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2CC"/>
          </a:solidFill>
        </a:fill>
      </a:tcStyle>
    </a:wholeTbl>
    <a:band2H>
      <a:tcTxStyle/>
      <a:tcStyle>
        <a:tcBdr/>
        <a:fill>
          <a:solidFill>
            <a:srgbClr val="FFEA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663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663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6633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EC54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bevel/>
            </a:ln>
          </a:top>
          <a:bottom>
            <a:ln w="254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bevel/>
            </a:ln>
          </a:top>
          <a:bottom>
            <a:ln w="254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EC54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333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333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50800" cap="flat">
              <a:solidFill>
                <a:srgbClr val="333333"/>
              </a:solidFill>
              <a:prstDash val="solid"/>
              <a:bevel/>
            </a:ln>
          </a:top>
          <a:bottom>
            <a:ln w="127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bevel/>
            </a:ln>
          </a:left>
          <a:right>
            <a:ln w="12700" cap="flat">
              <a:solidFill>
                <a:srgbClr val="333333"/>
              </a:solidFill>
              <a:prstDash val="solid"/>
              <a:bevel/>
            </a:ln>
          </a:right>
          <a:top>
            <a:ln w="12700" cap="flat">
              <a:solidFill>
                <a:srgbClr val="333333"/>
              </a:solidFill>
              <a:prstDash val="solid"/>
              <a:bevel/>
            </a:ln>
          </a:top>
          <a:bottom>
            <a:ln w="25400" cap="flat">
              <a:solidFill>
                <a:srgbClr val="333333"/>
              </a:solidFill>
              <a:prstDash val="solid"/>
              <a:bevel/>
            </a:ln>
          </a:bottom>
          <a:insideH>
            <a:ln w="12700" cap="flat">
              <a:solidFill>
                <a:srgbClr val="333333"/>
              </a:solidFill>
              <a:prstDash val="solid"/>
              <a:bevel/>
            </a:ln>
          </a:insideH>
          <a:insideV>
            <a:ln w="12700" cap="flat">
              <a:solidFill>
                <a:srgbClr val="333333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696" autoAdjust="0"/>
  </p:normalViewPr>
  <p:slideViewPr>
    <p:cSldViewPr snapToGrid="0" snapToObjects="1">
      <p:cViewPr varScale="1">
        <p:scale>
          <a:sx n="68" d="100"/>
          <a:sy n="68" d="100"/>
        </p:scale>
        <p:origin x="-2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298051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  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44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47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42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4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93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04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1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45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20935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88191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24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61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26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90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0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66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59645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15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2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6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7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9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1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7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1952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6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130425"/>
            <a:ext cx="9144000" cy="4772025"/>
          </a:xfrm>
          <a:prstGeom prst="rect">
            <a:avLst/>
          </a:prstGeom>
          <a:solidFill>
            <a:srgbClr val="02515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" name="image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8586" y="2655329"/>
            <a:ext cx="3184185" cy="351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4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" y="912812"/>
            <a:ext cx="3276600" cy="9159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8701088" y="6608763"/>
            <a:ext cx="46038" cy="171451"/>
          </a:xfrm>
          <a:prstGeom prst="rect">
            <a:avLst/>
          </a:prstGeom>
          <a:solidFill>
            <a:srgbClr val="0652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76200" y="1333500"/>
            <a:ext cx="4485783" cy="3184525"/>
          </a:xfrm>
          <a:prstGeom prst="rect">
            <a:avLst/>
          </a:prstGeom>
          <a:ln w="9525">
            <a:solidFill>
              <a:srgbClr val="025158"/>
            </a:solidFill>
            <a:bevel/>
          </a:ln>
        </p:spPr>
        <p:txBody>
          <a:bodyPr anchor="b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3400" y="4518025"/>
            <a:ext cx="4028583" cy="2339975"/>
          </a:xfrm>
          <a:prstGeom prst="rect">
            <a:avLst/>
          </a:prstGeom>
          <a:ln w="9525">
            <a:solidFill>
              <a:srgbClr val="025158"/>
            </a:solidFill>
            <a:bevel/>
          </a:ln>
        </p:spPr>
        <p:txBody>
          <a:bodyPr>
            <a:normAutofit/>
          </a:bodyPr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5</a:t>
            </a:r>
          </a:p>
        </p:txBody>
      </p:sp>
      <p:sp>
        <p:nvSpPr>
          <p:cNvPr id="25" name="Shape 25"/>
          <p:cNvSpPr/>
          <p:nvPr/>
        </p:nvSpPr>
        <p:spPr>
          <a:xfrm>
            <a:off x="484859" y="6504214"/>
            <a:ext cx="2895601" cy="365126"/>
          </a:xfrm>
          <a:prstGeom prst="rect">
            <a:avLst/>
          </a:prstGeom>
          <a:noFill/>
          <a:ln w="9525" cap="flat">
            <a:solidFill>
              <a:srgbClr val="025158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0"/>
            <a:ext cx="9144000" cy="6902450"/>
          </a:xfrm>
          <a:prstGeom prst="rect">
            <a:avLst/>
          </a:prstGeom>
          <a:solidFill>
            <a:srgbClr val="02515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243888" y="6567488"/>
            <a:ext cx="46038" cy="171451"/>
          </a:xfrm>
          <a:prstGeom prst="rect">
            <a:avLst/>
          </a:prstGeom>
          <a:solidFill>
            <a:srgbClr val="0652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7" name="Group 87"/>
          <p:cNvGrpSpPr/>
          <p:nvPr/>
        </p:nvGrpSpPr>
        <p:grpSpPr>
          <a:xfrm>
            <a:off x="484859" y="6504214"/>
            <a:ext cx="2895601" cy="365126"/>
            <a:chOff x="0" y="0"/>
            <a:chExt cx="2895600" cy="365125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2895600" cy="365125"/>
            </a:xfrm>
            <a:prstGeom prst="rect">
              <a:avLst/>
            </a:prstGeom>
            <a:noFill/>
            <a:ln w="9525" cap="flat">
              <a:solidFill>
                <a:srgbClr val="02515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81354"/>
              <a:ext cx="2895600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800" dirty="0">
                  <a:solidFill>
                    <a:srgbClr val="FFFFFF"/>
                  </a:solidFill>
                </a:rPr>
                <a:t>© 2013 Vendavo, Inc. PROPRIETARY &amp; CONFIDENTIAL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-1" y="4604377"/>
            <a:ext cx="9144001" cy="1332246"/>
            <a:chOff x="0" y="0"/>
            <a:chExt cx="9144000" cy="1332245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9144000" cy="20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63" extrusionOk="0">
                  <a:moveTo>
                    <a:pt x="1606" y="8640"/>
                  </a:moveTo>
                  <a:cubicBezTo>
                    <a:pt x="1859" y="13577"/>
                    <a:pt x="2183" y="16662"/>
                    <a:pt x="2526" y="16662"/>
                  </a:cubicBezTo>
                  <a:cubicBezTo>
                    <a:pt x="2526" y="16662"/>
                    <a:pt x="2526" y="16662"/>
                    <a:pt x="2526" y="16662"/>
                  </a:cubicBezTo>
                  <a:cubicBezTo>
                    <a:pt x="2869" y="16662"/>
                    <a:pt x="3212" y="13577"/>
                    <a:pt x="3447" y="8640"/>
                  </a:cubicBezTo>
                  <a:cubicBezTo>
                    <a:pt x="3952" y="-2469"/>
                    <a:pt x="4782" y="-2469"/>
                    <a:pt x="5287" y="8640"/>
                  </a:cubicBezTo>
                  <a:cubicBezTo>
                    <a:pt x="5540" y="14194"/>
                    <a:pt x="5865" y="16662"/>
                    <a:pt x="6208" y="16662"/>
                  </a:cubicBezTo>
                  <a:cubicBezTo>
                    <a:pt x="6532" y="16662"/>
                    <a:pt x="6875" y="14194"/>
                    <a:pt x="7128" y="8640"/>
                  </a:cubicBezTo>
                  <a:cubicBezTo>
                    <a:pt x="7633" y="-2469"/>
                    <a:pt x="8445" y="-2469"/>
                    <a:pt x="8950" y="8640"/>
                  </a:cubicBezTo>
                  <a:cubicBezTo>
                    <a:pt x="9203" y="14194"/>
                    <a:pt x="9546" y="16662"/>
                    <a:pt x="9871" y="16662"/>
                  </a:cubicBezTo>
                  <a:cubicBezTo>
                    <a:pt x="10214" y="16662"/>
                    <a:pt x="10538" y="14194"/>
                    <a:pt x="10791" y="8640"/>
                  </a:cubicBezTo>
                  <a:cubicBezTo>
                    <a:pt x="11044" y="3085"/>
                    <a:pt x="11368" y="617"/>
                    <a:pt x="11711" y="617"/>
                  </a:cubicBezTo>
                  <a:cubicBezTo>
                    <a:pt x="12054" y="617"/>
                    <a:pt x="12379" y="3085"/>
                    <a:pt x="12632" y="8640"/>
                  </a:cubicBezTo>
                  <a:cubicBezTo>
                    <a:pt x="12884" y="14194"/>
                    <a:pt x="13209" y="16662"/>
                    <a:pt x="13552" y="16662"/>
                  </a:cubicBezTo>
                  <a:cubicBezTo>
                    <a:pt x="13877" y="16662"/>
                    <a:pt x="14220" y="14194"/>
                    <a:pt x="14472" y="8640"/>
                  </a:cubicBezTo>
                  <a:cubicBezTo>
                    <a:pt x="14707" y="3085"/>
                    <a:pt x="15032" y="617"/>
                    <a:pt x="15392" y="617"/>
                  </a:cubicBezTo>
                  <a:cubicBezTo>
                    <a:pt x="15735" y="617"/>
                    <a:pt x="16060" y="3085"/>
                    <a:pt x="16295" y="8640"/>
                  </a:cubicBezTo>
                  <a:cubicBezTo>
                    <a:pt x="16547" y="14194"/>
                    <a:pt x="16890" y="16662"/>
                    <a:pt x="17215" y="16662"/>
                  </a:cubicBezTo>
                  <a:cubicBezTo>
                    <a:pt x="17558" y="16662"/>
                    <a:pt x="17883" y="14194"/>
                    <a:pt x="18135" y="8640"/>
                  </a:cubicBezTo>
                  <a:cubicBezTo>
                    <a:pt x="18388" y="3085"/>
                    <a:pt x="18713" y="617"/>
                    <a:pt x="19056" y="617"/>
                  </a:cubicBezTo>
                  <a:cubicBezTo>
                    <a:pt x="19398" y="617"/>
                    <a:pt x="19723" y="3085"/>
                    <a:pt x="19976" y="8640"/>
                  </a:cubicBezTo>
                  <a:cubicBezTo>
                    <a:pt x="20229" y="14194"/>
                    <a:pt x="20553" y="16662"/>
                    <a:pt x="20896" y="16662"/>
                  </a:cubicBezTo>
                  <a:cubicBezTo>
                    <a:pt x="21131" y="16662"/>
                    <a:pt x="21383" y="15428"/>
                    <a:pt x="21600" y="12342"/>
                  </a:cubicBezTo>
                  <a:cubicBezTo>
                    <a:pt x="21600" y="12342"/>
                    <a:pt x="21600" y="12342"/>
                    <a:pt x="21600" y="12342"/>
                  </a:cubicBezTo>
                  <a:cubicBezTo>
                    <a:pt x="21095" y="19131"/>
                    <a:pt x="20409" y="17897"/>
                    <a:pt x="19976" y="8640"/>
                  </a:cubicBezTo>
                  <a:cubicBezTo>
                    <a:pt x="19741" y="3085"/>
                    <a:pt x="19398" y="0"/>
                    <a:pt x="19056" y="0"/>
                  </a:cubicBezTo>
                  <a:cubicBezTo>
                    <a:pt x="18713" y="0"/>
                    <a:pt x="18388" y="3085"/>
                    <a:pt x="18135" y="8640"/>
                  </a:cubicBezTo>
                  <a:cubicBezTo>
                    <a:pt x="17630" y="19131"/>
                    <a:pt x="16818" y="19131"/>
                    <a:pt x="16313" y="8640"/>
                  </a:cubicBezTo>
                  <a:cubicBezTo>
                    <a:pt x="16060" y="3085"/>
                    <a:pt x="15735" y="0"/>
                    <a:pt x="15392" y="0"/>
                  </a:cubicBezTo>
                  <a:cubicBezTo>
                    <a:pt x="15392" y="0"/>
                    <a:pt x="15392" y="0"/>
                    <a:pt x="15392" y="0"/>
                  </a:cubicBezTo>
                  <a:cubicBezTo>
                    <a:pt x="15032" y="0"/>
                    <a:pt x="14707" y="3085"/>
                    <a:pt x="14472" y="8640"/>
                  </a:cubicBezTo>
                  <a:cubicBezTo>
                    <a:pt x="13967" y="19131"/>
                    <a:pt x="13137" y="19131"/>
                    <a:pt x="12632" y="8640"/>
                  </a:cubicBezTo>
                  <a:cubicBezTo>
                    <a:pt x="12379" y="3085"/>
                    <a:pt x="12054" y="0"/>
                    <a:pt x="11711" y="0"/>
                  </a:cubicBezTo>
                  <a:cubicBezTo>
                    <a:pt x="11368" y="0"/>
                    <a:pt x="11044" y="3085"/>
                    <a:pt x="10791" y="8640"/>
                  </a:cubicBezTo>
                  <a:cubicBezTo>
                    <a:pt x="10286" y="19131"/>
                    <a:pt x="9474" y="19131"/>
                    <a:pt x="8968" y="8640"/>
                  </a:cubicBezTo>
                  <a:cubicBezTo>
                    <a:pt x="8445" y="-2469"/>
                    <a:pt x="7633" y="-2469"/>
                    <a:pt x="7110" y="8640"/>
                  </a:cubicBezTo>
                  <a:cubicBezTo>
                    <a:pt x="6875" y="13577"/>
                    <a:pt x="6550" y="16662"/>
                    <a:pt x="6208" y="16662"/>
                  </a:cubicBezTo>
                  <a:cubicBezTo>
                    <a:pt x="5865" y="16662"/>
                    <a:pt x="5540" y="13577"/>
                    <a:pt x="5287" y="8640"/>
                  </a:cubicBezTo>
                  <a:cubicBezTo>
                    <a:pt x="4782" y="-2469"/>
                    <a:pt x="3952" y="-2469"/>
                    <a:pt x="3447" y="8640"/>
                  </a:cubicBezTo>
                  <a:cubicBezTo>
                    <a:pt x="3194" y="13577"/>
                    <a:pt x="2869" y="16662"/>
                    <a:pt x="2526" y="16662"/>
                  </a:cubicBezTo>
                  <a:cubicBezTo>
                    <a:pt x="2183" y="16662"/>
                    <a:pt x="1859" y="13577"/>
                    <a:pt x="1606" y="8640"/>
                  </a:cubicBezTo>
                  <a:cubicBezTo>
                    <a:pt x="1173" y="-1235"/>
                    <a:pt x="505" y="-2469"/>
                    <a:pt x="0" y="4320"/>
                  </a:cubicBezTo>
                  <a:cubicBezTo>
                    <a:pt x="0" y="4937"/>
                    <a:pt x="0" y="4937"/>
                    <a:pt x="0" y="4937"/>
                  </a:cubicBezTo>
                  <a:cubicBezTo>
                    <a:pt x="505" y="-2469"/>
                    <a:pt x="1173" y="-618"/>
                    <a:pt x="1606" y="8640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104069"/>
              <a:ext cx="9144000" cy="20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354" extrusionOk="0">
                  <a:moveTo>
                    <a:pt x="1606" y="8332"/>
                  </a:moveTo>
                  <a:cubicBezTo>
                    <a:pt x="1859" y="13886"/>
                    <a:pt x="2183" y="16354"/>
                    <a:pt x="2526" y="16354"/>
                  </a:cubicBezTo>
                  <a:cubicBezTo>
                    <a:pt x="2526" y="16354"/>
                    <a:pt x="2526" y="16354"/>
                    <a:pt x="2526" y="16354"/>
                  </a:cubicBezTo>
                  <a:cubicBezTo>
                    <a:pt x="2869" y="16354"/>
                    <a:pt x="3212" y="13886"/>
                    <a:pt x="3447" y="8332"/>
                  </a:cubicBezTo>
                  <a:cubicBezTo>
                    <a:pt x="3952" y="-2160"/>
                    <a:pt x="4782" y="-2160"/>
                    <a:pt x="5287" y="8332"/>
                  </a:cubicBezTo>
                  <a:cubicBezTo>
                    <a:pt x="5540" y="13886"/>
                    <a:pt x="5865" y="16354"/>
                    <a:pt x="6208" y="16354"/>
                  </a:cubicBezTo>
                  <a:cubicBezTo>
                    <a:pt x="6532" y="16354"/>
                    <a:pt x="6875" y="13886"/>
                    <a:pt x="7128" y="8332"/>
                  </a:cubicBezTo>
                  <a:cubicBezTo>
                    <a:pt x="7633" y="-2160"/>
                    <a:pt x="8445" y="-2160"/>
                    <a:pt x="8950" y="8332"/>
                  </a:cubicBezTo>
                  <a:cubicBezTo>
                    <a:pt x="9203" y="13886"/>
                    <a:pt x="9546" y="16354"/>
                    <a:pt x="9871" y="16354"/>
                  </a:cubicBezTo>
                  <a:cubicBezTo>
                    <a:pt x="10214" y="16354"/>
                    <a:pt x="10538" y="13886"/>
                    <a:pt x="10791" y="8332"/>
                  </a:cubicBezTo>
                  <a:cubicBezTo>
                    <a:pt x="11044" y="3394"/>
                    <a:pt x="11368" y="309"/>
                    <a:pt x="11711" y="309"/>
                  </a:cubicBezTo>
                  <a:cubicBezTo>
                    <a:pt x="12054" y="309"/>
                    <a:pt x="12379" y="3394"/>
                    <a:pt x="12632" y="8332"/>
                  </a:cubicBezTo>
                  <a:cubicBezTo>
                    <a:pt x="12884" y="13886"/>
                    <a:pt x="13209" y="16354"/>
                    <a:pt x="13552" y="16354"/>
                  </a:cubicBezTo>
                  <a:cubicBezTo>
                    <a:pt x="13877" y="16354"/>
                    <a:pt x="14220" y="13886"/>
                    <a:pt x="14472" y="8332"/>
                  </a:cubicBezTo>
                  <a:cubicBezTo>
                    <a:pt x="14707" y="3394"/>
                    <a:pt x="15032" y="309"/>
                    <a:pt x="15392" y="309"/>
                  </a:cubicBezTo>
                  <a:cubicBezTo>
                    <a:pt x="15735" y="309"/>
                    <a:pt x="16060" y="3394"/>
                    <a:pt x="16295" y="8332"/>
                  </a:cubicBezTo>
                  <a:cubicBezTo>
                    <a:pt x="16547" y="13886"/>
                    <a:pt x="16890" y="16354"/>
                    <a:pt x="17215" y="16354"/>
                  </a:cubicBezTo>
                  <a:cubicBezTo>
                    <a:pt x="17558" y="16354"/>
                    <a:pt x="17883" y="13886"/>
                    <a:pt x="18135" y="8332"/>
                  </a:cubicBezTo>
                  <a:cubicBezTo>
                    <a:pt x="18388" y="3394"/>
                    <a:pt x="18713" y="309"/>
                    <a:pt x="19056" y="309"/>
                  </a:cubicBezTo>
                  <a:cubicBezTo>
                    <a:pt x="19398" y="309"/>
                    <a:pt x="19723" y="3394"/>
                    <a:pt x="19976" y="8332"/>
                  </a:cubicBezTo>
                  <a:cubicBezTo>
                    <a:pt x="20229" y="13886"/>
                    <a:pt x="20553" y="16354"/>
                    <a:pt x="20896" y="16354"/>
                  </a:cubicBezTo>
                  <a:cubicBezTo>
                    <a:pt x="21131" y="16354"/>
                    <a:pt x="21383" y="15120"/>
                    <a:pt x="21600" y="12034"/>
                  </a:cubicBezTo>
                  <a:cubicBezTo>
                    <a:pt x="21600" y="12034"/>
                    <a:pt x="21600" y="12034"/>
                    <a:pt x="21600" y="12034"/>
                  </a:cubicBezTo>
                  <a:cubicBezTo>
                    <a:pt x="21095" y="18823"/>
                    <a:pt x="20409" y="17589"/>
                    <a:pt x="19976" y="8332"/>
                  </a:cubicBezTo>
                  <a:cubicBezTo>
                    <a:pt x="19741" y="2777"/>
                    <a:pt x="19398" y="309"/>
                    <a:pt x="19056" y="309"/>
                  </a:cubicBezTo>
                  <a:cubicBezTo>
                    <a:pt x="18713" y="309"/>
                    <a:pt x="18388" y="2777"/>
                    <a:pt x="18135" y="8332"/>
                  </a:cubicBezTo>
                  <a:cubicBezTo>
                    <a:pt x="17630" y="18823"/>
                    <a:pt x="16818" y="18823"/>
                    <a:pt x="16313" y="8332"/>
                  </a:cubicBezTo>
                  <a:cubicBezTo>
                    <a:pt x="16060" y="2777"/>
                    <a:pt x="15735" y="309"/>
                    <a:pt x="15392" y="309"/>
                  </a:cubicBezTo>
                  <a:cubicBezTo>
                    <a:pt x="15392" y="309"/>
                    <a:pt x="15392" y="309"/>
                    <a:pt x="15392" y="309"/>
                  </a:cubicBezTo>
                  <a:cubicBezTo>
                    <a:pt x="15032" y="309"/>
                    <a:pt x="14707" y="2777"/>
                    <a:pt x="14472" y="8332"/>
                  </a:cubicBezTo>
                  <a:cubicBezTo>
                    <a:pt x="13967" y="18823"/>
                    <a:pt x="13137" y="18823"/>
                    <a:pt x="12632" y="8332"/>
                  </a:cubicBezTo>
                  <a:cubicBezTo>
                    <a:pt x="12379" y="2777"/>
                    <a:pt x="12054" y="309"/>
                    <a:pt x="11711" y="309"/>
                  </a:cubicBezTo>
                  <a:cubicBezTo>
                    <a:pt x="11368" y="309"/>
                    <a:pt x="11044" y="2777"/>
                    <a:pt x="10791" y="8332"/>
                  </a:cubicBezTo>
                  <a:cubicBezTo>
                    <a:pt x="10286" y="18823"/>
                    <a:pt x="9474" y="18823"/>
                    <a:pt x="8968" y="8332"/>
                  </a:cubicBezTo>
                  <a:cubicBezTo>
                    <a:pt x="8445" y="-2777"/>
                    <a:pt x="7633" y="-2777"/>
                    <a:pt x="7110" y="8332"/>
                  </a:cubicBezTo>
                  <a:cubicBezTo>
                    <a:pt x="6875" y="13269"/>
                    <a:pt x="6550" y="16354"/>
                    <a:pt x="6208" y="16354"/>
                  </a:cubicBezTo>
                  <a:cubicBezTo>
                    <a:pt x="5865" y="16354"/>
                    <a:pt x="5540" y="13269"/>
                    <a:pt x="5287" y="8332"/>
                  </a:cubicBezTo>
                  <a:cubicBezTo>
                    <a:pt x="4782" y="-2777"/>
                    <a:pt x="3952" y="-2777"/>
                    <a:pt x="3447" y="8332"/>
                  </a:cubicBezTo>
                  <a:cubicBezTo>
                    <a:pt x="3194" y="13269"/>
                    <a:pt x="2869" y="16354"/>
                    <a:pt x="2526" y="16354"/>
                  </a:cubicBezTo>
                  <a:cubicBezTo>
                    <a:pt x="2183" y="16354"/>
                    <a:pt x="1859" y="13269"/>
                    <a:pt x="1606" y="8332"/>
                  </a:cubicBezTo>
                  <a:cubicBezTo>
                    <a:pt x="1173" y="-926"/>
                    <a:pt x="505" y="-2160"/>
                    <a:pt x="0" y="4629"/>
                  </a:cubicBezTo>
                  <a:cubicBezTo>
                    <a:pt x="0" y="4629"/>
                    <a:pt x="0" y="4629"/>
                    <a:pt x="0" y="4629"/>
                  </a:cubicBezTo>
                  <a:cubicBezTo>
                    <a:pt x="505" y="-2160"/>
                    <a:pt x="1173" y="-926"/>
                    <a:pt x="1606" y="8332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206936"/>
              <a:ext cx="9144000" cy="20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63" extrusionOk="0">
                  <a:moveTo>
                    <a:pt x="19976" y="8022"/>
                  </a:moveTo>
                  <a:cubicBezTo>
                    <a:pt x="19741" y="3085"/>
                    <a:pt x="19398" y="0"/>
                    <a:pt x="19056" y="0"/>
                  </a:cubicBezTo>
                  <a:cubicBezTo>
                    <a:pt x="18713" y="0"/>
                    <a:pt x="18388" y="3085"/>
                    <a:pt x="18135" y="8022"/>
                  </a:cubicBezTo>
                  <a:cubicBezTo>
                    <a:pt x="17630" y="19131"/>
                    <a:pt x="16818" y="19131"/>
                    <a:pt x="16313" y="8022"/>
                  </a:cubicBezTo>
                  <a:cubicBezTo>
                    <a:pt x="16060" y="3085"/>
                    <a:pt x="15735" y="0"/>
                    <a:pt x="15392" y="0"/>
                  </a:cubicBezTo>
                  <a:cubicBezTo>
                    <a:pt x="15392" y="0"/>
                    <a:pt x="15392" y="0"/>
                    <a:pt x="15392" y="0"/>
                  </a:cubicBezTo>
                  <a:cubicBezTo>
                    <a:pt x="15032" y="0"/>
                    <a:pt x="14707" y="3085"/>
                    <a:pt x="14472" y="8022"/>
                  </a:cubicBezTo>
                  <a:cubicBezTo>
                    <a:pt x="13967" y="19131"/>
                    <a:pt x="13137" y="19131"/>
                    <a:pt x="12632" y="8022"/>
                  </a:cubicBezTo>
                  <a:cubicBezTo>
                    <a:pt x="12379" y="3085"/>
                    <a:pt x="12054" y="0"/>
                    <a:pt x="11711" y="0"/>
                  </a:cubicBezTo>
                  <a:cubicBezTo>
                    <a:pt x="11368" y="0"/>
                    <a:pt x="11044" y="3085"/>
                    <a:pt x="10791" y="8022"/>
                  </a:cubicBezTo>
                  <a:cubicBezTo>
                    <a:pt x="10286" y="19131"/>
                    <a:pt x="9474" y="19131"/>
                    <a:pt x="8968" y="8022"/>
                  </a:cubicBezTo>
                  <a:cubicBezTo>
                    <a:pt x="8445" y="-2469"/>
                    <a:pt x="7633" y="-2469"/>
                    <a:pt x="7110" y="8022"/>
                  </a:cubicBezTo>
                  <a:cubicBezTo>
                    <a:pt x="6875" y="13577"/>
                    <a:pt x="6550" y="16045"/>
                    <a:pt x="6208" y="16045"/>
                  </a:cubicBezTo>
                  <a:cubicBezTo>
                    <a:pt x="5865" y="16045"/>
                    <a:pt x="5540" y="13577"/>
                    <a:pt x="5287" y="8022"/>
                  </a:cubicBezTo>
                  <a:cubicBezTo>
                    <a:pt x="4782" y="-2469"/>
                    <a:pt x="3952" y="-2469"/>
                    <a:pt x="3447" y="8022"/>
                  </a:cubicBezTo>
                  <a:cubicBezTo>
                    <a:pt x="3194" y="13577"/>
                    <a:pt x="2869" y="16045"/>
                    <a:pt x="2526" y="16045"/>
                  </a:cubicBezTo>
                  <a:cubicBezTo>
                    <a:pt x="2183" y="16045"/>
                    <a:pt x="1859" y="13577"/>
                    <a:pt x="1606" y="8022"/>
                  </a:cubicBezTo>
                  <a:cubicBezTo>
                    <a:pt x="1173" y="-1235"/>
                    <a:pt x="505" y="-2469"/>
                    <a:pt x="0" y="4320"/>
                  </a:cubicBezTo>
                  <a:cubicBezTo>
                    <a:pt x="0" y="4320"/>
                    <a:pt x="0" y="4320"/>
                    <a:pt x="0" y="4320"/>
                  </a:cubicBezTo>
                  <a:cubicBezTo>
                    <a:pt x="505" y="-2469"/>
                    <a:pt x="1173" y="-1235"/>
                    <a:pt x="1606" y="8022"/>
                  </a:cubicBezTo>
                  <a:cubicBezTo>
                    <a:pt x="1859" y="13577"/>
                    <a:pt x="2183" y="16662"/>
                    <a:pt x="2526" y="16662"/>
                  </a:cubicBezTo>
                  <a:cubicBezTo>
                    <a:pt x="2526" y="16662"/>
                    <a:pt x="2526" y="16662"/>
                    <a:pt x="2526" y="16662"/>
                  </a:cubicBezTo>
                  <a:cubicBezTo>
                    <a:pt x="2869" y="16662"/>
                    <a:pt x="3212" y="13577"/>
                    <a:pt x="3447" y="8022"/>
                  </a:cubicBezTo>
                  <a:cubicBezTo>
                    <a:pt x="3952" y="-2469"/>
                    <a:pt x="4782" y="-2469"/>
                    <a:pt x="5287" y="8022"/>
                  </a:cubicBezTo>
                  <a:cubicBezTo>
                    <a:pt x="5540" y="13577"/>
                    <a:pt x="5865" y="16662"/>
                    <a:pt x="6208" y="16662"/>
                  </a:cubicBezTo>
                  <a:cubicBezTo>
                    <a:pt x="6532" y="16662"/>
                    <a:pt x="6875" y="13577"/>
                    <a:pt x="7128" y="8022"/>
                  </a:cubicBezTo>
                  <a:cubicBezTo>
                    <a:pt x="7633" y="-2469"/>
                    <a:pt x="8445" y="-2469"/>
                    <a:pt x="8950" y="8022"/>
                  </a:cubicBezTo>
                  <a:cubicBezTo>
                    <a:pt x="9203" y="13577"/>
                    <a:pt x="9546" y="16662"/>
                    <a:pt x="9871" y="16662"/>
                  </a:cubicBezTo>
                  <a:cubicBezTo>
                    <a:pt x="10214" y="16662"/>
                    <a:pt x="10538" y="13577"/>
                    <a:pt x="10791" y="8022"/>
                  </a:cubicBezTo>
                  <a:cubicBezTo>
                    <a:pt x="11044" y="3085"/>
                    <a:pt x="11368" y="0"/>
                    <a:pt x="11711" y="0"/>
                  </a:cubicBezTo>
                  <a:cubicBezTo>
                    <a:pt x="12054" y="0"/>
                    <a:pt x="12379" y="3085"/>
                    <a:pt x="12632" y="8022"/>
                  </a:cubicBezTo>
                  <a:cubicBezTo>
                    <a:pt x="12884" y="13577"/>
                    <a:pt x="13209" y="16662"/>
                    <a:pt x="13552" y="16662"/>
                  </a:cubicBezTo>
                  <a:cubicBezTo>
                    <a:pt x="13877" y="16662"/>
                    <a:pt x="14220" y="13577"/>
                    <a:pt x="14472" y="8022"/>
                  </a:cubicBezTo>
                  <a:cubicBezTo>
                    <a:pt x="14707" y="3085"/>
                    <a:pt x="15032" y="0"/>
                    <a:pt x="15392" y="0"/>
                  </a:cubicBezTo>
                  <a:cubicBezTo>
                    <a:pt x="15735" y="0"/>
                    <a:pt x="16060" y="3085"/>
                    <a:pt x="16295" y="8022"/>
                  </a:cubicBezTo>
                  <a:cubicBezTo>
                    <a:pt x="16547" y="13577"/>
                    <a:pt x="16890" y="16662"/>
                    <a:pt x="17215" y="16662"/>
                  </a:cubicBezTo>
                  <a:cubicBezTo>
                    <a:pt x="17558" y="16662"/>
                    <a:pt x="17883" y="13577"/>
                    <a:pt x="18135" y="8022"/>
                  </a:cubicBezTo>
                  <a:cubicBezTo>
                    <a:pt x="18388" y="3085"/>
                    <a:pt x="18713" y="0"/>
                    <a:pt x="19056" y="0"/>
                  </a:cubicBezTo>
                  <a:cubicBezTo>
                    <a:pt x="19398" y="0"/>
                    <a:pt x="19723" y="3085"/>
                    <a:pt x="19976" y="8022"/>
                  </a:cubicBezTo>
                  <a:cubicBezTo>
                    <a:pt x="20229" y="13577"/>
                    <a:pt x="20553" y="16662"/>
                    <a:pt x="20896" y="16662"/>
                  </a:cubicBezTo>
                  <a:cubicBezTo>
                    <a:pt x="21131" y="16662"/>
                    <a:pt x="21383" y="14811"/>
                    <a:pt x="21600" y="12342"/>
                  </a:cubicBezTo>
                  <a:cubicBezTo>
                    <a:pt x="21600" y="11725"/>
                    <a:pt x="21600" y="11725"/>
                    <a:pt x="21600" y="11725"/>
                  </a:cubicBezTo>
                  <a:cubicBezTo>
                    <a:pt x="21095" y="19131"/>
                    <a:pt x="20409" y="17280"/>
                    <a:pt x="19976" y="8022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0" y="307172"/>
              <a:ext cx="9144000" cy="20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63" extrusionOk="0">
                  <a:moveTo>
                    <a:pt x="19976" y="8640"/>
                  </a:moveTo>
                  <a:cubicBezTo>
                    <a:pt x="19741" y="3085"/>
                    <a:pt x="19398" y="0"/>
                    <a:pt x="19056" y="0"/>
                  </a:cubicBezTo>
                  <a:cubicBezTo>
                    <a:pt x="18713" y="0"/>
                    <a:pt x="18388" y="3085"/>
                    <a:pt x="18135" y="8640"/>
                  </a:cubicBezTo>
                  <a:cubicBezTo>
                    <a:pt x="17630" y="19131"/>
                    <a:pt x="16818" y="19131"/>
                    <a:pt x="16313" y="8640"/>
                  </a:cubicBezTo>
                  <a:cubicBezTo>
                    <a:pt x="16060" y="3085"/>
                    <a:pt x="15735" y="0"/>
                    <a:pt x="15392" y="0"/>
                  </a:cubicBezTo>
                  <a:cubicBezTo>
                    <a:pt x="15392" y="0"/>
                    <a:pt x="15392" y="0"/>
                    <a:pt x="15392" y="0"/>
                  </a:cubicBezTo>
                  <a:cubicBezTo>
                    <a:pt x="15032" y="0"/>
                    <a:pt x="14707" y="3085"/>
                    <a:pt x="14472" y="8640"/>
                  </a:cubicBezTo>
                  <a:cubicBezTo>
                    <a:pt x="13967" y="19131"/>
                    <a:pt x="13137" y="19131"/>
                    <a:pt x="12632" y="8640"/>
                  </a:cubicBezTo>
                  <a:cubicBezTo>
                    <a:pt x="12379" y="3085"/>
                    <a:pt x="12054" y="0"/>
                    <a:pt x="11711" y="0"/>
                  </a:cubicBezTo>
                  <a:cubicBezTo>
                    <a:pt x="11368" y="0"/>
                    <a:pt x="11044" y="3085"/>
                    <a:pt x="10791" y="8640"/>
                  </a:cubicBezTo>
                  <a:cubicBezTo>
                    <a:pt x="10286" y="19131"/>
                    <a:pt x="9474" y="19131"/>
                    <a:pt x="8968" y="8640"/>
                  </a:cubicBezTo>
                  <a:cubicBezTo>
                    <a:pt x="8445" y="-2469"/>
                    <a:pt x="7633" y="-2469"/>
                    <a:pt x="7110" y="8640"/>
                  </a:cubicBezTo>
                  <a:cubicBezTo>
                    <a:pt x="6875" y="13577"/>
                    <a:pt x="6550" y="16662"/>
                    <a:pt x="6208" y="16662"/>
                  </a:cubicBezTo>
                  <a:cubicBezTo>
                    <a:pt x="5865" y="16662"/>
                    <a:pt x="5540" y="13577"/>
                    <a:pt x="5287" y="8640"/>
                  </a:cubicBezTo>
                  <a:cubicBezTo>
                    <a:pt x="4782" y="-2469"/>
                    <a:pt x="3952" y="-2469"/>
                    <a:pt x="3447" y="8640"/>
                  </a:cubicBezTo>
                  <a:cubicBezTo>
                    <a:pt x="3194" y="13577"/>
                    <a:pt x="2869" y="16662"/>
                    <a:pt x="2526" y="16662"/>
                  </a:cubicBezTo>
                  <a:cubicBezTo>
                    <a:pt x="2183" y="16662"/>
                    <a:pt x="1859" y="13577"/>
                    <a:pt x="1606" y="8640"/>
                  </a:cubicBezTo>
                  <a:cubicBezTo>
                    <a:pt x="1173" y="-1235"/>
                    <a:pt x="505" y="-2469"/>
                    <a:pt x="0" y="4320"/>
                  </a:cubicBezTo>
                  <a:cubicBezTo>
                    <a:pt x="0" y="4937"/>
                    <a:pt x="0" y="4937"/>
                    <a:pt x="0" y="4937"/>
                  </a:cubicBezTo>
                  <a:cubicBezTo>
                    <a:pt x="505" y="-1852"/>
                    <a:pt x="1173" y="-618"/>
                    <a:pt x="1606" y="8640"/>
                  </a:cubicBezTo>
                  <a:cubicBezTo>
                    <a:pt x="1859" y="13577"/>
                    <a:pt x="2183" y="16662"/>
                    <a:pt x="2526" y="16662"/>
                  </a:cubicBezTo>
                  <a:cubicBezTo>
                    <a:pt x="2526" y="16662"/>
                    <a:pt x="2526" y="16662"/>
                    <a:pt x="2526" y="16662"/>
                  </a:cubicBezTo>
                  <a:cubicBezTo>
                    <a:pt x="2869" y="16662"/>
                    <a:pt x="3212" y="13577"/>
                    <a:pt x="3447" y="8640"/>
                  </a:cubicBezTo>
                  <a:cubicBezTo>
                    <a:pt x="3952" y="-2469"/>
                    <a:pt x="4782" y="-2469"/>
                    <a:pt x="5287" y="8640"/>
                  </a:cubicBezTo>
                  <a:cubicBezTo>
                    <a:pt x="5540" y="14194"/>
                    <a:pt x="5865" y="16662"/>
                    <a:pt x="6208" y="16662"/>
                  </a:cubicBezTo>
                  <a:cubicBezTo>
                    <a:pt x="6532" y="16662"/>
                    <a:pt x="6875" y="14194"/>
                    <a:pt x="7128" y="8640"/>
                  </a:cubicBezTo>
                  <a:cubicBezTo>
                    <a:pt x="7633" y="-2469"/>
                    <a:pt x="8445" y="-2469"/>
                    <a:pt x="8950" y="8640"/>
                  </a:cubicBezTo>
                  <a:cubicBezTo>
                    <a:pt x="9203" y="14194"/>
                    <a:pt x="9546" y="16662"/>
                    <a:pt x="9871" y="16662"/>
                  </a:cubicBezTo>
                  <a:cubicBezTo>
                    <a:pt x="10214" y="16662"/>
                    <a:pt x="10538" y="14194"/>
                    <a:pt x="10791" y="8640"/>
                  </a:cubicBezTo>
                  <a:cubicBezTo>
                    <a:pt x="11044" y="3085"/>
                    <a:pt x="11368" y="617"/>
                    <a:pt x="11711" y="617"/>
                  </a:cubicBezTo>
                  <a:cubicBezTo>
                    <a:pt x="12054" y="617"/>
                    <a:pt x="12379" y="3085"/>
                    <a:pt x="12632" y="8640"/>
                  </a:cubicBezTo>
                  <a:cubicBezTo>
                    <a:pt x="12884" y="14194"/>
                    <a:pt x="13209" y="16662"/>
                    <a:pt x="13552" y="16662"/>
                  </a:cubicBezTo>
                  <a:cubicBezTo>
                    <a:pt x="13877" y="16662"/>
                    <a:pt x="14220" y="14194"/>
                    <a:pt x="14472" y="8640"/>
                  </a:cubicBezTo>
                  <a:cubicBezTo>
                    <a:pt x="14707" y="3085"/>
                    <a:pt x="15032" y="617"/>
                    <a:pt x="15392" y="617"/>
                  </a:cubicBezTo>
                  <a:cubicBezTo>
                    <a:pt x="15735" y="617"/>
                    <a:pt x="16060" y="3085"/>
                    <a:pt x="16295" y="8640"/>
                  </a:cubicBezTo>
                  <a:cubicBezTo>
                    <a:pt x="16547" y="14194"/>
                    <a:pt x="16890" y="16662"/>
                    <a:pt x="17215" y="16662"/>
                  </a:cubicBezTo>
                  <a:cubicBezTo>
                    <a:pt x="17558" y="16662"/>
                    <a:pt x="17883" y="14194"/>
                    <a:pt x="18135" y="8640"/>
                  </a:cubicBezTo>
                  <a:cubicBezTo>
                    <a:pt x="18388" y="3085"/>
                    <a:pt x="18713" y="617"/>
                    <a:pt x="19056" y="617"/>
                  </a:cubicBezTo>
                  <a:cubicBezTo>
                    <a:pt x="19398" y="617"/>
                    <a:pt x="19723" y="3085"/>
                    <a:pt x="19976" y="8640"/>
                  </a:cubicBezTo>
                  <a:cubicBezTo>
                    <a:pt x="20229" y="14194"/>
                    <a:pt x="20553" y="16662"/>
                    <a:pt x="20896" y="16662"/>
                  </a:cubicBezTo>
                  <a:cubicBezTo>
                    <a:pt x="21131" y="16662"/>
                    <a:pt x="21383" y="15428"/>
                    <a:pt x="21600" y="12342"/>
                  </a:cubicBezTo>
                  <a:cubicBezTo>
                    <a:pt x="21600" y="12342"/>
                    <a:pt x="21600" y="12342"/>
                    <a:pt x="21600" y="12342"/>
                  </a:cubicBezTo>
                  <a:cubicBezTo>
                    <a:pt x="21095" y="19131"/>
                    <a:pt x="20409" y="17897"/>
                    <a:pt x="19976" y="8640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0" y="411089"/>
              <a:ext cx="9144000" cy="20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19976" y="8100"/>
                  </a:moveTo>
                  <a:cubicBezTo>
                    <a:pt x="19741" y="2700"/>
                    <a:pt x="19398" y="300"/>
                    <a:pt x="19056" y="300"/>
                  </a:cubicBezTo>
                  <a:cubicBezTo>
                    <a:pt x="18713" y="300"/>
                    <a:pt x="18388" y="2700"/>
                    <a:pt x="18135" y="8100"/>
                  </a:cubicBezTo>
                  <a:cubicBezTo>
                    <a:pt x="17630" y="18900"/>
                    <a:pt x="16818" y="18900"/>
                    <a:pt x="16313" y="8100"/>
                  </a:cubicBezTo>
                  <a:cubicBezTo>
                    <a:pt x="16060" y="2700"/>
                    <a:pt x="15735" y="300"/>
                    <a:pt x="15392" y="300"/>
                  </a:cubicBezTo>
                  <a:cubicBezTo>
                    <a:pt x="15392" y="300"/>
                    <a:pt x="15392" y="300"/>
                    <a:pt x="15392" y="300"/>
                  </a:cubicBezTo>
                  <a:cubicBezTo>
                    <a:pt x="15032" y="300"/>
                    <a:pt x="14707" y="2700"/>
                    <a:pt x="14472" y="8100"/>
                  </a:cubicBezTo>
                  <a:cubicBezTo>
                    <a:pt x="13967" y="18900"/>
                    <a:pt x="13137" y="18900"/>
                    <a:pt x="12632" y="8100"/>
                  </a:cubicBezTo>
                  <a:cubicBezTo>
                    <a:pt x="12379" y="2700"/>
                    <a:pt x="12054" y="300"/>
                    <a:pt x="11711" y="300"/>
                  </a:cubicBezTo>
                  <a:cubicBezTo>
                    <a:pt x="11368" y="300"/>
                    <a:pt x="11044" y="2700"/>
                    <a:pt x="10791" y="8100"/>
                  </a:cubicBezTo>
                  <a:cubicBezTo>
                    <a:pt x="10286" y="18900"/>
                    <a:pt x="9474" y="18900"/>
                    <a:pt x="8968" y="8100"/>
                  </a:cubicBezTo>
                  <a:cubicBezTo>
                    <a:pt x="8445" y="-2700"/>
                    <a:pt x="7633" y="-2700"/>
                    <a:pt x="7110" y="8100"/>
                  </a:cubicBezTo>
                  <a:cubicBezTo>
                    <a:pt x="6875" y="13500"/>
                    <a:pt x="6550" y="15900"/>
                    <a:pt x="6208" y="15900"/>
                  </a:cubicBezTo>
                  <a:cubicBezTo>
                    <a:pt x="5865" y="15900"/>
                    <a:pt x="5540" y="13500"/>
                    <a:pt x="5287" y="8100"/>
                  </a:cubicBezTo>
                  <a:cubicBezTo>
                    <a:pt x="4782" y="-2700"/>
                    <a:pt x="3952" y="-2700"/>
                    <a:pt x="3447" y="8100"/>
                  </a:cubicBezTo>
                  <a:cubicBezTo>
                    <a:pt x="3194" y="13500"/>
                    <a:pt x="2869" y="15900"/>
                    <a:pt x="2526" y="15900"/>
                  </a:cubicBezTo>
                  <a:cubicBezTo>
                    <a:pt x="2183" y="15900"/>
                    <a:pt x="1859" y="13500"/>
                    <a:pt x="1606" y="8100"/>
                  </a:cubicBezTo>
                  <a:cubicBezTo>
                    <a:pt x="1173" y="-900"/>
                    <a:pt x="505" y="-2100"/>
                    <a:pt x="0" y="4500"/>
                  </a:cubicBezTo>
                  <a:cubicBezTo>
                    <a:pt x="0" y="4500"/>
                    <a:pt x="0" y="4500"/>
                    <a:pt x="0" y="4500"/>
                  </a:cubicBezTo>
                  <a:cubicBezTo>
                    <a:pt x="505" y="-2100"/>
                    <a:pt x="1173" y="-900"/>
                    <a:pt x="1606" y="8100"/>
                  </a:cubicBezTo>
                  <a:cubicBezTo>
                    <a:pt x="1859" y="13500"/>
                    <a:pt x="2183" y="15900"/>
                    <a:pt x="2526" y="15900"/>
                  </a:cubicBezTo>
                  <a:cubicBezTo>
                    <a:pt x="2526" y="15900"/>
                    <a:pt x="2526" y="15900"/>
                    <a:pt x="2526" y="15900"/>
                  </a:cubicBezTo>
                  <a:cubicBezTo>
                    <a:pt x="2869" y="15900"/>
                    <a:pt x="3212" y="13500"/>
                    <a:pt x="3447" y="8100"/>
                  </a:cubicBezTo>
                  <a:cubicBezTo>
                    <a:pt x="3952" y="-2100"/>
                    <a:pt x="4782" y="-2100"/>
                    <a:pt x="5287" y="8100"/>
                  </a:cubicBezTo>
                  <a:cubicBezTo>
                    <a:pt x="5540" y="13500"/>
                    <a:pt x="5865" y="15900"/>
                    <a:pt x="6208" y="15900"/>
                  </a:cubicBezTo>
                  <a:cubicBezTo>
                    <a:pt x="6532" y="15900"/>
                    <a:pt x="6875" y="13500"/>
                    <a:pt x="7128" y="8100"/>
                  </a:cubicBezTo>
                  <a:cubicBezTo>
                    <a:pt x="7633" y="-2100"/>
                    <a:pt x="8445" y="-2100"/>
                    <a:pt x="8950" y="8100"/>
                  </a:cubicBezTo>
                  <a:cubicBezTo>
                    <a:pt x="9203" y="13500"/>
                    <a:pt x="9546" y="15900"/>
                    <a:pt x="9871" y="15900"/>
                  </a:cubicBezTo>
                  <a:cubicBezTo>
                    <a:pt x="10214" y="15900"/>
                    <a:pt x="10538" y="13500"/>
                    <a:pt x="10791" y="8100"/>
                  </a:cubicBezTo>
                  <a:cubicBezTo>
                    <a:pt x="11044" y="3300"/>
                    <a:pt x="11368" y="300"/>
                    <a:pt x="11711" y="300"/>
                  </a:cubicBezTo>
                  <a:cubicBezTo>
                    <a:pt x="12054" y="300"/>
                    <a:pt x="12379" y="3300"/>
                    <a:pt x="12632" y="8100"/>
                  </a:cubicBezTo>
                  <a:cubicBezTo>
                    <a:pt x="12884" y="13500"/>
                    <a:pt x="13209" y="15900"/>
                    <a:pt x="13552" y="15900"/>
                  </a:cubicBezTo>
                  <a:cubicBezTo>
                    <a:pt x="13877" y="15900"/>
                    <a:pt x="14220" y="13500"/>
                    <a:pt x="14472" y="8100"/>
                  </a:cubicBezTo>
                  <a:cubicBezTo>
                    <a:pt x="14707" y="3300"/>
                    <a:pt x="15032" y="300"/>
                    <a:pt x="15392" y="300"/>
                  </a:cubicBezTo>
                  <a:cubicBezTo>
                    <a:pt x="15735" y="300"/>
                    <a:pt x="16060" y="3300"/>
                    <a:pt x="16295" y="8100"/>
                  </a:cubicBezTo>
                  <a:cubicBezTo>
                    <a:pt x="16547" y="13500"/>
                    <a:pt x="16890" y="15900"/>
                    <a:pt x="17215" y="15900"/>
                  </a:cubicBezTo>
                  <a:cubicBezTo>
                    <a:pt x="17558" y="15900"/>
                    <a:pt x="17883" y="13500"/>
                    <a:pt x="18135" y="8100"/>
                  </a:cubicBezTo>
                  <a:cubicBezTo>
                    <a:pt x="18388" y="3300"/>
                    <a:pt x="18713" y="300"/>
                    <a:pt x="19056" y="300"/>
                  </a:cubicBezTo>
                  <a:cubicBezTo>
                    <a:pt x="19398" y="300"/>
                    <a:pt x="19723" y="3300"/>
                    <a:pt x="19976" y="8100"/>
                  </a:cubicBezTo>
                  <a:cubicBezTo>
                    <a:pt x="20229" y="13500"/>
                    <a:pt x="20553" y="15900"/>
                    <a:pt x="20896" y="15900"/>
                  </a:cubicBezTo>
                  <a:cubicBezTo>
                    <a:pt x="21131" y="15900"/>
                    <a:pt x="21383" y="14700"/>
                    <a:pt x="21600" y="11700"/>
                  </a:cubicBezTo>
                  <a:cubicBezTo>
                    <a:pt x="21600" y="11700"/>
                    <a:pt x="21600" y="11700"/>
                    <a:pt x="21600" y="11700"/>
                  </a:cubicBezTo>
                  <a:cubicBezTo>
                    <a:pt x="21095" y="18300"/>
                    <a:pt x="20409" y="17100"/>
                    <a:pt x="19976" y="8100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0" y="513738"/>
              <a:ext cx="9144000" cy="2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63" extrusionOk="0">
                  <a:moveTo>
                    <a:pt x="19976" y="8022"/>
                  </a:moveTo>
                  <a:cubicBezTo>
                    <a:pt x="19741" y="3085"/>
                    <a:pt x="19398" y="0"/>
                    <a:pt x="19056" y="0"/>
                  </a:cubicBezTo>
                  <a:cubicBezTo>
                    <a:pt x="18713" y="0"/>
                    <a:pt x="18388" y="3085"/>
                    <a:pt x="18135" y="8022"/>
                  </a:cubicBezTo>
                  <a:cubicBezTo>
                    <a:pt x="17630" y="19131"/>
                    <a:pt x="16818" y="19131"/>
                    <a:pt x="16313" y="8022"/>
                  </a:cubicBezTo>
                  <a:cubicBezTo>
                    <a:pt x="16060" y="3085"/>
                    <a:pt x="15735" y="0"/>
                    <a:pt x="15392" y="0"/>
                  </a:cubicBezTo>
                  <a:cubicBezTo>
                    <a:pt x="15392" y="0"/>
                    <a:pt x="15392" y="0"/>
                    <a:pt x="15392" y="0"/>
                  </a:cubicBezTo>
                  <a:cubicBezTo>
                    <a:pt x="15032" y="0"/>
                    <a:pt x="14707" y="3085"/>
                    <a:pt x="14472" y="8022"/>
                  </a:cubicBezTo>
                  <a:cubicBezTo>
                    <a:pt x="13967" y="19131"/>
                    <a:pt x="13137" y="19131"/>
                    <a:pt x="12632" y="8022"/>
                  </a:cubicBezTo>
                  <a:cubicBezTo>
                    <a:pt x="12379" y="3085"/>
                    <a:pt x="12054" y="0"/>
                    <a:pt x="11711" y="0"/>
                  </a:cubicBezTo>
                  <a:cubicBezTo>
                    <a:pt x="11368" y="0"/>
                    <a:pt x="11044" y="3085"/>
                    <a:pt x="10791" y="8022"/>
                  </a:cubicBezTo>
                  <a:cubicBezTo>
                    <a:pt x="10286" y="19131"/>
                    <a:pt x="9474" y="19131"/>
                    <a:pt x="8968" y="8022"/>
                  </a:cubicBezTo>
                  <a:cubicBezTo>
                    <a:pt x="8445" y="-2469"/>
                    <a:pt x="7633" y="-2469"/>
                    <a:pt x="7110" y="8022"/>
                  </a:cubicBezTo>
                  <a:cubicBezTo>
                    <a:pt x="6875" y="13577"/>
                    <a:pt x="6550" y="16662"/>
                    <a:pt x="6208" y="16662"/>
                  </a:cubicBezTo>
                  <a:cubicBezTo>
                    <a:pt x="5865" y="16662"/>
                    <a:pt x="5540" y="13577"/>
                    <a:pt x="5287" y="8022"/>
                  </a:cubicBezTo>
                  <a:cubicBezTo>
                    <a:pt x="4782" y="-2469"/>
                    <a:pt x="3952" y="-2469"/>
                    <a:pt x="3447" y="8022"/>
                  </a:cubicBezTo>
                  <a:cubicBezTo>
                    <a:pt x="3194" y="13577"/>
                    <a:pt x="2869" y="16662"/>
                    <a:pt x="2526" y="16662"/>
                  </a:cubicBezTo>
                  <a:cubicBezTo>
                    <a:pt x="2183" y="16662"/>
                    <a:pt x="1859" y="13577"/>
                    <a:pt x="1606" y="8022"/>
                  </a:cubicBezTo>
                  <a:cubicBezTo>
                    <a:pt x="1173" y="-1235"/>
                    <a:pt x="505" y="-2469"/>
                    <a:pt x="0" y="4320"/>
                  </a:cubicBezTo>
                  <a:cubicBezTo>
                    <a:pt x="0" y="4320"/>
                    <a:pt x="0" y="4320"/>
                    <a:pt x="0" y="4320"/>
                  </a:cubicBezTo>
                  <a:cubicBezTo>
                    <a:pt x="505" y="-2469"/>
                    <a:pt x="1173" y="-1235"/>
                    <a:pt x="1606" y="8640"/>
                  </a:cubicBezTo>
                  <a:cubicBezTo>
                    <a:pt x="1859" y="13577"/>
                    <a:pt x="2183" y="16662"/>
                    <a:pt x="2526" y="16662"/>
                  </a:cubicBezTo>
                  <a:cubicBezTo>
                    <a:pt x="2526" y="16662"/>
                    <a:pt x="2526" y="16662"/>
                    <a:pt x="2526" y="16662"/>
                  </a:cubicBezTo>
                  <a:cubicBezTo>
                    <a:pt x="2869" y="16662"/>
                    <a:pt x="3212" y="13577"/>
                    <a:pt x="3447" y="8640"/>
                  </a:cubicBezTo>
                  <a:cubicBezTo>
                    <a:pt x="3952" y="-2469"/>
                    <a:pt x="4782" y="-2469"/>
                    <a:pt x="5287" y="8640"/>
                  </a:cubicBezTo>
                  <a:cubicBezTo>
                    <a:pt x="5540" y="13577"/>
                    <a:pt x="5865" y="16662"/>
                    <a:pt x="6208" y="16662"/>
                  </a:cubicBezTo>
                  <a:cubicBezTo>
                    <a:pt x="6532" y="16662"/>
                    <a:pt x="6875" y="13577"/>
                    <a:pt x="7128" y="8640"/>
                  </a:cubicBezTo>
                  <a:cubicBezTo>
                    <a:pt x="7633" y="-2469"/>
                    <a:pt x="8445" y="-2469"/>
                    <a:pt x="8950" y="8640"/>
                  </a:cubicBezTo>
                  <a:cubicBezTo>
                    <a:pt x="9203" y="13577"/>
                    <a:pt x="9546" y="16662"/>
                    <a:pt x="9871" y="16662"/>
                  </a:cubicBezTo>
                  <a:cubicBezTo>
                    <a:pt x="10214" y="16662"/>
                    <a:pt x="10538" y="13577"/>
                    <a:pt x="10791" y="8640"/>
                  </a:cubicBezTo>
                  <a:cubicBezTo>
                    <a:pt x="11044" y="3085"/>
                    <a:pt x="11368" y="0"/>
                    <a:pt x="11711" y="0"/>
                  </a:cubicBezTo>
                  <a:cubicBezTo>
                    <a:pt x="12054" y="0"/>
                    <a:pt x="12379" y="3085"/>
                    <a:pt x="12632" y="8640"/>
                  </a:cubicBezTo>
                  <a:cubicBezTo>
                    <a:pt x="12884" y="13577"/>
                    <a:pt x="13209" y="16662"/>
                    <a:pt x="13552" y="16662"/>
                  </a:cubicBezTo>
                  <a:cubicBezTo>
                    <a:pt x="13877" y="16662"/>
                    <a:pt x="14220" y="13577"/>
                    <a:pt x="14472" y="8640"/>
                  </a:cubicBezTo>
                  <a:cubicBezTo>
                    <a:pt x="14707" y="3085"/>
                    <a:pt x="15032" y="0"/>
                    <a:pt x="15392" y="0"/>
                  </a:cubicBezTo>
                  <a:cubicBezTo>
                    <a:pt x="15735" y="0"/>
                    <a:pt x="16060" y="3085"/>
                    <a:pt x="16295" y="8640"/>
                  </a:cubicBezTo>
                  <a:cubicBezTo>
                    <a:pt x="16547" y="13577"/>
                    <a:pt x="16890" y="16662"/>
                    <a:pt x="17215" y="16662"/>
                  </a:cubicBezTo>
                  <a:cubicBezTo>
                    <a:pt x="17558" y="16662"/>
                    <a:pt x="17883" y="13577"/>
                    <a:pt x="18135" y="8640"/>
                  </a:cubicBezTo>
                  <a:cubicBezTo>
                    <a:pt x="18388" y="3085"/>
                    <a:pt x="18713" y="0"/>
                    <a:pt x="19056" y="0"/>
                  </a:cubicBezTo>
                  <a:cubicBezTo>
                    <a:pt x="19398" y="0"/>
                    <a:pt x="19723" y="3085"/>
                    <a:pt x="19976" y="8640"/>
                  </a:cubicBezTo>
                  <a:cubicBezTo>
                    <a:pt x="20229" y="13577"/>
                    <a:pt x="20553" y="16662"/>
                    <a:pt x="20896" y="16662"/>
                  </a:cubicBezTo>
                  <a:cubicBezTo>
                    <a:pt x="21131" y="16662"/>
                    <a:pt x="21383" y="14811"/>
                    <a:pt x="21600" y="12342"/>
                  </a:cubicBezTo>
                  <a:cubicBezTo>
                    <a:pt x="21600" y="12342"/>
                    <a:pt x="21600" y="12342"/>
                    <a:pt x="21600" y="12342"/>
                  </a:cubicBezTo>
                  <a:cubicBezTo>
                    <a:pt x="21095" y="19131"/>
                    <a:pt x="20409" y="17897"/>
                    <a:pt x="19976" y="8022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613972"/>
              <a:ext cx="9144000" cy="20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63" extrusionOk="0">
                  <a:moveTo>
                    <a:pt x="19976" y="8640"/>
                  </a:moveTo>
                  <a:cubicBezTo>
                    <a:pt x="19741" y="3085"/>
                    <a:pt x="19398" y="0"/>
                    <a:pt x="19056" y="0"/>
                  </a:cubicBezTo>
                  <a:cubicBezTo>
                    <a:pt x="18713" y="0"/>
                    <a:pt x="18388" y="3085"/>
                    <a:pt x="18135" y="8640"/>
                  </a:cubicBezTo>
                  <a:cubicBezTo>
                    <a:pt x="17630" y="19131"/>
                    <a:pt x="16818" y="19131"/>
                    <a:pt x="16313" y="8640"/>
                  </a:cubicBezTo>
                  <a:cubicBezTo>
                    <a:pt x="16060" y="3085"/>
                    <a:pt x="15735" y="0"/>
                    <a:pt x="15392" y="0"/>
                  </a:cubicBezTo>
                  <a:cubicBezTo>
                    <a:pt x="15392" y="0"/>
                    <a:pt x="15392" y="0"/>
                    <a:pt x="15392" y="0"/>
                  </a:cubicBezTo>
                  <a:cubicBezTo>
                    <a:pt x="15032" y="0"/>
                    <a:pt x="14707" y="3085"/>
                    <a:pt x="14472" y="8640"/>
                  </a:cubicBezTo>
                  <a:cubicBezTo>
                    <a:pt x="13967" y="19131"/>
                    <a:pt x="13137" y="19131"/>
                    <a:pt x="12632" y="8640"/>
                  </a:cubicBezTo>
                  <a:cubicBezTo>
                    <a:pt x="12379" y="3085"/>
                    <a:pt x="12054" y="0"/>
                    <a:pt x="11711" y="0"/>
                  </a:cubicBezTo>
                  <a:cubicBezTo>
                    <a:pt x="11368" y="0"/>
                    <a:pt x="11044" y="3085"/>
                    <a:pt x="10791" y="8640"/>
                  </a:cubicBezTo>
                  <a:cubicBezTo>
                    <a:pt x="10286" y="19131"/>
                    <a:pt x="9474" y="19131"/>
                    <a:pt x="8968" y="8640"/>
                  </a:cubicBezTo>
                  <a:cubicBezTo>
                    <a:pt x="8445" y="-2469"/>
                    <a:pt x="7633" y="-2469"/>
                    <a:pt x="7110" y="8640"/>
                  </a:cubicBezTo>
                  <a:cubicBezTo>
                    <a:pt x="6875" y="13577"/>
                    <a:pt x="6550" y="16662"/>
                    <a:pt x="6208" y="16662"/>
                  </a:cubicBezTo>
                  <a:cubicBezTo>
                    <a:pt x="5865" y="16662"/>
                    <a:pt x="5540" y="13577"/>
                    <a:pt x="5287" y="8640"/>
                  </a:cubicBezTo>
                  <a:cubicBezTo>
                    <a:pt x="4782" y="-2469"/>
                    <a:pt x="3952" y="-2469"/>
                    <a:pt x="3447" y="8640"/>
                  </a:cubicBezTo>
                  <a:cubicBezTo>
                    <a:pt x="3194" y="13577"/>
                    <a:pt x="2869" y="16662"/>
                    <a:pt x="2526" y="16662"/>
                  </a:cubicBezTo>
                  <a:cubicBezTo>
                    <a:pt x="2183" y="16662"/>
                    <a:pt x="1859" y="13577"/>
                    <a:pt x="1606" y="8640"/>
                  </a:cubicBezTo>
                  <a:cubicBezTo>
                    <a:pt x="1173" y="-1235"/>
                    <a:pt x="505" y="-2469"/>
                    <a:pt x="0" y="4320"/>
                  </a:cubicBezTo>
                  <a:cubicBezTo>
                    <a:pt x="0" y="4937"/>
                    <a:pt x="0" y="4937"/>
                    <a:pt x="0" y="4937"/>
                  </a:cubicBezTo>
                  <a:cubicBezTo>
                    <a:pt x="505" y="-1852"/>
                    <a:pt x="1173" y="-618"/>
                    <a:pt x="1606" y="8640"/>
                  </a:cubicBezTo>
                  <a:cubicBezTo>
                    <a:pt x="1859" y="13577"/>
                    <a:pt x="2183" y="16662"/>
                    <a:pt x="2526" y="16662"/>
                  </a:cubicBezTo>
                  <a:cubicBezTo>
                    <a:pt x="2526" y="16662"/>
                    <a:pt x="2526" y="16662"/>
                    <a:pt x="2526" y="16662"/>
                  </a:cubicBezTo>
                  <a:cubicBezTo>
                    <a:pt x="2869" y="16662"/>
                    <a:pt x="3212" y="13577"/>
                    <a:pt x="3447" y="8640"/>
                  </a:cubicBezTo>
                  <a:cubicBezTo>
                    <a:pt x="3952" y="-2469"/>
                    <a:pt x="4782" y="-2469"/>
                    <a:pt x="5287" y="8640"/>
                  </a:cubicBezTo>
                  <a:cubicBezTo>
                    <a:pt x="5540" y="14194"/>
                    <a:pt x="5865" y="16662"/>
                    <a:pt x="6208" y="16662"/>
                  </a:cubicBezTo>
                  <a:cubicBezTo>
                    <a:pt x="6532" y="16662"/>
                    <a:pt x="6875" y="14194"/>
                    <a:pt x="7128" y="8640"/>
                  </a:cubicBezTo>
                  <a:cubicBezTo>
                    <a:pt x="7633" y="-2469"/>
                    <a:pt x="8445" y="-2469"/>
                    <a:pt x="8950" y="8640"/>
                  </a:cubicBezTo>
                  <a:cubicBezTo>
                    <a:pt x="9203" y="14194"/>
                    <a:pt x="9546" y="16662"/>
                    <a:pt x="9871" y="16662"/>
                  </a:cubicBezTo>
                  <a:cubicBezTo>
                    <a:pt x="10214" y="16662"/>
                    <a:pt x="10538" y="14194"/>
                    <a:pt x="10791" y="8640"/>
                  </a:cubicBezTo>
                  <a:cubicBezTo>
                    <a:pt x="11044" y="3085"/>
                    <a:pt x="11368" y="617"/>
                    <a:pt x="11711" y="617"/>
                  </a:cubicBezTo>
                  <a:cubicBezTo>
                    <a:pt x="12054" y="617"/>
                    <a:pt x="12379" y="3085"/>
                    <a:pt x="12632" y="8640"/>
                  </a:cubicBezTo>
                  <a:cubicBezTo>
                    <a:pt x="12884" y="14194"/>
                    <a:pt x="13209" y="16662"/>
                    <a:pt x="13552" y="16662"/>
                  </a:cubicBezTo>
                  <a:cubicBezTo>
                    <a:pt x="13877" y="16662"/>
                    <a:pt x="14220" y="14194"/>
                    <a:pt x="14472" y="8640"/>
                  </a:cubicBezTo>
                  <a:cubicBezTo>
                    <a:pt x="14707" y="3085"/>
                    <a:pt x="15032" y="617"/>
                    <a:pt x="15392" y="617"/>
                  </a:cubicBezTo>
                  <a:cubicBezTo>
                    <a:pt x="15735" y="617"/>
                    <a:pt x="16060" y="3085"/>
                    <a:pt x="16295" y="8640"/>
                  </a:cubicBezTo>
                  <a:cubicBezTo>
                    <a:pt x="16547" y="14194"/>
                    <a:pt x="16890" y="16662"/>
                    <a:pt x="17215" y="16662"/>
                  </a:cubicBezTo>
                  <a:cubicBezTo>
                    <a:pt x="17558" y="16662"/>
                    <a:pt x="17883" y="14194"/>
                    <a:pt x="18135" y="8640"/>
                  </a:cubicBezTo>
                  <a:cubicBezTo>
                    <a:pt x="18388" y="3085"/>
                    <a:pt x="18713" y="617"/>
                    <a:pt x="19056" y="617"/>
                  </a:cubicBezTo>
                  <a:cubicBezTo>
                    <a:pt x="19398" y="617"/>
                    <a:pt x="19723" y="3085"/>
                    <a:pt x="19976" y="8640"/>
                  </a:cubicBezTo>
                  <a:cubicBezTo>
                    <a:pt x="20229" y="14194"/>
                    <a:pt x="20553" y="16662"/>
                    <a:pt x="20896" y="16662"/>
                  </a:cubicBezTo>
                  <a:cubicBezTo>
                    <a:pt x="21131" y="16662"/>
                    <a:pt x="21383" y="15428"/>
                    <a:pt x="21600" y="12342"/>
                  </a:cubicBezTo>
                  <a:cubicBezTo>
                    <a:pt x="21600" y="12342"/>
                    <a:pt x="21600" y="12342"/>
                    <a:pt x="21600" y="12342"/>
                  </a:cubicBezTo>
                  <a:cubicBezTo>
                    <a:pt x="21095" y="19131"/>
                    <a:pt x="20409" y="17897"/>
                    <a:pt x="19976" y="8640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0" y="715027"/>
              <a:ext cx="9144000" cy="20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00" extrusionOk="0">
                  <a:moveTo>
                    <a:pt x="19976" y="8100"/>
                  </a:moveTo>
                  <a:cubicBezTo>
                    <a:pt x="19741" y="3300"/>
                    <a:pt x="19398" y="300"/>
                    <a:pt x="19056" y="300"/>
                  </a:cubicBezTo>
                  <a:cubicBezTo>
                    <a:pt x="18713" y="300"/>
                    <a:pt x="18388" y="3300"/>
                    <a:pt x="18135" y="8100"/>
                  </a:cubicBezTo>
                  <a:cubicBezTo>
                    <a:pt x="17630" y="18900"/>
                    <a:pt x="16818" y="18900"/>
                    <a:pt x="16313" y="8100"/>
                  </a:cubicBezTo>
                  <a:cubicBezTo>
                    <a:pt x="16060" y="3300"/>
                    <a:pt x="15735" y="300"/>
                    <a:pt x="15392" y="300"/>
                  </a:cubicBezTo>
                  <a:cubicBezTo>
                    <a:pt x="15392" y="300"/>
                    <a:pt x="15392" y="300"/>
                    <a:pt x="15392" y="300"/>
                  </a:cubicBezTo>
                  <a:cubicBezTo>
                    <a:pt x="15032" y="300"/>
                    <a:pt x="14707" y="3300"/>
                    <a:pt x="14472" y="8100"/>
                  </a:cubicBezTo>
                  <a:cubicBezTo>
                    <a:pt x="13967" y="18900"/>
                    <a:pt x="13137" y="18900"/>
                    <a:pt x="12632" y="8100"/>
                  </a:cubicBezTo>
                  <a:cubicBezTo>
                    <a:pt x="12379" y="3300"/>
                    <a:pt x="12054" y="300"/>
                    <a:pt x="11711" y="300"/>
                  </a:cubicBezTo>
                  <a:cubicBezTo>
                    <a:pt x="11368" y="300"/>
                    <a:pt x="11044" y="3300"/>
                    <a:pt x="10791" y="8100"/>
                  </a:cubicBezTo>
                  <a:cubicBezTo>
                    <a:pt x="10286" y="18900"/>
                    <a:pt x="9474" y="18900"/>
                    <a:pt x="8968" y="8100"/>
                  </a:cubicBezTo>
                  <a:cubicBezTo>
                    <a:pt x="8445" y="-2700"/>
                    <a:pt x="7633" y="-2700"/>
                    <a:pt x="7110" y="8100"/>
                  </a:cubicBezTo>
                  <a:cubicBezTo>
                    <a:pt x="6875" y="13500"/>
                    <a:pt x="6550" y="15900"/>
                    <a:pt x="6208" y="15900"/>
                  </a:cubicBezTo>
                  <a:cubicBezTo>
                    <a:pt x="5865" y="15900"/>
                    <a:pt x="5540" y="13500"/>
                    <a:pt x="5287" y="8100"/>
                  </a:cubicBezTo>
                  <a:cubicBezTo>
                    <a:pt x="4782" y="-2700"/>
                    <a:pt x="3952" y="-2700"/>
                    <a:pt x="3447" y="8100"/>
                  </a:cubicBezTo>
                  <a:cubicBezTo>
                    <a:pt x="3194" y="13500"/>
                    <a:pt x="2869" y="15900"/>
                    <a:pt x="2526" y="15900"/>
                  </a:cubicBezTo>
                  <a:cubicBezTo>
                    <a:pt x="2183" y="15900"/>
                    <a:pt x="1859" y="13500"/>
                    <a:pt x="1606" y="8100"/>
                  </a:cubicBezTo>
                  <a:cubicBezTo>
                    <a:pt x="1173" y="-900"/>
                    <a:pt x="505" y="-2100"/>
                    <a:pt x="0" y="4500"/>
                  </a:cubicBezTo>
                  <a:cubicBezTo>
                    <a:pt x="0" y="4500"/>
                    <a:pt x="0" y="4500"/>
                    <a:pt x="0" y="4500"/>
                  </a:cubicBezTo>
                  <a:cubicBezTo>
                    <a:pt x="505" y="-2100"/>
                    <a:pt x="1173" y="-900"/>
                    <a:pt x="1606" y="8100"/>
                  </a:cubicBezTo>
                  <a:cubicBezTo>
                    <a:pt x="1859" y="13500"/>
                    <a:pt x="2183" y="16500"/>
                    <a:pt x="2526" y="16500"/>
                  </a:cubicBezTo>
                  <a:cubicBezTo>
                    <a:pt x="2526" y="16500"/>
                    <a:pt x="2526" y="16500"/>
                    <a:pt x="2526" y="16500"/>
                  </a:cubicBezTo>
                  <a:cubicBezTo>
                    <a:pt x="2869" y="16500"/>
                    <a:pt x="3212" y="13500"/>
                    <a:pt x="3447" y="8100"/>
                  </a:cubicBezTo>
                  <a:cubicBezTo>
                    <a:pt x="3952" y="-2100"/>
                    <a:pt x="4782" y="-2100"/>
                    <a:pt x="5287" y="8100"/>
                  </a:cubicBezTo>
                  <a:cubicBezTo>
                    <a:pt x="5540" y="13500"/>
                    <a:pt x="5865" y="16500"/>
                    <a:pt x="6208" y="16500"/>
                  </a:cubicBezTo>
                  <a:cubicBezTo>
                    <a:pt x="6532" y="16500"/>
                    <a:pt x="6875" y="13500"/>
                    <a:pt x="7128" y="8100"/>
                  </a:cubicBezTo>
                  <a:cubicBezTo>
                    <a:pt x="7633" y="-2100"/>
                    <a:pt x="8445" y="-2100"/>
                    <a:pt x="8950" y="8100"/>
                  </a:cubicBezTo>
                  <a:cubicBezTo>
                    <a:pt x="9203" y="13500"/>
                    <a:pt x="9546" y="16500"/>
                    <a:pt x="9871" y="16500"/>
                  </a:cubicBezTo>
                  <a:cubicBezTo>
                    <a:pt x="10214" y="16500"/>
                    <a:pt x="10538" y="13500"/>
                    <a:pt x="10791" y="8100"/>
                  </a:cubicBezTo>
                  <a:cubicBezTo>
                    <a:pt x="11044" y="3300"/>
                    <a:pt x="11368" y="300"/>
                    <a:pt x="11711" y="300"/>
                  </a:cubicBezTo>
                  <a:cubicBezTo>
                    <a:pt x="12054" y="300"/>
                    <a:pt x="12379" y="3300"/>
                    <a:pt x="12632" y="8100"/>
                  </a:cubicBezTo>
                  <a:cubicBezTo>
                    <a:pt x="12884" y="13500"/>
                    <a:pt x="13209" y="16500"/>
                    <a:pt x="13552" y="16500"/>
                  </a:cubicBezTo>
                  <a:cubicBezTo>
                    <a:pt x="13877" y="16500"/>
                    <a:pt x="14220" y="13500"/>
                    <a:pt x="14472" y="8100"/>
                  </a:cubicBezTo>
                  <a:cubicBezTo>
                    <a:pt x="14707" y="3300"/>
                    <a:pt x="15032" y="300"/>
                    <a:pt x="15392" y="300"/>
                  </a:cubicBezTo>
                  <a:cubicBezTo>
                    <a:pt x="15735" y="300"/>
                    <a:pt x="16060" y="3300"/>
                    <a:pt x="16295" y="8100"/>
                  </a:cubicBezTo>
                  <a:cubicBezTo>
                    <a:pt x="16547" y="13500"/>
                    <a:pt x="16890" y="16500"/>
                    <a:pt x="17215" y="16500"/>
                  </a:cubicBezTo>
                  <a:cubicBezTo>
                    <a:pt x="17558" y="16500"/>
                    <a:pt x="17883" y="13500"/>
                    <a:pt x="18135" y="8100"/>
                  </a:cubicBezTo>
                  <a:cubicBezTo>
                    <a:pt x="18388" y="3300"/>
                    <a:pt x="18713" y="300"/>
                    <a:pt x="19056" y="300"/>
                  </a:cubicBezTo>
                  <a:cubicBezTo>
                    <a:pt x="19398" y="300"/>
                    <a:pt x="19723" y="3300"/>
                    <a:pt x="19976" y="8100"/>
                  </a:cubicBezTo>
                  <a:cubicBezTo>
                    <a:pt x="20229" y="13500"/>
                    <a:pt x="20553" y="16500"/>
                    <a:pt x="20896" y="16500"/>
                  </a:cubicBezTo>
                  <a:cubicBezTo>
                    <a:pt x="21131" y="16500"/>
                    <a:pt x="21383" y="14700"/>
                    <a:pt x="21600" y="12300"/>
                  </a:cubicBezTo>
                  <a:cubicBezTo>
                    <a:pt x="21600" y="11700"/>
                    <a:pt x="21600" y="11700"/>
                    <a:pt x="21600" y="11700"/>
                  </a:cubicBezTo>
                  <a:cubicBezTo>
                    <a:pt x="21095" y="18300"/>
                    <a:pt x="20409" y="17100"/>
                    <a:pt x="19976" y="8100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818046"/>
              <a:ext cx="9144000" cy="20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63" extrusionOk="0">
                  <a:moveTo>
                    <a:pt x="19976" y="8022"/>
                  </a:moveTo>
                  <a:cubicBezTo>
                    <a:pt x="19741" y="3085"/>
                    <a:pt x="19398" y="0"/>
                    <a:pt x="19056" y="0"/>
                  </a:cubicBezTo>
                  <a:cubicBezTo>
                    <a:pt x="18713" y="0"/>
                    <a:pt x="18388" y="3085"/>
                    <a:pt x="18135" y="8022"/>
                  </a:cubicBezTo>
                  <a:cubicBezTo>
                    <a:pt x="17630" y="19131"/>
                    <a:pt x="16818" y="19131"/>
                    <a:pt x="16313" y="8022"/>
                  </a:cubicBezTo>
                  <a:cubicBezTo>
                    <a:pt x="16060" y="3085"/>
                    <a:pt x="15735" y="0"/>
                    <a:pt x="15392" y="0"/>
                  </a:cubicBezTo>
                  <a:cubicBezTo>
                    <a:pt x="15392" y="0"/>
                    <a:pt x="15392" y="0"/>
                    <a:pt x="15392" y="0"/>
                  </a:cubicBezTo>
                  <a:cubicBezTo>
                    <a:pt x="15032" y="0"/>
                    <a:pt x="14707" y="3085"/>
                    <a:pt x="14472" y="8022"/>
                  </a:cubicBezTo>
                  <a:cubicBezTo>
                    <a:pt x="13967" y="19131"/>
                    <a:pt x="13137" y="19131"/>
                    <a:pt x="12632" y="8022"/>
                  </a:cubicBezTo>
                  <a:cubicBezTo>
                    <a:pt x="12379" y="3085"/>
                    <a:pt x="12054" y="0"/>
                    <a:pt x="11711" y="0"/>
                  </a:cubicBezTo>
                  <a:cubicBezTo>
                    <a:pt x="11368" y="0"/>
                    <a:pt x="11044" y="3085"/>
                    <a:pt x="10791" y="8022"/>
                  </a:cubicBezTo>
                  <a:cubicBezTo>
                    <a:pt x="10286" y="19131"/>
                    <a:pt x="9474" y="19131"/>
                    <a:pt x="8968" y="8022"/>
                  </a:cubicBezTo>
                  <a:cubicBezTo>
                    <a:pt x="8445" y="-2469"/>
                    <a:pt x="7633" y="-2469"/>
                    <a:pt x="7110" y="8022"/>
                  </a:cubicBezTo>
                  <a:cubicBezTo>
                    <a:pt x="6875" y="13577"/>
                    <a:pt x="6550" y="16662"/>
                    <a:pt x="6208" y="16662"/>
                  </a:cubicBezTo>
                  <a:cubicBezTo>
                    <a:pt x="5865" y="16662"/>
                    <a:pt x="5540" y="13577"/>
                    <a:pt x="5287" y="8022"/>
                  </a:cubicBezTo>
                  <a:cubicBezTo>
                    <a:pt x="4782" y="-2469"/>
                    <a:pt x="3952" y="-2469"/>
                    <a:pt x="3447" y="8022"/>
                  </a:cubicBezTo>
                  <a:cubicBezTo>
                    <a:pt x="3194" y="13577"/>
                    <a:pt x="2869" y="16662"/>
                    <a:pt x="2526" y="16662"/>
                  </a:cubicBezTo>
                  <a:cubicBezTo>
                    <a:pt x="2183" y="16662"/>
                    <a:pt x="1859" y="13577"/>
                    <a:pt x="1606" y="8022"/>
                  </a:cubicBezTo>
                  <a:cubicBezTo>
                    <a:pt x="1173" y="-1235"/>
                    <a:pt x="505" y="-2469"/>
                    <a:pt x="0" y="4320"/>
                  </a:cubicBezTo>
                  <a:cubicBezTo>
                    <a:pt x="0" y="4937"/>
                    <a:pt x="0" y="4937"/>
                    <a:pt x="0" y="4937"/>
                  </a:cubicBezTo>
                  <a:cubicBezTo>
                    <a:pt x="505" y="-2469"/>
                    <a:pt x="1173" y="-1235"/>
                    <a:pt x="1606" y="8640"/>
                  </a:cubicBezTo>
                  <a:cubicBezTo>
                    <a:pt x="1859" y="13577"/>
                    <a:pt x="2183" y="16662"/>
                    <a:pt x="2526" y="16662"/>
                  </a:cubicBezTo>
                  <a:cubicBezTo>
                    <a:pt x="2526" y="16662"/>
                    <a:pt x="2526" y="16662"/>
                    <a:pt x="2526" y="16662"/>
                  </a:cubicBezTo>
                  <a:cubicBezTo>
                    <a:pt x="2869" y="16662"/>
                    <a:pt x="3212" y="13577"/>
                    <a:pt x="3447" y="8640"/>
                  </a:cubicBezTo>
                  <a:cubicBezTo>
                    <a:pt x="3952" y="-2469"/>
                    <a:pt x="4782" y="-2469"/>
                    <a:pt x="5287" y="8640"/>
                  </a:cubicBezTo>
                  <a:cubicBezTo>
                    <a:pt x="5540" y="13577"/>
                    <a:pt x="5865" y="16662"/>
                    <a:pt x="6208" y="16662"/>
                  </a:cubicBezTo>
                  <a:cubicBezTo>
                    <a:pt x="6532" y="16662"/>
                    <a:pt x="6875" y="13577"/>
                    <a:pt x="7128" y="8640"/>
                  </a:cubicBezTo>
                  <a:cubicBezTo>
                    <a:pt x="7633" y="-2469"/>
                    <a:pt x="8445" y="-2469"/>
                    <a:pt x="8950" y="8640"/>
                  </a:cubicBezTo>
                  <a:cubicBezTo>
                    <a:pt x="9203" y="13577"/>
                    <a:pt x="9546" y="16662"/>
                    <a:pt x="9871" y="16662"/>
                  </a:cubicBezTo>
                  <a:cubicBezTo>
                    <a:pt x="10214" y="16662"/>
                    <a:pt x="10538" y="13577"/>
                    <a:pt x="10791" y="8640"/>
                  </a:cubicBezTo>
                  <a:cubicBezTo>
                    <a:pt x="11044" y="3085"/>
                    <a:pt x="11368" y="0"/>
                    <a:pt x="11711" y="0"/>
                  </a:cubicBezTo>
                  <a:cubicBezTo>
                    <a:pt x="12054" y="0"/>
                    <a:pt x="12379" y="3085"/>
                    <a:pt x="12632" y="8640"/>
                  </a:cubicBezTo>
                  <a:cubicBezTo>
                    <a:pt x="12884" y="13577"/>
                    <a:pt x="13209" y="16662"/>
                    <a:pt x="13552" y="16662"/>
                  </a:cubicBezTo>
                  <a:cubicBezTo>
                    <a:pt x="13877" y="16662"/>
                    <a:pt x="14220" y="13577"/>
                    <a:pt x="14472" y="8640"/>
                  </a:cubicBezTo>
                  <a:cubicBezTo>
                    <a:pt x="14707" y="3085"/>
                    <a:pt x="15032" y="0"/>
                    <a:pt x="15392" y="0"/>
                  </a:cubicBezTo>
                  <a:cubicBezTo>
                    <a:pt x="15735" y="0"/>
                    <a:pt x="16060" y="3085"/>
                    <a:pt x="16295" y="8640"/>
                  </a:cubicBezTo>
                  <a:cubicBezTo>
                    <a:pt x="16547" y="13577"/>
                    <a:pt x="16890" y="16662"/>
                    <a:pt x="17215" y="16662"/>
                  </a:cubicBezTo>
                  <a:cubicBezTo>
                    <a:pt x="17558" y="16662"/>
                    <a:pt x="17883" y="13577"/>
                    <a:pt x="18135" y="8640"/>
                  </a:cubicBezTo>
                  <a:cubicBezTo>
                    <a:pt x="18388" y="3085"/>
                    <a:pt x="18713" y="0"/>
                    <a:pt x="19056" y="0"/>
                  </a:cubicBezTo>
                  <a:cubicBezTo>
                    <a:pt x="19398" y="0"/>
                    <a:pt x="19723" y="3085"/>
                    <a:pt x="19976" y="8640"/>
                  </a:cubicBezTo>
                  <a:cubicBezTo>
                    <a:pt x="20229" y="13577"/>
                    <a:pt x="20553" y="16662"/>
                    <a:pt x="20896" y="16662"/>
                  </a:cubicBezTo>
                  <a:cubicBezTo>
                    <a:pt x="21131" y="16662"/>
                    <a:pt x="21383" y="15428"/>
                    <a:pt x="21600" y="12342"/>
                  </a:cubicBezTo>
                  <a:cubicBezTo>
                    <a:pt x="21600" y="12342"/>
                    <a:pt x="21600" y="12342"/>
                    <a:pt x="21600" y="12342"/>
                  </a:cubicBezTo>
                  <a:cubicBezTo>
                    <a:pt x="21095" y="19131"/>
                    <a:pt x="20409" y="17897"/>
                    <a:pt x="19976" y="8022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0" y="922113"/>
              <a:ext cx="9144000" cy="20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354" extrusionOk="0">
                  <a:moveTo>
                    <a:pt x="19976" y="8332"/>
                  </a:moveTo>
                  <a:cubicBezTo>
                    <a:pt x="19741" y="2777"/>
                    <a:pt x="19398" y="309"/>
                    <a:pt x="19056" y="309"/>
                  </a:cubicBezTo>
                  <a:cubicBezTo>
                    <a:pt x="18713" y="309"/>
                    <a:pt x="18388" y="2777"/>
                    <a:pt x="18135" y="8332"/>
                  </a:cubicBezTo>
                  <a:cubicBezTo>
                    <a:pt x="17630" y="18823"/>
                    <a:pt x="16818" y="18823"/>
                    <a:pt x="16313" y="8332"/>
                  </a:cubicBezTo>
                  <a:cubicBezTo>
                    <a:pt x="16060" y="2777"/>
                    <a:pt x="15735" y="309"/>
                    <a:pt x="15392" y="309"/>
                  </a:cubicBezTo>
                  <a:cubicBezTo>
                    <a:pt x="15392" y="309"/>
                    <a:pt x="15392" y="309"/>
                    <a:pt x="15392" y="309"/>
                  </a:cubicBezTo>
                  <a:cubicBezTo>
                    <a:pt x="15032" y="309"/>
                    <a:pt x="14707" y="2777"/>
                    <a:pt x="14472" y="8332"/>
                  </a:cubicBezTo>
                  <a:cubicBezTo>
                    <a:pt x="13967" y="18823"/>
                    <a:pt x="13137" y="18823"/>
                    <a:pt x="12632" y="8332"/>
                  </a:cubicBezTo>
                  <a:cubicBezTo>
                    <a:pt x="12379" y="2777"/>
                    <a:pt x="12054" y="309"/>
                    <a:pt x="11711" y="309"/>
                  </a:cubicBezTo>
                  <a:cubicBezTo>
                    <a:pt x="11368" y="309"/>
                    <a:pt x="11044" y="2777"/>
                    <a:pt x="10791" y="8332"/>
                  </a:cubicBezTo>
                  <a:cubicBezTo>
                    <a:pt x="10286" y="18823"/>
                    <a:pt x="9474" y="18823"/>
                    <a:pt x="8968" y="8332"/>
                  </a:cubicBezTo>
                  <a:cubicBezTo>
                    <a:pt x="8445" y="-2777"/>
                    <a:pt x="7633" y="-2777"/>
                    <a:pt x="7110" y="8332"/>
                  </a:cubicBezTo>
                  <a:cubicBezTo>
                    <a:pt x="6875" y="13269"/>
                    <a:pt x="6550" y="16354"/>
                    <a:pt x="6208" y="16354"/>
                  </a:cubicBezTo>
                  <a:cubicBezTo>
                    <a:pt x="5865" y="16354"/>
                    <a:pt x="5540" y="13269"/>
                    <a:pt x="5287" y="8332"/>
                  </a:cubicBezTo>
                  <a:cubicBezTo>
                    <a:pt x="4782" y="-2777"/>
                    <a:pt x="3952" y="-2777"/>
                    <a:pt x="3447" y="8332"/>
                  </a:cubicBezTo>
                  <a:cubicBezTo>
                    <a:pt x="3194" y="13269"/>
                    <a:pt x="2869" y="16354"/>
                    <a:pt x="2526" y="16354"/>
                  </a:cubicBezTo>
                  <a:cubicBezTo>
                    <a:pt x="2183" y="16354"/>
                    <a:pt x="1859" y="13269"/>
                    <a:pt x="1606" y="8332"/>
                  </a:cubicBezTo>
                  <a:cubicBezTo>
                    <a:pt x="1173" y="-926"/>
                    <a:pt x="505" y="-2160"/>
                    <a:pt x="0" y="4629"/>
                  </a:cubicBezTo>
                  <a:cubicBezTo>
                    <a:pt x="0" y="4629"/>
                    <a:pt x="0" y="4629"/>
                    <a:pt x="0" y="4629"/>
                  </a:cubicBezTo>
                  <a:cubicBezTo>
                    <a:pt x="505" y="-2160"/>
                    <a:pt x="1173" y="-926"/>
                    <a:pt x="1606" y="8332"/>
                  </a:cubicBezTo>
                  <a:cubicBezTo>
                    <a:pt x="1859" y="13886"/>
                    <a:pt x="2183" y="16354"/>
                    <a:pt x="2526" y="16354"/>
                  </a:cubicBezTo>
                  <a:cubicBezTo>
                    <a:pt x="2526" y="16354"/>
                    <a:pt x="2526" y="16354"/>
                    <a:pt x="2526" y="16354"/>
                  </a:cubicBezTo>
                  <a:cubicBezTo>
                    <a:pt x="2869" y="16354"/>
                    <a:pt x="3212" y="13886"/>
                    <a:pt x="3447" y="8332"/>
                  </a:cubicBezTo>
                  <a:cubicBezTo>
                    <a:pt x="3952" y="-2777"/>
                    <a:pt x="4782" y="-2777"/>
                    <a:pt x="5287" y="8332"/>
                  </a:cubicBezTo>
                  <a:cubicBezTo>
                    <a:pt x="5540" y="13886"/>
                    <a:pt x="5865" y="16354"/>
                    <a:pt x="6208" y="16354"/>
                  </a:cubicBezTo>
                  <a:cubicBezTo>
                    <a:pt x="6532" y="16354"/>
                    <a:pt x="6875" y="13886"/>
                    <a:pt x="7128" y="8332"/>
                  </a:cubicBezTo>
                  <a:cubicBezTo>
                    <a:pt x="7633" y="-2777"/>
                    <a:pt x="8445" y="-2777"/>
                    <a:pt x="8950" y="8332"/>
                  </a:cubicBezTo>
                  <a:cubicBezTo>
                    <a:pt x="9203" y="13886"/>
                    <a:pt x="9546" y="16354"/>
                    <a:pt x="9871" y="16354"/>
                  </a:cubicBezTo>
                  <a:cubicBezTo>
                    <a:pt x="10214" y="16354"/>
                    <a:pt x="10538" y="13886"/>
                    <a:pt x="10791" y="8332"/>
                  </a:cubicBezTo>
                  <a:cubicBezTo>
                    <a:pt x="11044" y="3394"/>
                    <a:pt x="11368" y="309"/>
                    <a:pt x="11711" y="309"/>
                  </a:cubicBezTo>
                  <a:cubicBezTo>
                    <a:pt x="12054" y="309"/>
                    <a:pt x="12379" y="3394"/>
                    <a:pt x="12632" y="8332"/>
                  </a:cubicBezTo>
                  <a:cubicBezTo>
                    <a:pt x="12884" y="13886"/>
                    <a:pt x="13209" y="16354"/>
                    <a:pt x="13552" y="16354"/>
                  </a:cubicBezTo>
                  <a:cubicBezTo>
                    <a:pt x="13877" y="16354"/>
                    <a:pt x="14220" y="13886"/>
                    <a:pt x="14472" y="8332"/>
                  </a:cubicBezTo>
                  <a:cubicBezTo>
                    <a:pt x="14707" y="3394"/>
                    <a:pt x="15032" y="309"/>
                    <a:pt x="15392" y="309"/>
                  </a:cubicBezTo>
                  <a:cubicBezTo>
                    <a:pt x="15735" y="309"/>
                    <a:pt x="16060" y="3394"/>
                    <a:pt x="16295" y="8332"/>
                  </a:cubicBezTo>
                  <a:cubicBezTo>
                    <a:pt x="16547" y="13886"/>
                    <a:pt x="16890" y="16354"/>
                    <a:pt x="17215" y="16354"/>
                  </a:cubicBezTo>
                  <a:cubicBezTo>
                    <a:pt x="17558" y="16354"/>
                    <a:pt x="17883" y="13886"/>
                    <a:pt x="18135" y="8332"/>
                  </a:cubicBezTo>
                  <a:cubicBezTo>
                    <a:pt x="18388" y="3394"/>
                    <a:pt x="18713" y="309"/>
                    <a:pt x="19056" y="309"/>
                  </a:cubicBezTo>
                  <a:cubicBezTo>
                    <a:pt x="19398" y="309"/>
                    <a:pt x="19723" y="3394"/>
                    <a:pt x="19976" y="8332"/>
                  </a:cubicBezTo>
                  <a:cubicBezTo>
                    <a:pt x="20229" y="13886"/>
                    <a:pt x="20553" y="16354"/>
                    <a:pt x="20896" y="16354"/>
                  </a:cubicBezTo>
                  <a:cubicBezTo>
                    <a:pt x="21131" y="16354"/>
                    <a:pt x="21383" y="15120"/>
                    <a:pt x="21600" y="12034"/>
                  </a:cubicBezTo>
                  <a:cubicBezTo>
                    <a:pt x="21600" y="12034"/>
                    <a:pt x="21600" y="12034"/>
                    <a:pt x="21600" y="12034"/>
                  </a:cubicBezTo>
                  <a:cubicBezTo>
                    <a:pt x="21095" y="18823"/>
                    <a:pt x="20409" y="17589"/>
                    <a:pt x="19976" y="8332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0" y="1024982"/>
              <a:ext cx="9144000" cy="20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63" extrusionOk="0">
                  <a:moveTo>
                    <a:pt x="19976" y="8022"/>
                  </a:moveTo>
                  <a:cubicBezTo>
                    <a:pt x="19741" y="3085"/>
                    <a:pt x="19398" y="0"/>
                    <a:pt x="19056" y="0"/>
                  </a:cubicBezTo>
                  <a:cubicBezTo>
                    <a:pt x="18713" y="0"/>
                    <a:pt x="18388" y="3085"/>
                    <a:pt x="18135" y="8022"/>
                  </a:cubicBezTo>
                  <a:cubicBezTo>
                    <a:pt x="17630" y="19131"/>
                    <a:pt x="16818" y="19131"/>
                    <a:pt x="16313" y="8022"/>
                  </a:cubicBezTo>
                  <a:cubicBezTo>
                    <a:pt x="16060" y="3085"/>
                    <a:pt x="15735" y="0"/>
                    <a:pt x="15392" y="0"/>
                  </a:cubicBezTo>
                  <a:cubicBezTo>
                    <a:pt x="15392" y="0"/>
                    <a:pt x="15392" y="0"/>
                    <a:pt x="15392" y="0"/>
                  </a:cubicBezTo>
                  <a:cubicBezTo>
                    <a:pt x="15032" y="0"/>
                    <a:pt x="14707" y="3085"/>
                    <a:pt x="14472" y="8022"/>
                  </a:cubicBezTo>
                  <a:cubicBezTo>
                    <a:pt x="13967" y="19131"/>
                    <a:pt x="13137" y="19131"/>
                    <a:pt x="12632" y="8022"/>
                  </a:cubicBezTo>
                  <a:cubicBezTo>
                    <a:pt x="12379" y="3085"/>
                    <a:pt x="12054" y="0"/>
                    <a:pt x="11711" y="0"/>
                  </a:cubicBezTo>
                  <a:cubicBezTo>
                    <a:pt x="11368" y="0"/>
                    <a:pt x="11044" y="3085"/>
                    <a:pt x="10791" y="8022"/>
                  </a:cubicBezTo>
                  <a:cubicBezTo>
                    <a:pt x="10286" y="19131"/>
                    <a:pt x="9474" y="19131"/>
                    <a:pt x="8968" y="8022"/>
                  </a:cubicBezTo>
                  <a:cubicBezTo>
                    <a:pt x="8445" y="-2469"/>
                    <a:pt x="7633" y="-2469"/>
                    <a:pt x="7110" y="8022"/>
                  </a:cubicBezTo>
                  <a:cubicBezTo>
                    <a:pt x="6875" y="13577"/>
                    <a:pt x="6550" y="16045"/>
                    <a:pt x="6208" y="16045"/>
                  </a:cubicBezTo>
                  <a:cubicBezTo>
                    <a:pt x="5865" y="16045"/>
                    <a:pt x="5540" y="13577"/>
                    <a:pt x="5287" y="8022"/>
                  </a:cubicBezTo>
                  <a:cubicBezTo>
                    <a:pt x="4782" y="-2469"/>
                    <a:pt x="3952" y="-2469"/>
                    <a:pt x="3447" y="8022"/>
                  </a:cubicBezTo>
                  <a:cubicBezTo>
                    <a:pt x="3194" y="13577"/>
                    <a:pt x="2869" y="16045"/>
                    <a:pt x="2526" y="16045"/>
                  </a:cubicBezTo>
                  <a:cubicBezTo>
                    <a:pt x="2183" y="16045"/>
                    <a:pt x="1859" y="13577"/>
                    <a:pt x="1606" y="8022"/>
                  </a:cubicBezTo>
                  <a:cubicBezTo>
                    <a:pt x="1173" y="-1235"/>
                    <a:pt x="505" y="-2469"/>
                    <a:pt x="0" y="4320"/>
                  </a:cubicBezTo>
                  <a:cubicBezTo>
                    <a:pt x="0" y="4320"/>
                    <a:pt x="0" y="4320"/>
                    <a:pt x="0" y="4320"/>
                  </a:cubicBezTo>
                  <a:cubicBezTo>
                    <a:pt x="505" y="-2469"/>
                    <a:pt x="1173" y="-1235"/>
                    <a:pt x="1606" y="8022"/>
                  </a:cubicBezTo>
                  <a:cubicBezTo>
                    <a:pt x="1859" y="13577"/>
                    <a:pt x="2183" y="16662"/>
                    <a:pt x="2526" y="16662"/>
                  </a:cubicBezTo>
                  <a:cubicBezTo>
                    <a:pt x="2526" y="16662"/>
                    <a:pt x="2526" y="16662"/>
                    <a:pt x="2526" y="16662"/>
                  </a:cubicBezTo>
                  <a:cubicBezTo>
                    <a:pt x="2869" y="16662"/>
                    <a:pt x="3212" y="13577"/>
                    <a:pt x="3447" y="8022"/>
                  </a:cubicBezTo>
                  <a:cubicBezTo>
                    <a:pt x="3952" y="-2469"/>
                    <a:pt x="4782" y="-2469"/>
                    <a:pt x="5287" y="8022"/>
                  </a:cubicBezTo>
                  <a:cubicBezTo>
                    <a:pt x="5540" y="13577"/>
                    <a:pt x="5865" y="16662"/>
                    <a:pt x="6208" y="16662"/>
                  </a:cubicBezTo>
                  <a:cubicBezTo>
                    <a:pt x="6532" y="16662"/>
                    <a:pt x="6875" y="13577"/>
                    <a:pt x="7128" y="8022"/>
                  </a:cubicBezTo>
                  <a:cubicBezTo>
                    <a:pt x="7633" y="-2469"/>
                    <a:pt x="8445" y="-2469"/>
                    <a:pt x="8950" y="8022"/>
                  </a:cubicBezTo>
                  <a:cubicBezTo>
                    <a:pt x="9203" y="13577"/>
                    <a:pt x="9546" y="16662"/>
                    <a:pt x="9871" y="16662"/>
                  </a:cubicBezTo>
                  <a:cubicBezTo>
                    <a:pt x="10214" y="16662"/>
                    <a:pt x="10538" y="13577"/>
                    <a:pt x="10791" y="8022"/>
                  </a:cubicBezTo>
                  <a:cubicBezTo>
                    <a:pt x="11044" y="3085"/>
                    <a:pt x="11368" y="0"/>
                    <a:pt x="11711" y="0"/>
                  </a:cubicBezTo>
                  <a:cubicBezTo>
                    <a:pt x="12054" y="0"/>
                    <a:pt x="12379" y="3085"/>
                    <a:pt x="12632" y="8022"/>
                  </a:cubicBezTo>
                  <a:cubicBezTo>
                    <a:pt x="12884" y="13577"/>
                    <a:pt x="13209" y="16662"/>
                    <a:pt x="13552" y="16662"/>
                  </a:cubicBezTo>
                  <a:cubicBezTo>
                    <a:pt x="13877" y="16662"/>
                    <a:pt x="14220" y="13577"/>
                    <a:pt x="14472" y="8022"/>
                  </a:cubicBezTo>
                  <a:cubicBezTo>
                    <a:pt x="14707" y="3085"/>
                    <a:pt x="15032" y="0"/>
                    <a:pt x="15392" y="0"/>
                  </a:cubicBezTo>
                  <a:cubicBezTo>
                    <a:pt x="15735" y="0"/>
                    <a:pt x="16060" y="3085"/>
                    <a:pt x="16295" y="8022"/>
                  </a:cubicBezTo>
                  <a:cubicBezTo>
                    <a:pt x="16547" y="13577"/>
                    <a:pt x="16890" y="16662"/>
                    <a:pt x="17215" y="16662"/>
                  </a:cubicBezTo>
                  <a:cubicBezTo>
                    <a:pt x="17558" y="16662"/>
                    <a:pt x="17883" y="13577"/>
                    <a:pt x="18135" y="8022"/>
                  </a:cubicBezTo>
                  <a:cubicBezTo>
                    <a:pt x="18388" y="3085"/>
                    <a:pt x="18713" y="0"/>
                    <a:pt x="19056" y="0"/>
                  </a:cubicBezTo>
                  <a:cubicBezTo>
                    <a:pt x="19398" y="0"/>
                    <a:pt x="19723" y="3085"/>
                    <a:pt x="19976" y="8022"/>
                  </a:cubicBezTo>
                  <a:cubicBezTo>
                    <a:pt x="20229" y="13577"/>
                    <a:pt x="20553" y="16662"/>
                    <a:pt x="20896" y="16662"/>
                  </a:cubicBezTo>
                  <a:cubicBezTo>
                    <a:pt x="21131" y="16662"/>
                    <a:pt x="21383" y="14811"/>
                    <a:pt x="21600" y="12342"/>
                  </a:cubicBezTo>
                  <a:cubicBezTo>
                    <a:pt x="21600" y="11725"/>
                    <a:pt x="21600" y="11725"/>
                    <a:pt x="21600" y="11725"/>
                  </a:cubicBezTo>
                  <a:cubicBezTo>
                    <a:pt x="21095" y="18514"/>
                    <a:pt x="20409" y="17280"/>
                    <a:pt x="19976" y="8022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1125216"/>
              <a:ext cx="9144000" cy="20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663" extrusionOk="0">
                  <a:moveTo>
                    <a:pt x="19976" y="8640"/>
                  </a:moveTo>
                  <a:cubicBezTo>
                    <a:pt x="19741" y="3085"/>
                    <a:pt x="19398" y="0"/>
                    <a:pt x="19056" y="0"/>
                  </a:cubicBezTo>
                  <a:cubicBezTo>
                    <a:pt x="18713" y="0"/>
                    <a:pt x="18388" y="3085"/>
                    <a:pt x="18135" y="8640"/>
                  </a:cubicBezTo>
                  <a:cubicBezTo>
                    <a:pt x="17630" y="19131"/>
                    <a:pt x="16818" y="19131"/>
                    <a:pt x="16313" y="8640"/>
                  </a:cubicBezTo>
                  <a:cubicBezTo>
                    <a:pt x="16060" y="3085"/>
                    <a:pt x="15735" y="0"/>
                    <a:pt x="15392" y="0"/>
                  </a:cubicBezTo>
                  <a:cubicBezTo>
                    <a:pt x="15392" y="0"/>
                    <a:pt x="15392" y="0"/>
                    <a:pt x="15392" y="0"/>
                  </a:cubicBezTo>
                  <a:cubicBezTo>
                    <a:pt x="15032" y="0"/>
                    <a:pt x="14707" y="3085"/>
                    <a:pt x="14472" y="8640"/>
                  </a:cubicBezTo>
                  <a:cubicBezTo>
                    <a:pt x="13967" y="19131"/>
                    <a:pt x="13137" y="19131"/>
                    <a:pt x="12632" y="8640"/>
                  </a:cubicBezTo>
                  <a:cubicBezTo>
                    <a:pt x="12379" y="3085"/>
                    <a:pt x="12054" y="0"/>
                    <a:pt x="11711" y="0"/>
                  </a:cubicBezTo>
                  <a:cubicBezTo>
                    <a:pt x="11368" y="0"/>
                    <a:pt x="11044" y="3085"/>
                    <a:pt x="10791" y="8640"/>
                  </a:cubicBezTo>
                  <a:cubicBezTo>
                    <a:pt x="10286" y="19131"/>
                    <a:pt x="9474" y="19131"/>
                    <a:pt x="8968" y="8640"/>
                  </a:cubicBezTo>
                  <a:cubicBezTo>
                    <a:pt x="8445" y="-2469"/>
                    <a:pt x="7633" y="-2469"/>
                    <a:pt x="7110" y="8640"/>
                  </a:cubicBezTo>
                  <a:cubicBezTo>
                    <a:pt x="6875" y="13577"/>
                    <a:pt x="6550" y="16662"/>
                    <a:pt x="6208" y="16662"/>
                  </a:cubicBezTo>
                  <a:cubicBezTo>
                    <a:pt x="5865" y="16662"/>
                    <a:pt x="5540" y="13577"/>
                    <a:pt x="5287" y="8640"/>
                  </a:cubicBezTo>
                  <a:cubicBezTo>
                    <a:pt x="4782" y="-2469"/>
                    <a:pt x="3952" y="-2469"/>
                    <a:pt x="3447" y="8640"/>
                  </a:cubicBezTo>
                  <a:cubicBezTo>
                    <a:pt x="3194" y="13577"/>
                    <a:pt x="2869" y="16662"/>
                    <a:pt x="2526" y="16662"/>
                  </a:cubicBezTo>
                  <a:cubicBezTo>
                    <a:pt x="2183" y="16662"/>
                    <a:pt x="1859" y="13577"/>
                    <a:pt x="1606" y="8640"/>
                  </a:cubicBezTo>
                  <a:cubicBezTo>
                    <a:pt x="1173" y="-1235"/>
                    <a:pt x="505" y="-2469"/>
                    <a:pt x="0" y="4320"/>
                  </a:cubicBezTo>
                  <a:cubicBezTo>
                    <a:pt x="0" y="4937"/>
                    <a:pt x="0" y="4937"/>
                    <a:pt x="0" y="4937"/>
                  </a:cubicBezTo>
                  <a:cubicBezTo>
                    <a:pt x="505" y="-1852"/>
                    <a:pt x="1173" y="-618"/>
                    <a:pt x="1606" y="8640"/>
                  </a:cubicBezTo>
                  <a:cubicBezTo>
                    <a:pt x="1859" y="13577"/>
                    <a:pt x="2183" y="16662"/>
                    <a:pt x="2526" y="16662"/>
                  </a:cubicBezTo>
                  <a:cubicBezTo>
                    <a:pt x="2526" y="16662"/>
                    <a:pt x="2526" y="16662"/>
                    <a:pt x="2526" y="16662"/>
                  </a:cubicBezTo>
                  <a:cubicBezTo>
                    <a:pt x="2869" y="16662"/>
                    <a:pt x="3212" y="13577"/>
                    <a:pt x="3447" y="8640"/>
                  </a:cubicBezTo>
                  <a:cubicBezTo>
                    <a:pt x="3952" y="-2469"/>
                    <a:pt x="4782" y="-2469"/>
                    <a:pt x="5287" y="8640"/>
                  </a:cubicBezTo>
                  <a:cubicBezTo>
                    <a:pt x="5540" y="14194"/>
                    <a:pt x="5865" y="16662"/>
                    <a:pt x="6208" y="16662"/>
                  </a:cubicBezTo>
                  <a:cubicBezTo>
                    <a:pt x="6532" y="16662"/>
                    <a:pt x="6875" y="14194"/>
                    <a:pt x="7128" y="8640"/>
                  </a:cubicBezTo>
                  <a:cubicBezTo>
                    <a:pt x="7633" y="-2469"/>
                    <a:pt x="8445" y="-2469"/>
                    <a:pt x="8950" y="8640"/>
                  </a:cubicBezTo>
                  <a:cubicBezTo>
                    <a:pt x="9203" y="14194"/>
                    <a:pt x="9546" y="16662"/>
                    <a:pt x="9871" y="16662"/>
                  </a:cubicBezTo>
                  <a:cubicBezTo>
                    <a:pt x="10214" y="16662"/>
                    <a:pt x="10538" y="14194"/>
                    <a:pt x="10791" y="8640"/>
                  </a:cubicBezTo>
                  <a:cubicBezTo>
                    <a:pt x="11044" y="3085"/>
                    <a:pt x="11368" y="617"/>
                    <a:pt x="11711" y="617"/>
                  </a:cubicBezTo>
                  <a:cubicBezTo>
                    <a:pt x="12054" y="617"/>
                    <a:pt x="12379" y="3085"/>
                    <a:pt x="12632" y="8640"/>
                  </a:cubicBezTo>
                  <a:cubicBezTo>
                    <a:pt x="12884" y="14194"/>
                    <a:pt x="13209" y="16662"/>
                    <a:pt x="13552" y="16662"/>
                  </a:cubicBezTo>
                  <a:cubicBezTo>
                    <a:pt x="13877" y="16662"/>
                    <a:pt x="14220" y="14194"/>
                    <a:pt x="14472" y="8640"/>
                  </a:cubicBezTo>
                  <a:cubicBezTo>
                    <a:pt x="14707" y="3085"/>
                    <a:pt x="15032" y="617"/>
                    <a:pt x="15392" y="617"/>
                  </a:cubicBezTo>
                  <a:cubicBezTo>
                    <a:pt x="15735" y="617"/>
                    <a:pt x="16060" y="3085"/>
                    <a:pt x="16295" y="8640"/>
                  </a:cubicBezTo>
                  <a:cubicBezTo>
                    <a:pt x="16547" y="14194"/>
                    <a:pt x="16890" y="16662"/>
                    <a:pt x="17215" y="16662"/>
                  </a:cubicBezTo>
                  <a:cubicBezTo>
                    <a:pt x="17558" y="16662"/>
                    <a:pt x="17883" y="14194"/>
                    <a:pt x="18135" y="8640"/>
                  </a:cubicBezTo>
                  <a:cubicBezTo>
                    <a:pt x="18388" y="3085"/>
                    <a:pt x="18713" y="617"/>
                    <a:pt x="19056" y="617"/>
                  </a:cubicBezTo>
                  <a:cubicBezTo>
                    <a:pt x="19398" y="617"/>
                    <a:pt x="19723" y="3085"/>
                    <a:pt x="19976" y="8640"/>
                  </a:cubicBezTo>
                  <a:cubicBezTo>
                    <a:pt x="20229" y="14194"/>
                    <a:pt x="20553" y="16662"/>
                    <a:pt x="20896" y="16662"/>
                  </a:cubicBezTo>
                  <a:cubicBezTo>
                    <a:pt x="21131" y="16662"/>
                    <a:pt x="21383" y="15428"/>
                    <a:pt x="21600" y="12342"/>
                  </a:cubicBezTo>
                  <a:cubicBezTo>
                    <a:pt x="21600" y="12342"/>
                    <a:pt x="21600" y="12342"/>
                    <a:pt x="21600" y="12342"/>
                  </a:cubicBezTo>
                  <a:cubicBezTo>
                    <a:pt x="21095" y="19131"/>
                    <a:pt x="20409" y="17897"/>
                    <a:pt x="19976" y="8640"/>
                  </a:cubicBezTo>
                  <a:close/>
                </a:path>
              </a:pathLst>
            </a:custGeom>
            <a:noFill/>
            <a:ln w="3175" cap="flat">
              <a:solidFill>
                <a:srgbClr val="07646D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01" name="Shape 101"/>
          <p:cNvSpPr/>
          <p:nvPr/>
        </p:nvSpPr>
        <p:spPr>
          <a:xfrm>
            <a:off x="4467225" y="3867150"/>
            <a:ext cx="26130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" y="12567"/>
                </a:moveTo>
                <a:cubicBezTo>
                  <a:pt x="158" y="12567"/>
                  <a:pt x="337" y="14236"/>
                  <a:pt x="574" y="14236"/>
                </a:cubicBezTo>
                <a:cubicBezTo>
                  <a:pt x="693" y="14236"/>
                  <a:pt x="812" y="13647"/>
                  <a:pt x="812" y="12273"/>
                </a:cubicBezTo>
                <a:cubicBezTo>
                  <a:pt x="812" y="9327"/>
                  <a:pt x="30" y="9818"/>
                  <a:pt x="30" y="4811"/>
                </a:cubicBezTo>
                <a:cubicBezTo>
                  <a:pt x="30" y="2062"/>
                  <a:pt x="267" y="0"/>
                  <a:pt x="584" y="0"/>
                </a:cubicBezTo>
                <a:cubicBezTo>
                  <a:pt x="911" y="0"/>
                  <a:pt x="1079" y="1767"/>
                  <a:pt x="1079" y="1767"/>
                </a:cubicBezTo>
                <a:cubicBezTo>
                  <a:pt x="950" y="4222"/>
                  <a:pt x="950" y="4222"/>
                  <a:pt x="950" y="4222"/>
                </a:cubicBezTo>
                <a:cubicBezTo>
                  <a:pt x="950" y="4222"/>
                  <a:pt x="792" y="2749"/>
                  <a:pt x="584" y="2749"/>
                </a:cubicBezTo>
                <a:cubicBezTo>
                  <a:pt x="445" y="2749"/>
                  <a:pt x="337" y="3633"/>
                  <a:pt x="337" y="4713"/>
                </a:cubicBezTo>
                <a:cubicBezTo>
                  <a:pt x="337" y="7658"/>
                  <a:pt x="1109" y="6971"/>
                  <a:pt x="1109" y="12175"/>
                </a:cubicBezTo>
                <a:cubicBezTo>
                  <a:pt x="1109" y="14825"/>
                  <a:pt x="911" y="16985"/>
                  <a:pt x="564" y="16985"/>
                </a:cubicBezTo>
                <a:cubicBezTo>
                  <a:pt x="198" y="16985"/>
                  <a:pt x="0" y="14727"/>
                  <a:pt x="0" y="14727"/>
                </a:cubicBezTo>
                <a:lnTo>
                  <a:pt x="158" y="12567"/>
                </a:lnTo>
                <a:close/>
                <a:moveTo>
                  <a:pt x="1831" y="4713"/>
                </a:moveTo>
                <a:cubicBezTo>
                  <a:pt x="2168" y="4713"/>
                  <a:pt x="2356" y="7167"/>
                  <a:pt x="2356" y="10309"/>
                </a:cubicBezTo>
                <a:cubicBezTo>
                  <a:pt x="2356" y="10604"/>
                  <a:pt x="2346" y="11389"/>
                  <a:pt x="2346" y="11389"/>
                </a:cubicBezTo>
                <a:cubicBezTo>
                  <a:pt x="1524" y="11389"/>
                  <a:pt x="1524" y="11389"/>
                  <a:pt x="1524" y="11389"/>
                </a:cubicBezTo>
                <a:cubicBezTo>
                  <a:pt x="1544" y="13451"/>
                  <a:pt x="1703" y="14531"/>
                  <a:pt x="1881" y="14531"/>
                </a:cubicBezTo>
                <a:cubicBezTo>
                  <a:pt x="2079" y="14531"/>
                  <a:pt x="2227" y="13255"/>
                  <a:pt x="2227" y="13255"/>
                </a:cubicBezTo>
                <a:cubicBezTo>
                  <a:pt x="2336" y="15316"/>
                  <a:pt x="2336" y="15316"/>
                  <a:pt x="2336" y="15316"/>
                </a:cubicBezTo>
                <a:cubicBezTo>
                  <a:pt x="2336" y="15316"/>
                  <a:pt x="2158" y="16985"/>
                  <a:pt x="1861" y="16985"/>
                </a:cubicBezTo>
                <a:cubicBezTo>
                  <a:pt x="1465" y="16985"/>
                  <a:pt x="1227" y="14236"/>
                  <a:pt x="1227" y="10800"/>
                </a:cubicBezTo>
                <a:cubicBezTo>
                  <a:pt x="1227" y="7167"/>
                  <a:pt x="1475" y="4713"/>
                  <a:pt x="1831" y="4713"/>
                </a:cubicBezTo>
                <a:close/>
                <a:moveTo>
                  <a:pt x="2059" y="9425"/>
                </a:moveTo>
                <a:cubicBezTo>
                  <a:pt x="2049" y="7756"/>
                  <a:pt x="1950" y="6971"/>
                  <a:pt x="1821" y="6971"/>
                </a:cubicBezTo>
                <a:cubicBezTo>
                  <a:pt x="1673" y="6971"/>
                  <a:pt x="1564" y="7855"/>
                  <a:pt x="1534" y="9425"/>
                </a:cubicBezTo>
                <a:lnTo>
                  <a:pt x="2059" y="9425"/>
                </a:lnTo>
                <a:close/>
                <a:moveTo>
                  <a:pt x="2524" y="295"/>
                </a:moveTo>
                <a:cubicBezTo>
                  <a:pt x="2821" y="295"/>
                  <a:pt x="2821" y="295"/>
                  <a:pt x="2821" y="295"/>
                </a:cubicBezTo>
                <a:cubicBezTo>
                  <a:pt x="2821" y="12665"/>
                  <a:pt x="2821" y="12665"/>
                  <a:pt x="2821" y="12665"/>
                </a:cubicBezTo>
                <a:cubicBezTo>
                  <a:pt x="2821" y="13942"/>
                  <a:pt x="2861" y="14236"/>
                  <a:pt x="2940" y="14236"/>
                </a:cubicBezTo>
                <a:cubicBezTo>
                  <a:pt x="2960" y="14236"/>
                  <a:pt x="2980" y="14236"/>
                  <a:pt x="2980" y="14236"/>
                </a:cubicBezTo>
                <a:cubicBezTo>
                  <a:pt x="2980" y="16789"/>
                  <a:pt x="2980" y="16789"/>
                  <a:pt x="2980" y="16789"/>
                </a:cubicBezTo>
                <a:cubicBezTo>
                  <a:pt x="2980" y="16789"/>
                  <a:pt x="2940" y="16887"/>
                  <a:pt x="2891" y="16887"/>
                </a:cubicBezTo>
                <a:cubicBezTo>
                  <a:pt x="2722" y="16887"/>
                  <a:pt x="2524" y="16396"/>
                  <a:pt x="2524" y="13058"/>
                </a:cubicBezTo>
                <a:lnTo>
                  <a:pt x="2524" y="295"/>
                </a:lnTo>
                <a:close/>
                <a:moveTo>
                  <a:pt x="3128" y="295"/>
                </a:moveTo>
                <a:cubicBezTo>
                  <a:pt x="3425" y="295"/>
                  <a:pt x="3425" y="295"/>
                  <a:pt x="3425" y="295"/>
                </a:cubicBezTo>
                <a:cubicBezTo>
                  <a:pt x="3425" y="12665"/>
                  <a:pt x="3425" y="12665"/>
                  <a:pt x="3425" y="12665"/>
                </a:cubicBezTo>
                <a:cubicBezTo>
                  <a:pt x="3425" y="13942"/>
                  <a:pt x="3465" y="14236"/>
                  <a:pt x="3544" y="14236"/>
                </a:cubicBezTo>
                <a:cubicBezTo>
                  <a:pt x="3564" y="14236"/>
                  <a:pt x="3584" y="14236"/>
                  <a:pt x="3584" y="14236"/>
                </a:cubicBezTo>
                <a:cubicBezTo>
                  <a:pt x="3584" y="16789"/>
                  <a:pt x="3584" y="16789"/>
                  <a:pt x="3584" y="16789"/>
                </a:cubicBezTo>
                <a:cubicBezTo>
                  <a:pt x="3584" y="16789"/>
                  <a:pt x="3544" y="16887"/>
                  <a:pt x="3494" y="16887"/>
                </a:cubicBezTo>
                <a:cubicBezTo>
                  <a:pt x="3326" y="16887"/>
                  <a:pt x="3128" y="16396"/>
                  <a:pt x="3128" y="13058"/>
                </a:cubicBezTo>
                <a:lnTo>
                  <a:pt x="3128" y="295"/>
                </a:lnTo>
                <a:close/>
                <a:moveTo>
                  <a:pt x="3732" y="13844"/>
                </a:moveTo>
                <a:cubicBezTo>
                  <a:pt x="4029" y="13844"/>
                  <a:pt x="4029" y="13844"/>
                  <a:pt x="4029" y="13844"/>
                </a:cubicBezTo>
                <a:cubicBezTo>
                  <a:pt x="4029" y="16691"/>
                  <a:pt x="4029" y="16691"/>
                  <a:pt x="4029" y="16691"/>
                </a:cubicBezTo>
                <a:cubicBezTo>
                  <a:pt x="3732" y="16691"/>
                  <a:pt x="3732" y="16691"/>
                  <a:pt x="3732" y="16691"/>
                </a:cubicBezTo>
                <a:lnTo>
                  <a:pt x="3732" y="13844"/>
                </a:lnTo>
                <a:close/>
                <a:moveTo>
                  <a:pt x="4930" y="295"/>
                </a:moveTo>
                <a:cubicBezTo>
                  <a:pt x="5247" y="295"/>
                  <a:pt x="5247" y="295"/>
                  <a:pt x="5247" y="295"/>
                </a:cubicBezTo>
                <a:cubicBezTo>
                  <a:pt x="5573" y="8444"/>
                  <a:pt x="5573" y="8444"/>
                  <a:pt x="5573" y="8444"/>
                </a:cubicBezTo>
                <a:cubicBezTo>
                  <a:pt x="5613" y="9425"/>
                  <a:pt x="5652" y="10800"/>
                  <a:pt x="5652" y="10800"/>
                </a:cubicBezTo>
                <a:cubicBezTo>
                  <a:pt x="5662" y="10800"/>
                  <a:pt x="5662" y="10800"/>
                  <a:pt x="5662" y="10800"/>
                </a:cubicBezTo>
                <a:cubicBezTo>
                  <a:pt x="5662" y="10800"/>
                  <a:pt x="5702" y="9425"/>
                  <a:pt x="5742" y="8444"/>
                </a:cubicBezTo>
                <a:cubicBezTo>
                  <a:pt x="6068" y="295"/>
                  <a:pt x="6068" y="295"/>
                  <a:pt x="6068" y="295"/>
                </a:cubicBezTo>
                <a:cubicBezTo>
                  <a:pt x="6385" y="295"/>
                  <a:pt x="6385" y="295"/>
                  <a:pt x="6385" y="295"/>
                </a:cubicBezTo>
                <a:cubicBezTo>
                  <a:pt x="6524" y="16691"/>
                  <a:pt x="6524" y="16691"/>
                  <a:pt x="6524" y="16691"/>
                </a:cubicBezTo>
                <a:cubicBezTo>
                  <a:pt x="6227" y="16691"/>
                  <a:pt x="6227" y="16691"/>
                  <a:pt x="6227" y="16691"/>
                </a:cubicBezTo>
                <a:cubicBezTo>
                  <a:pt x="6157" y="7560"/>
                  <a:pt x="6157" y="7560"/>
                  <a:pt x="6157" y="7560"/>
                </a:cubicBezTo>
                <a:cubicBezTo>
                  <a:pt x="6147" y="6480"/>
                  <a:pt x="6147" y="5007"/>
                  <a:pt x="6147" y="5007"/>
                </a:cubicBezTo>
                <a:cubicBezTo>
                  <a:pt x="6147" y="5007"/>
                  <a:pt x="6147" y="5007"/>
                  <a:pt x="6147" y="5007"/>
                </a:cubicBezTo>
                <a:cubicBezTo>
                  <a:pt x="6147" y="5007"/>
                  <a:pt x="6098" y="6578"/>
                  <a:pt x="6058" y="7560"/>
                </a:cubicBezTo>
                <a:cubicBezTo>
                  <a:pt x="5791" y="13942"/>
                  <a:pt x="5791" y="13942"/>
                  <a:pt x="5791" y="13942"/>
                </a:cubicBezTo>
                <a:cubicBezTo>
                  <a:pt x="5524" y="13942"/>
                  <a:pt x="5524" y="13942"/>
                  <a:pt x="5524" y="13942"/>
                </a:cubicBezTo>
                <a:cubicBezTo>
                  <a:pt x="5256" y="7560"/>
                  <a:pt x="5256" y="7560"/>
                  <a:pt x="5256" y="7560"/>
                </a:cubicBezTo>
                <a:cubicBezTo>
                  <a:pt x="5217" y="6578"/>
                  <a:pt x="5167" y="5007"/>
                  <a:pt x="5167" y="5007"/>
                </a:cubicBezTo>
                <a:cubicBezTo>
                  <a:pt x="5167" y="5007"/>
                  <a:pt x="5167" y="5007"/>
                  <a:pt x="5167" y="5007"/>
                </a:cubicBezTo>
                <a:cubicBezTo>
                  <a:pt x="5167" y="5007"/>
                  <a:pt x="5167" y="6480"/>
                  <a:pt x="5167" y="7560"/>
                </a:cubicBezTo>
                <a:cubicBezTo>
                  <a:pt x="5088" y="16691"/>
                  <a:pt x="5088" y="16691"/>
                  <a:pt x="5088" y="16691"/>
                </a:cubicBezTo>
                <a:cubicBezTo>
                  <a:pt x="4791" y="16691"/>
                  <a:pt x="4791" y="16691"/>
                  <a:pt x="4791" y="16691"/>
                </a:cubicBezTo>
                <a:lnTo>
                  <a:pt x="4930" y="295"/>
                </a:lnTo>
                <a:close/>
                <a:moveTo>
                  <a:pt x="7345" y="4713"/>
                </a:moveTo>
                <a:cubicBezTo>
                  <a:pt x="7711" y="4713"/>
                  <a:pt x="8008" y="7265"/>
                  <a:pt x="8008" y="10800"/>
                </a:cubicBezTo>
                <a:cubicBezTo>
                  <a:pt x="8008" y="14433"/>
                  <a:pt x="7711" y="16985"/>
                  <a:pt x="7355" y="16985"/>
                </a:cubicBezTo>
                <a:cubicBezTo>
                  <a:pt x="6989" y="16985"/>
                  <a:pt x="6692" y="14433"/>
                  <a:pt x="6692" y="10800"/>
                </a:cubicBezTo>
                <a:cubicBezTo>
                  <a:pt x="6692" y="7265"/>
                  <a:pt x="6989" y="4713"/>
                  <a:pt x="7345" y="4713"/>
                </a:cubicBezTo>
                <a:close/>
                <a:moveTo>
                  <a:pt x="7355" y="14531"/>
                </a:moveTo>
                <a:cubicBezTo>
                  <a:pt x="7543" y="14531"/>
                  <a:pt x="7702" y="13058"/>
                  <a:pt x="7702" y="10800"/>
                </a:cubicBezTo>
                <a:cubicBezTo>
                  <a:pt x="7702" y="8640"/>
                  <a:pt x="7543" y="7167"/>
                  <a:pt x="7355" y="7167"/>
                </a:cubicBezTo>
                <a:cubicBezTo>
                  <a:pt x="7157" y="7167"/>
                  <a:pt x="6999" y="8640"/>
                  <a:pt x="6999" y="10800"/>
                </a:cubicBezTo>
                <a:cubicBezTo>
                  <a:pt x="6999" y="13058"/>
                  <a:pt x="7157" y="14531"/>
                  <a:pt x="7355" y="14531"/>
                </a:cubicBezTo>
                <a:close/>
                <a:moveTo>
                  <a:pt x="8187" y="4909"/>
                </a:moveTo>
                <a:cubicBezTo>
                  <a:pt x="8464" y="4909"/>
                  <a:pt x="8464" y="4909"/>
                  <a:pt x="8464" y="4909"/>
                </a:cubicBezTo>
                <a:cubicBezTo>
                  <a:pt x="8464" y="6971"/>
                  <a:pt x="8464" y="6971"/>
                  <a:pt x="8464" y="6971"/>
                </a:cubicBezTo>
                <a:cubicBezTo>
                  <a:pt x="8464" y="7462"/>
                  <a:pt x="8464" y="7855"/>
                  <a:pt x="8464" y="7855"/>
                </a:cubicBezTo>
                <a:cubicBezTo>
                  <a:pt x="8464" y="7855"/>
                  <a:pt x="8464" y="7855"/>
                  <a:pt x="8464" y="7855"/>
                </a:cubicBezTo>
                <a:cubicBezTo>
                  <a:pt x="8523" y="6087"/>
                  <a:pt x="8662" y="4811"/>
                  <a:pt x="8850" y="4811"/>
                </a:cubicBezTo>
                <a:cubicBezTo>
                  <a:pt x="8870" y="4811"/>
                  <a:pt x="8899" y="4811"/>
                  <a:pt x="8899" y="4811"/>
                </a:cubicBezTo>
                <a:cubicBezTo>
                  <a:pt x="8899" y="7756"/>
                  <a:pt x="8899" y="7756"/>
                  <a:pt x="8899" y="7756"/>
                </a:cubicBezTo>
                <a:cubicBezTo>
                  <a:pt x="8899" y="7756"/>
                  <a:pt x="8870" y="7658"/>
                  <a:pt x="8830" y="7658"/>
                </a:cubicBezTo>
                <a:cubicBezTo>
                  <a:pt x="8701" y="7658"/>
                  <a:pt x="8563" y="8345"/>
                  <a:pt x="8503" y="10113"/>
                </a:cubicBezTo>
                <a:cubicBezTo>
                  <a:pt x="8484" y="10702"/>
                  <a:pt x="8484" y="11389"/>
                  <a:pt x="8484" y="12076"/>
                </a:cubicBezTo>
                <a:cubicBezTo>
                  <a:pt x="8484" y="16691"/>
                  <a:pt x="8484" y="16691"/>
                  <a:pt x="8484" y="16691"/>
                </a:cubicBezTo>
                <a:cubicBezTo>
                  <a:pt x="8187" y="16691"/>
                  <a:pt x="8187" y="16691"/>
                  <a:pt x="8187" y="16691"/>
                </a:cubicBezTo>
                <a:lnTo>
                  <a:pt x="8187" y="4909"/>
                </a:lnTo>
                <a:close/>
                <a:moveTo>
                  <a:pt x="9563" y="4713"/>
                </a:moveTo>
                <a:cubicBezTo>
                  <a:pt x="9899" y="4713"/>
                  <a:pt x="10087" y="7167"/>
                  <a:pt x="10087" y="10309"/>
                </a:cubicBezTo>
                <a:cubicBezTo>
                  <a:pt x="10087" y="10604"/>
                  <a:pt x="10077" y="11389"/>
                  <a:pt x="10077" y="11389"/>
                </a:cubicBezTo>
                <a:cubicBezTo>
                  <a:pt x="9256" y="11389"/>
                  <a:pt x="9256" y="11389"/>
                  <a:pt x="9256" y="11389"/>
                </a:cubicBezTo>
                <a:cubicBezTo>
                  <a:pt x="9276" y="13451"/>
                  <a:pt x="9444" y="14531"/>
                  <a:pt x="9622" y="14531"/>
                </a:cubicBezTo>
                <a:cubicBezTo>
                  <a:pt x="9810" y="14531"/>
                  <a:pt x="9959" y="13255"/>
                  <a:pt x="9959" y="13255"/>
                </a:cubicBezTo>
                <a:cubicBezTo>
                  <a:pt x="10077" y="15316"/>
                  <a:pt x="10077" y="15316"/>
                  <a:pt x="10077" y="15316"/>
                </a:cubicBezTo>
                <a:cubicBezTo>
                  <a:pt x="10077" y="15316"/>
                  <a:pt x="9889" y="16985"/>
                  <a:pt x="9592" y="16985"/>
                </a:cubicBezTo>
                <a:cubicBezTo>
                  <a:pt x="9206" y="16985"/>
                  <a:pt x="8959" y="14236"/>
                  <a:pt x="8959" y="10800"/>
                </a:cubicBezTo>
                <a:cubicBezTo>
                  <a:pt x="8959" y="7167"/>
                  <a:pt x="9206" y="4713"/>
                  <a:pt x="9563" y="4713"/>
                </a:cubicBezTo>
                <a:close/>
                <a:moveTo>
                  <a:pt x="9790" y="9425"/>
                </a:moveTo>
                <a:cubicBezTo>
                  <a:pt x="9780" y="7756"/>
                  <a:pt x="9681" y="6971"/>
                  <a:pt x="9553" y="6971"/>
                </a:cubicBezTo>
                <a:cubicBezTo>
                  <a:pt x="9404" y="6971"/>
                  <a:pt x="9295" y="7855"/>
                  <a:pt x="9266" y="9425"/>
                </a:cubicBezTo>
                <a:lnTo>
                  <a:pt x="9790" y="9425"/>
                </a:lnTo>
                <a:close/>
                <a:moveTo>
                  <a:pt x="10265" y="13844"/>
                </a:moveTo>
                <a:cubicBezTo>
                  <a:pt x="10562" y="13844"/>
                  <a:pt x="10562" y="13844"/>
                  <a:pt x="10562" y="13844"/>
                </a:cubicBezTo>
                <a:cubicBezTo>
                  <a:pt x="10562" y="16691"/>
                  <a:pt x="10562" y="16691"/>
                  <a:pt x="10562" y="16691"/>
                </a:cubicBezTo>
                <a:cubicBezTo>
                  <a:pt x="10265" y="16691"/>
                  <a:pt x="10265" y="16691"/>
                  <a:pt x="10265" y="16691"/>
                </a:cubicBezTo>
                <a:lnTo>
                  <a:pt x="10265" y="13844"/>
                </a:lnTo>
                <a:close/>
                <a:moveTo>
                  <a:pt x="11374" y="295"/>
                </a:moveTo>
                <a:cubicBezTo>
                  <a:pt x="12008" y="295"/>
                  <a:pt x="12008" y="295"/>
                  <a:pt x="12008" y="295"/>
                </a:cubicBezTo>
                <a:cubicBezTo>
                  <a:pt x="12315" y="295"/>
                  <a:pt x="12532" y="2455"/>
                  <a:pt x="12532" y="5695"/>
                </a:cubicBezTo>
                <a:cubicBezTo>
                  <a:pt x="12532" y="8836"/>
                  <a:pt x="12315" y="11095"/>
                  <a:pt x="12008" y="11095"/>
                </a:cubicBezTo>
                <a:cubicBezTo>
                  <a:pt x="11671" y="11095"/>
                  <a:pt x="11671" y="11095"/>
                  <a:pt x="11671" y="11095"/>
                </a:cubicBezTo>
                <a:cubicBezTo>
                  <a:pt x="11671" y="16691"/>
                  <a:pt x="11671" y="16691"/>
                  <a:pt x="11671" y="16691"/>
                </a:cubicBezTo>
                <a:cubicBezTo>
                  <a:pt x="11374" y="16691"/>
                  <a:pt x="11374" y="16691"/>
                  <a:pt x="11374" y="16691"/>
                </a:cubicBezTo>
                <a:lnTo>
                  <a:pt x="11374" y="295"/>
                </a:lnTo>
                <a:close/>
                <a:moveTo>
                  <a:pt x="11948" y="8444"/>
                </a:moveTo>
                <a:cubicBezTo>
                  <a:pt x="12126" y="8444"/>
                  <a:pt x="12225" y="7364"/>
                  <a:pt x="12225" y="5695"/>
                </a:cubicBezTo>
                <a:cubicBezTo>
                  <a:pt x="12225" y="3927"/>
                  <a:pt x="12126" y="2847"/>
                  <a:pt x="11958" y="2847"/>
                </a:cubicBezTo>
                <a:cubicBezTo>
                  <a:pt x="11671" y="2847"/>
                  <a:pt x="11671" y="2847"/>
                  <a:pt x="11671" y="2847"/>
                </a:cubicBezTo>
                <a:cubicBezTo>
                  <a:pt x="11671" y="8444"/>
                  <a:pt x="11671" y="8444"/>
                  <a:pt x="11671" y="8444"/>
                </a:cubicBezTo>
                <a:lnTo>
                  <a:pt x="11948" y="8444"/>
                </a:lnTo>
                <a:close/>
                <a:moveTo>
                  <a:pt x="12701" y="4909"/>
                </a:moveTo>
                <a:cubicBezTo>
                  <a:pt x="12978" y="4909"/>
                  <a:pt x="12978" y="4909"/>
                  <a:pt x="12978" y="4909"/>
                </a:cubicBezTo>
                <a:cubicBezTo>
                  <a:pt x="12978" y="6971"/>
                  <a:pt x="12978" y="6971"/>
                  <a:pt x="12978" y="6971"/>
                </a:cubicBezTo>
                <a:cubicBezTo>
                  <a:pt x="12978" y="7462"/>
                  <a:pt x="12978" y="7855"/>
                  <a:pt x="12978" y="7855"/>
                </a:cubicBezTo>
                <a:cubicBezTo>
                  <a:pt x="12978" y="7855"/>
                  <a:pt x="12978" y="7855"/>
                  <a:pt x="12978" y="7855"/>
                </a:cubicBezTo>
                <a:cubicBezTo>
                  <a:pt x="13037" y="6087"/>
                  <a:pt x="13176" y="4811"/>
                  <a:pt x="13354" y="4811"/>
                </a:cubicBezTo>
                <a:cubicBezTo>
                  <a:pt x="13384" y="4811"/>
                  <a:pt x="13413" y="4811"/>
                  <a:pt x="13413" y="4811"/>
                </a:cubicBezTo>
                <a:cubicBezTo>
                  <a:pt x="13413" y="7756"/>
                  <a:pt x="13413" y="7756"/>
                  <a:pt x="13413" y="7756"/>
                </a:cubicBezTo>
                <a:cubicBezTo>
                  <a:pt x="13413" y="7756"/>
                  <a:pt x="13384" y="7658"/>
                  <a:pt x="13344" y="7658"/>
                </a:cubicBezTo>
                <a:cubicBezTo>
                  <a:pt x="13215" y="7658"/>
                  <a:pt x="13077" y="8345"/>
                  <a:pt x="13017" y="10113"/>
                </a:cubicBezTo>
                <a:cubicBezTo>
                  <a:pt x="12998" y="10702"/>
                  <a:pt x="12988" y="11389"/>
                  <a:pt x="12988" y="12076"/>
                </a:cubicBezTo>
                <a:cubicBezTo>
                  <a:pt x="12988" y="16691"/>
                  <a:pt x="12988" y="16691"/>
                  <a:pt x="12988" y="16691"/>
                </a:cubicBezTo>
                <a:cubicBezTo>
                  <a:pt x="12701" y="16691"/>
                  <a:pt x="12701" y="16691"/>
                  <a:pt x="12701" y="16691"/>
                </a:cubicBezTo>
                <a:lnTo>
                  <a:pt x="12701" y="4909"/>
                </a:lnTo>
                <a:close/>
                <a:moveTo>
                  <a:pt x="14027" y="4713"/>
                </a:moveTo>
                <a:cubicBezTo>
                  <a:pt x="14384" y="4713"/>
                  <a:pt x="14680" y="7265"/>
                  <a:pt x="14680" y="10800"/>
                </a:cubicBezTo>
                <a:cubicBezTo>
                  <a:pt x="14680" y="14433"/>
                  <a:pt x="14384" y="16985"/>
                  <a:pt x="14027" y="16985"/>
                </a:cubicBezTo>
                <a:cubicBezTo>
                  <a:pt x="13661" y="16985"/>
                  <a:pt x="13374" y="14433"/>
                  <a:pt x="13374" y="10800"/>
                </a:cubicBezTo>
                <a:cubicBezTo>
                  <a:pt x="13374" y="7265"/>
                  <a:pt x="13661" y="4713"/>
                  <a:pt x="14027" y="4713"/>
                </a:cubicBezTo>
                <a:close/>
                <a:moveTo>
                  <a:pt x="14027" y="14531"/>
                </a:moveTo>
                <a:cubicBezTo>
                  <a:pt x="14215" y="14531"/>
                  <a:pt x="14384" y="13058"/>
                  <a:pt x="14384" y="10800"/>
                </a:cubicBezTo>
                <a:cubicBezTo>
                  <a:pt x="14384" y="8640"/>
                  <a:pt x="14215" y="7167"/>
                  <a:pt x="14027" y="7167"/>
                </a:cubicBezTo>
                <a:cubicBezTo>
                  <a:pt x="13829" y="7167"/>
                  <a:pt x="13671" y="8640"/>
                  <a:pt x="13671" y="10800"/>
                </a:cubicBezTo>
                <a:cubicBezTo>
                  <a:pt x="13671" y="13058"/>
                  <a:pt x="13829" y="14531"/>
                  <a:pt x="14027" y="14531"/>
                </a:cubicBezTo>
                <a:close/>
                <a:moveTo>
                  <a:pt x="15670" y="7265"/>
                </a:moveTo>
                <a:cubicBezTo>
                  <a:pt x="15215" y="7265"/>
                  <a:pt x="15215" y="7265"/>
                  <a:pt x="15215" y="7265"/>
                </a:cubicBezTo>
                <a:cubicBezTo>
                  <a:pt x="15215" y="16691"/>
                  <a:pt x="15215" y="16691"/>
                  <a:pt x="15215" y="16691"/>
                </a:cubicBezTo>
                <a:cubicBezTo>
                  <a:pt x="14918" y="16691"/>
                  <a:pt x="14918" y="16691"/>
                  <a:pt x="14918" y="16691"/>
                </a:cubicBezTo>
                <a:cubicBezTo>
                  <a:pt x="14918" y="7265"/>
                  <a:pt x="14918" y="7265"/>
                  <a:pt x="14918" y="7265"/>
                </a:cubicBezTo>
                <a:cubicBezTo>
                  <a:pt x="14770" y="7265"/>
                  <a:pt x="14770" y="7265"/>
                  <a:pt x="14770" y="7265"/>
                </a:cubicBezTo>
                <a:cubicBezTo>
                  <a:pt x="14770" y="4909"/>
                  <a:pt x="14770" y="4909"/>
                  <a:pt x="14770" y="4909"/>
                </a:cubicBezTo>
                <a:cubicBezTo>
                  <a:pt x="14918" y="4909"/>
                  <a:pt x="14918" y="4909"/>
                  <a:pt x="14918" y="4909"/>
                </a:cubicBezTo>
                <a:cubicBezTo>
                  <a:pt x="14918" y="4615"/>
                  <a:pt x="14918" y="4615"/>
                  <a:pt x="14918" y="4615"/>
                </a:cubicBezTo>
                <a:cubicBezTo>
                  <a:pt x="14918" y="785"/>
                  <a:pt x="15235" y="196"/>
                  <a:pt x="15403" y="196"/>
                </a:cubicBezTo>
                <a:cubicBezTo>
                  <a:pt x="15463" y="196"/>
                  <a:pt x="15502" y="295"/>
                  <a:pt x="15502" y="295"/>
                </a:cubicBezTo>
                <a:cubicBezTo>
                  <a:pt x="15502" y="2749"/>
                  <a:pt x="15502" y="2749"/>
                  <a:pt x="15502" y="2749"/>
                </a:cubicBezTo>
                <a:cubicBezTo>
                  <a:pt x="15502" y="2749"/>
                  <a:pt x="15482" y="2749"/>
                  <a:pt x="15443" y="2749"/>
                </a:cubicBezTo>
                <a:cubicBezTo>
                  <a:pt x="15364" y="2749"/>
                  <a:pt x="15215" y="2945"/>
                  <a:pt x="15215" y="4713"/>
                </a:cubicBezTo>
                <a:cubicBezTo>
                  <a:pt x="15215" y="4909"/>
                  <a:pt x="15215" y="4909"/>
                  <a:pt x="15215" y="4909"/>
                </a:cubicBezTo>
                <a:cubicBezTo>
                  <a:pt x="15967" y="4909"/>
                  <a:pt x="15967" y="4909"/>
                  <a:pt x="15967" y="4909"/>
                </a:cubicBezTo>
                <a:cubicBezTo>
                  <a:pt x="15967" y="16691"/>
                  <a:pt x="15967" y="16691"/>
                  <a:pt x="15967" y="16691"/>
                </a:cubicBezTo>
                <a:cubicBezTo>
                  <a:pt x="15670" y="16691"/>
                  <a:pt x="15670" y="16691"/>
                  <a:pt x="15670" y="16691"/>
                </a:cubicBezTo>
                <a:lnTo>
                  <a:pt x="15670" y="7265"/>
                </a:lnTo>
                <a:close/>
                <a:moveTo>
                  <a:pt x="15670" y="295"/>
                </a:moveTo>
                <a:cubicBezTo>
                  <a:pt x="15957" y="295"/>
                  <a:pt x="15957" y="295"/>
                  <a:pt x="15957" y="295"/>
                </a:cubicBezTo>
                <a:cubicBezTo>
                  <a:pt x="15957" y="2945"/>
                  <a:pt x="15957" y="2945"/>
                  <a:pt x="15957" y="2945"/>
                </a:cubicBezTo>
                <a:cubicBezTo>
                  <a:pt x="15670" y="2945"/>
                  <a:pt x="15670" y="2945"/>
                  <a:pt x="15670" y="2945"/>
                </a:cubicBezTo>
                <a:lnTo>
                  <a:pt x="15670" y="295"/>
                </a:lnTo>
                <a:close/>
                <a:moveTo>
                  <a:pt x="16284" y="7462"/>
                </a:moveTo>
                <a:cubicBezTo>
                  <a:pt x="16126" y="7462"/>
                  <a:pt x="16126" y="7462"/>
                  <a:pt x="16126" y="7462"/>
                </a:cubicBezTo>
                <a:cubicBezTo>
                  <a:pt x="16126" y="5105"/>
                  <a:pt x="16126" y="5105"/>
                  <a:pt x="16126" y="5105"/>
                </a:cubicBezTo>
                <a:cubicBezTo>
                  <a:pt x="16294" y="5105"/>
                  <a:pt x="16294" y="5105"/>
                  <a:pt x="16294" y="5105"/>
                </a:cubicBezTo>
                <a:cubicBezTo>
                  <a:pt x="16294" y="1767"/>
                  <a:pt x="16294" y="1767"/>
                  <a:pt x="16294" y="1767"/>
                </a:cubicBezTo>
                <a:cubicBezTo>
                  <a:pt x="16581" y="1767"/>
                  <a:pt x="16581" y="1767"/>
                  <a:pt x="16581" y="1767"/>
                </a:cubicBezTo>
                <a:cubicBezTo>
                  <a:pt x="16581" y="5105"/>
                  <a:pt x="16581" y="5105"/>
                  <a:pt x="16581" y="5105"/>
                </a:cubicBezTo>
                <a:cubicBezTo>
                  <a:pt x="16848" y="5105"/>
                  <a:pt x="16848" y="5105"/>
                  <a:pt x="16848" y="5105"/>
                </a:cubicBezTo>
                <a:cubicBezTo>
                  <a:pt x="16848" y="7462"/>
                  <a:pt x="16848" y="7462"/>
                  <a:pt x="16848" y="7462"/>
                </a:cubicBezTo>
                <a:cubicBezTo>
                  <a:pt x="16581" y="7462"/>
                  <a:pt x="16581" y="7462"/>
                  <a:pt x="16581" y="7462"/>
                </a:cubicBezTo>
                <a:cubicBezTo>
                  <a:pt x="16581" y="12076"/>
                  <a:pt x="16581" y="12076"/>
                  <a:pt x="16581" y="12076"/>
                </a:cubicBezTo>
                <a:cubicBezTo>
                  <a:pt x="16581" y="13942"/>
                  <a:pt x="16730" y="14236"/>
                  <a:pt x="16819" y="14236"/>
                </a:cubicBezTo>
                <a:cubicBezTo>
                  <a:pt x="16848" y="14236"/>
                  <a:pt x="16868" y="14236"/>
                  <a:pt x="16868" y="14236"/>
                </a:cubicBezTo>
                <a:cubicBezTo>
                  <a:pt x="16868" y="16789"/>
                  <a:pt x="16868" y="16789"/>
                  <a:pt x="16868" y="16789"/>
                </a:cubicBezTo>
                <a:cubicBezTo>
                  <a:pt x="16868" y="16789"/>
                  <a:pt x="16829" y="16887"/>
                  <a:pt x="16779" y="16887"/>
                </a:cubicBezTo>
                <a:cubicBezTo>
                  <a:pt x="16611" y="16887"/>
                  <a:pt x="16284" y="16396"/>
                  <a:pt x="16284" y="12371"/>
                </a:cubicBezTo>
                <a:lnTo>
                  <a:pt x="16284" y="7462"/>
                </a:lnTo>
                <a:close/>
                <a:moveTo>
                  <a:pt x="17660" y="9327"/>
                </a:moveTo>
                <a:cubicBezTo>
                  <a:pt x="17700" y="9327"/>
                  <a:pt x="17700" y="9327"/>
                  <a:pt x="17700" y="9327"/>
                </a:cubicBezTo>
                <a:cubicBezTo>
                  <a:pt x="17700" y="9131"/>
                  <a:pt x="17700" y="9131"/>
                  <a:pt x="17700" y="9131"/>
                </a:cubicBezTo>
                <a:cubicBezTo>
                  <a:pt x="17700" y="7658"/>
                  <a:pt x="17601" y="7069"/>
                  <a:pt x="17472" y="7069"/>
                </a:cubicBezTo>
                <a:cubicBezTo>
                  <a:pt x="17294" y="7069"/>
                  <a:pt x="17145" y="8247"/>
                  <a:pt x="17145" y="8247"/>
                </a:cubicBezTo>
                <a:cubicBezTo>
                  <a:pt x="17027" y="6087"/>
                  <a:pt x="17027" y="6087"/>
                  <a:pt x="17027" y="6087"/>
                </a:cubicBezTo>
                <a:cubicBezTo>
                  <a:pt x="17027" y="6087"/>
                  <a:pt x="17215" y="4713"/>
                  <a:pt x="17492" y="4713"/>
                </a:cubicBezTo>
                <a:cubicBezTo>
                  <a:pt x="17809" y="4713"/>
                  <a:pt x="17987" y="6382"/>
                  <a:pt x="17987" y="9327"/>
                </a:cubicBezTo>
                <a:cubicBezTo>
                  <a:pt x="17987" y="16691"/>
                  <a:pt x="17987" y="16691"/>
                  <a:pt x="17987" y="16691"/>
                </a:cubicBezTo>
                <a:cubicBezTo>
                  <a:pt x="17720" y="16691"/>
                  <a:pt x="17720" y="16691"/>
                  <a:pt x="17720" y="16691"/>
                </a:cubicBezTo>
                <a:cubicBezTo>
                  <a:pt x="17720" y="15807"/>
                  <a:pt x="17720" y="15807"/>
                  <a:pt x="17720" y="15807"/>
                </a:cubicBezTo>
                <a:cubicBezTo>
                  <a:pt x="17720" y="15316"/>
                  <a:pt x="17720" y="14924"/>
                  <a:pt x="17720" y="14924"/>
                </a:cubicBezTo>
                <a:cubicBezTo>
                  <a:pt x="17720" y="14924"/>
                  <a:pt x="17720" y="14924"/>
                  <a:pt x="17720" y="14924"/>
                </a:cubicBezTo>
                <a:cubicBezTo>
                  <a:pt x="17720" y="14924"/>
                  <a:pt x="17630" y="16985"/>
                  <a:pt x="17353" y="16985"/>
                </a:cubicBezTo>
                <a:cubicBezTo>
                  <a:pt x="17145" y="16985"/>
                  <a:pt x="16957" y="15709"/>
                  <a:pt x="16957" y="13353"/>
                </a:cubicBezTo>
                <a:cubicBezTo>
                  <a:pt x="16957" y="9622"/>
                  <a:pt x="17462" y="9327"/>
                  <a:pt x="17660" y="9327"/>
                </a:cubicBezTo>
                <a:close/>
                <a:moveTo>
                  <a:pt x="17432" y="14727"/>
                </a:moveTo>
                <a:cubicBezTo>
                  <a:pt x="17591" y="14727"/>
                  <a:pt x="17700" y="13058"/>
                  <a:pt x="17700" y="11585"/>
                </a:cubicBezTo>
                <a:cubicBezTo>
                  <a:pt x="17700" y="11389"/>
                  <a:pt x="17700" y="11389"/>
                  <a:pt x="17700" y="11389"/>
                </a:cubicBezTo>
                <a:cubicBezTo>
                  <a:pt x="17650" y="11389"/>
                  <a:pt x="17650" y="11389"/>
                  <a:pt x="17650" y="11389"/>
                </a:cubicBezTo>
                <a:cubicBezTo>
                  <a:pt x="17492" y="11389"/>
                  <a:pt x="17254" y="11585"/>
                  <a:pt x="17254" y="13156"/>
                </a:cubicBezTo>
                <a:cubicBezTo>
                  <a:pt x="17254" y="13942"/>
                  <a:pt x="17314" y="14727"/>
                  <a:pt x="17432" y="14727"/>
                </a:cubicBezTo>
                <a:close/>
                <a:moveTo>
                  <a:pt x="18234" y="295"/>
                </a:moveTo>
                <a:cubicBezTo>
                  <a:pt x="18531" y="295"/>
                  <a:pt x="18531" y="295"/>
                  <a:pt x="18531" y="295"/>
                </a:cubicBezTo>
                <a:cubicBezTo>
                  <a:pt x="18531" y="5400"/>
                  <a:pt x="18531" y="5400"/>
                  <a:pt x="18531" y="5400"/>
                </a:cubicBezTo>
                <a:cubicBezTo>
                  <a:pt x="18531" y="5989"/>
                  <a:pt x="18531" y="6382"/>
                  <a:pt x="18531" y="6382"/>
                </a:cubicBezTo>
                <a:cubicBezTo>
                  <a:pt x="18531" y="6382"/>
                  <a:pt x="18531" y="6382"/>
                  <a:pt x="18531" y="6382"/>
                </a:cubicBezTo>
                <a:cubicBezTo>
                  <a:pt x="18531" y="6382"/>
                  <a:pt x="18640" y="4713"/>
                  <a:pt x="18888" y="4713"/>
                </a:cubicBezTo>
                <a:cubicBezTo>
                  <a:pt x="19214" y="4713"/>
                  <a:pt x="19422" y="7167"/>
                  <a:pt x="19422" y="10800"/>
                </a:cubicBezTo>
                <a:cubicBezTo>
                  <a:pt x="19422" y="14629"/>
                  <a:pt x="19185" y="16985"/>
                  <a:pt x="18878" y="16985"/>
                </a:cubicBezTo>
                <a:cubicBezTo>
                  <a:pt x="18630" y="16985"/>
                  <a:pt x="18521" y="15218"/>
                  <a:pt x="18521" y="15218"/>
                </a:cubicBezTo>
                <a:cubicBezTo>
                  <a:pt x="18511" y="15218"/>
                  <a:pt x="18511" y="15218"/>
                  <a:pt x="18511" y="15218"/>
                </a:cubicBezTo>
                <a:cubicBezTo>
                  <a:pt x="18511" y="15218"/>
                  <a:pt x="18521" y="15611"/>
                  <a:pt x="18521" y="16102"/>
                </a:cubicBezTo>
                <a:cubicBezTo>
                  <a:pt x="18521" y="16691"/>
                  <a:pt x="18521" y="16691"/>
                  <a:pt x="18521" y="16691"/>
                </a:cubicBezTo>
                <a:cubicBezTo>
                  <a:pt x="18234" y="16691"/>
                  <a:pt x="18234" y="16691"/>
                  <a:pt x="18234" y="16691"/>
                </a:cubicBezTo>
                <a:lnTo>
                  <a:pt x="18234" y="295"/>
                </a:lnTo>
                <a:close/>
                <a:moveTo>
                  <a:pt x="18818" y="14531"/>
                </a:moveTo>
                <a:cubicBezTo>
                  <a:pt x="18987" y="14531"/>
                  <a:pt x="19115" y="13255"/>
                  <a:pt x="19115" y="10898"/>
                </a:cubicBezTo>
                <a:cubicBezTo>
                  <a:pt x="19115" y="8640"/>
                  <a:pt x="18997" y="7167"/>
                  <a:pt x="18828" y="7167"/>
                </a:cubicBezTo>
                <a:cubicBezTo>
                  <a:pt x="18670" y="7167"/>
                  <a:pt x="18521" y="8345"/>
                  <a:pt x="18521" y="10898"/>
                </a:cubicBezTo>
                <a:cubicBezTo>
                  <a:pt x="18521" y="12764"/>
                  <a:pt x="18620" y="14531"/>
                  <a:pt x="18818" y="14531"/>
                </a:cubicBezTo>
                <a:close/>
                <a:moveTo>
                  <a:pt x="19590" y="295"/>
                </a:moveTo>
                <a:cubicBezTo>
                  <a:pt x="19878" y="295"/>
                  <a:pt x="19878" y="295"/>
                  <a:pt x="19878" y="295"/>
                </a:cubicBezTo>
                <a:cubicBezTo>
                  <a:pt x="19878" y="12665"/>
                  <a:pt x="19878" y="12665"/>
                  <a:pt x="19878" y="12665"/>
                </a:cubicBezTo>
                <a:cubicBezTo>
                  <a:pt x="19878" y="13942"/>
                  <a:pt x="19927" y="14236"/>
                  <a:pt x="20006" y="14236"/>
                </a:cubicBezTo>
                <a:cubicBezTo>
                  <a:pt x="20026" y="14236"/>
                  <a:pt x="20046" y="14236"/>
                  <a:pt x="20046" y="14236"/>
                </a:cubicBezTo>
                <a:cubicBezTo>
                  <a:pt x="20046" y="16789"/>
                  <a:pt x="20046" y="16789"/>
                  <a:pt x="20046" y="16789"/>
                </a:cubicBezTo>
                <a:cubicBezTo>
                  <a:pt x="20046" y="16789"/>
                  <a:pt x="20006" y="16887"/>
                  <a:pt x="19957" y="16887"/>
                </a:cubicBezTo>
                <a:cubicBezTo>
                  <a:pt x="19788" y="16887"/>
                  <a:pt x="19590" y="16396"/>
                  <a:pt x="19590" y="13058"/>
                </a:cubicBezTo>
                <a:lnTo>
                  <a:pt x="19590" y="295"/>
                </a:lnTo>
                <a:close/>
                <a:moveTo>
                  <a:pt x="20145" y="18655"/>
                </a:moveTo>
                <a:cubicBezTo>
                  <a:pt x="20145" y="18655"/>
                  <a:pt x="20214" y="19145"/>
                  <a:pt x="20274" y="19145"/>
                </a:cubicBezTo>
                <a:cubicBezTo>
                  <a:pt x="20363" y="19145"/>
                  <a:pt x="20442" y="18655"/>
                  <a:pt x="20481" y="17575"/>
                </a:cubicBezTo>
                <a:cubicBezTo>
                  <a:pt x="20531" y="16593"/>
                  <a:pt x="20531" y="16593"/>
                  <a:pt x="20531" y="16593"/>
                </a:cubicBezTo>
                <a:cubicBezTo>
                  <a:pt x="20026" y="4909"/>
                  <a:pt x="20026" y="4909"/>
                  <a:pt x="20026" y="4909"/>
                </a:cubicBezTo>
                <a:cubicBezTo>
                  <a:pt x="20363" y="4909"/>
                  <a:pt x="20363" y="4909"/>
                  <a:pt x="20363" y="4909"/>
                </a:cubicBezTo>
                <a:cubicBezTo>
                  <a:pt x="20610" y="11782"/>
                  <a:pt x="20610" y="11782"/>
                  <a:pt x="20610" y="11782"/>
                </a:cubicBezTo>
                <a:cubicBezTo>
                  <a:pt x="20630" y="12371"/>
                  <a:pt x="20650" y="13353"/>
                  <a:pt x="20650" y="13353"/>
                </a:cubicBezTo>
                <a:cubicBezTo>
                  <a:pt x="20660" y="13353"/>
                  <a:pt x="20660" y="13353"/>
                  <a:pt x="20660" y="13353"/>
                </a:cubicBezTo>
                <a:cubicBezTo>
                  <a:pt x="20660" y="13353"/>
                  <a:pt x="20679" y="12371"/>
                  <a:pt x="20699" y="11782"/>
                </a:cubicBezTo>
                <a:cubicBezTo>
                  <a:pt x="20927" y="4909"/>
                  <a:pt x="20927" y="4909"/>
                  <a:pt x="20927" y="4909"/>
                </a:cubicBezTo>
                <a:cubicBezTo>
                  <a:pt x="21254" y="4909"/>
                  <a:pt x="21254" y="4909"/>
                  <a:pt x="21254" y="4909"/>
                </a:cubicBezTo>
                <a:cubicBezTo>
                  <a:pt x="20719" y="18556"/>
                  <a:pt x="20719" y="18556"/>
                  <a:pt x="20719" y="18556"/>
                </a:cubicBezTo>
                <a:cubicBezTo>
                  <a:pt x="20640" y="20716"/>
                  <a:pt x="20471" y="21600"/>
                  <a:pt x="20293" y="21600"/>
                </a:cubicBezTo>
                <a:cubicBezTo>
                  <a:pt x="20155" y="21600"/>
                  <a:pt x="20046" y="20815"/>
                  <a:pt x="20046" y="20815"/>
                </a:cubicBezTo>
                <a:lnTo>
                  <a:pt x="20145" y="18655"/>
                </a:lnTo>
                <a:close/>
                <a:moveTo>
                  <a:pt x="21303" y="13844"/>
                </a:moveTo>
                <a:cubicBezTo>
                  <a:pt x="21600" y="13844"/>
                  <a:pt x="21600" y="13844"/>
                  <a:pt x="21600" y="13844"/>
                </a:cubicBezTo>
                <a:cubicBezTo>
                  <a:pt x="21600" y="16691"/>
                  <a:pt x="21600" y="16691"/>
                  <a:pt x="21600" y="16691"/>
                </a:cubicBezTo>
                <a:cubicBezTo>
                  <a:pt x="21303" y="16691"/>
                  <a:pt x="21303" y="16691"/>
                  <a:pt x="21303" y="16691"/>
                </a:cubicBezTo>
                <a:lnTo>
                  <a:pt x="21303" y="13844"/>
                </a:lnTo>
                <a:close/>
              </a:path>
            </a:pathLst>
          </a:custGeom>
          <a:solidFill>
            <a:srgbClr val="7EC543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7EC54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5" name="Group 105"/>
          <p:cNvGrpSpPr/>
          <p:nvPr/>
        </p:nvGrpSpPr>
        <p:grpSpPr>
          <a:xfrm>
            <a:off x="2063749" y="2727324"/>
            <a:ext cx="4989515" cy="1235077"/>
            <a:chOff x="0" y="0"/>
            <a:chExt cx="4989513" cy="1235075"/>
          </a:xfrm>
        </p:grpSpPr>
        <p:sp>
          <p:nvSpPr>
            <p:cNvPr id="102" name="Shape 102"/>
            <p:cNvSpPr/>
            <p:nvPr/>
          </p:nvSpPr>
          <p:spPr>
            <a:xfrm>
              <a:off x="142874" y="-1"/>
              <a:ext cx="838201" cy="496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39"/>
                  </a:moveTo>
                  <a:lnTo>
                    <a:pt x="10774" y="0"/>
                  </a:lnTo>
                  <a:lnTo>
                    <a:pt x="0" y="16029"/>
                  </a:lnTo>
                  <a:lnTo>
                    <a:pt x="3800" y="21600"/>
                  </a:lnTo>
                  <a:lnTo>
                    <a:pt x="10774" y="11251"/>
                  </a:lnTo>
                  <a:lnTo>
                    <a:pt x="17708" y="21600"/>
                  </a:lnTo>
                  <a:lnTo>
                    <a:pt x="21600" y="16139"/>
                  </a:lnTo>
                  <a:close/>
                </a:path>
              </a:pathLst>
            </a:custGeom>
            <a:solidFill>
              <a:srgbClr val="7EC5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-1" y="417512"/>
              <a:ext cx="1123951" cy="81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1" y="13166"/>
                  </a:moveTo>
                  <a:lnTo>
                    <a:pt x="0" y="121"/>
                  </a:lnTo>
                  <a:lnTo>
                    <a:pt x="0" y="8608"/>
                  </a:lnTo>
                  <a:lnTo>
                    <a:pt x="10751" y="21600"/>
                  </a:lnTo>
                  <a:lnTo>
                    <a:pt x="21600" y="8514"/>
                  </a:lnTo>
                  <a:lnTo>
                    <a:pt x="21600" y="0"/>
                  </a:lnTo>
                  <a:lnTo>
                    <a:pt x="10751" y="1316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303337" y="3174"/>
              <a:ext cx="3686177" cy="94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04" y="6678"/>
                  </a:moveTo>
                  <a:cubicBezTo>
                    <a:pt x="1789" y="21325"/>
                    <a:pt x="1789" y="21325"/>
                    <a:pt x="1789" y="21325"/>
                  </a:cubicBezTo>
                  <a:cubicBezTo>
                    <a:pt x="1242" y="21325"/>
                    <a:pt x="1242" y="21325"/>
                    <a:pt x="1242" y="21325"/>
                  </a:cubicBezTo>
                  <a:cubicBezTo>
                    <a:pt x="0" y="6678"/>
                    <a:pt x="0" y="6678"/>
                    <a:pt x="0" y="6678"/>
                  </a:cubicBezTo>
                  <a:cubicBezTo>
                    <a:pt x="653" y="6678"/>
                    <a:pt x="653" y="6678"/>
                    <a:pt x="653" y="6678"/>
                  </a:cubicBezTo>
                  <a:cubicBezTo>
                    <a:pt x="1432" y="17176"/>
                    <a:pt x="1432" y="17176"/>
                    <a:pt x="1432" y="17176"/>
                  </a:cubicBezTo>
                  <a:cubicBezTo>
                    <a:pt x="1481" y="17780"/>
                    <a:pt x="1516" y="18385"/>
                    <a:pt x="1530" y="18962"/>
                  </a:cubicBezTo>
                  <a:cubicBezTo>
                    <a:pt x="1544" y="18962"/>
                    <a:pt x="1544" y="18962"/>
                    <a:pt x="1544" y="18962"/>
                  </a:cubicBezTo>
                  <a:cubicBezTo>
                    <a:pt x="1551" y="18687"/>
                    <a:pt x="1579" y="18082"/>
                    <a:pt x="1635" y="17176"/>
                  </a:cubicBezTo>
                  <a:cubicBezTo>
                    <a:pt x="2435" y="6678"/>
                    <a:pt x="2435" y="6678"/>
                    <a:pt x="2435" y="6678"/>
                  </a:cubicBezTo>
                  <a:lnTo>
                    <a:pt x="3004" y="6678"/>
                  </a:lnTo>
                  <a:close/>
                  <a:moveTo>
                    <a:pt x="6063" y="13576"/>
                  </a:moveTo>
                  <a:cubicBezTo>
                    <a:pt x="3712" y="14922"/>
                    <a:pt x="3712" y="14922"/>
                    <a:pt x="3712" y="14922"/>
                  </a:cubicBezTo>
                  <a:cubicBezTo>
                    <a:pt x="3782" y="18192"/>
                    <a:pt x="4161" y="19841"/>
                    <a:pt x="4849" y="19841"/>
                  </a:cubicBezTo>
                  <a:cubicBezTo>
                    <a:pt x="5214" y="19841"/>
                    <a:pt x="5523" y="19566"/>
                    <a:pt x="5775" y="19017"/>
                  </a:cubicBezTo>
                  <a:cubicBezTo>
                    <a:pt x="5937" y="20583"/>
                    <a:pt x="5937" y="20583"/>
                    <a:pt x="5937" y="20583"/>
                  </a:cubicBezTo>
                  <a:cubicBezTo>
                    <a:pt x="5649" y="21243"/>
                    <a:pt x="5277" y="21600"/>
                    <a:pt x="4800" y="21600"/>
                  </a:cubicBezTo>
                  <a:cubicBezTo>
                    <a:pt x="4295" y="21600"/>
                    <a:pt x="3895" y="20968"/>
                    <a:pt x="3607" y="19704"/>
                  </a:cubicBezTo>
                  <a:cubicBezTo>
                    <a:pt x="3291" y="18385"/>
                    <a:pt x="3137" y="16461"/>
                    <a:pt x="3137" y="13960"/>
                  </a:cubicBezTo>
                  <a:cubicBezTo>
                    <a:pt x="3137" y="11542"/>
                    <a:pt x="3284" y="9646"/>
                    <a:pt x="3565" y="8299"/>
                  </a:cubicBezTo>
                  <a:cubicBezTo>
                    <a:pt x="3832" y="7035"/>
                    <a:pt x="4189" y="6403"/>
                    <a:pt x="4646" y="6403"/>
                  </a:cubicBezTo>
                  <a:cubicBezTo>
                    <a:pt x="5607" y="6403"/>
                    <a:pt x="6077" y="8794"/>
                    <a:pt x="6063" y="13576"/>
                  </a:cubicBezTo>
                  <a:close/>
                  <a:moveTo>
                    <a:pt x="5481" y="12586"/>
                  </a:moveTo>
                  <a:cubicBezTo>
                    <a:pt x="5481" y="9508"/>
                    <a:pt x="5200" y="7969"/>
                    <a:pt x="4625" y="7969"/>
                  </a:cubicBezTo>
                  <a:cubicBezTo>
                    <a:pt x="4344" y="7969"/>
                    <a:pt x="4119" y="8409"/>
                    <a:pt x="3958" y="9316"/>
                  </a:cubicBezTo>
                  <a:cubicBezTo>
                    <a:pt x="3782" y="10305"/>
                    <a:pt x="3698" y="11734"/>
                    <a:pt x="3698" y="13631"/>
                  </a:cubicBezTo>
                  <a:lnTo>
                    <a:pt x="5481" y="12586"/>
                  </a:lnTo>
                  <a:close/>
                  <a:moveTo>
                    <a:pt x="9305" y="21325"/>
                  </a:moveTo>
                  <a:cubicBezTo>
                    <a:pt x="8688" y="21325"/>
                    <a:pt x="8688" y="21325"/>
                    <a:pt x="8688" y="21325"/>
                  </a:cubicBezTo>
                  <a:cubicBezTo>
                    <a:pt x="8688" y="10800"/>
                    <a:pt x="8688" y="10800"/>
                    <a:pt x="8688" y="10800"/>
                  </a:cubicBezTo>
                  <a:cubicBezTo>
                    <a:pt x="8688" y="8904"/>
                    <a:pt x="8428" y="7969"/>
                    <a:pt x="7909" y="7969"/>
                  </a:cubicBezTo>
                  <a:cubicBezTo>
                    <a:pt x="7642" y="7969"/>
                    <a:pt x="7411" y="8134"/>
                    <a:pt x="7207" y="8464"/>
                  </a:cubicBezTo>
                  <a:cubicBezTo>
                    <a:pt x="7207" y="21325"/>
                    <a:pt x="7207" y="21325"/>
                    <a:pt x="7207" y="21325"/>
                  </a:cubicBezTo>
                  <a:cubicBezTo>
                    <a:pt x="6589" y="21325"/>
                    <a:pt x="6589" y="21325"/>
                    <a:pt x="6589" y="21325"/>
                  </a:cubicBezTo>
                  <a:cubicBezTo>
                    <a:pt x="6589" y="7447"/>
                    <a:pt x="6589" y="7447"/>
                    <a:pt x="6589" y="7447"/>
                  </a:cubicBezTo>
                  <a:cubicBezTo>
                    <a:pt x="6954" y="6760"/>
                    <a:pt x="7411" y="6403"/>
                    <a:pt x="7958" y="6403"/>
                  </a:cubicBezTo>
                  <a:cubicBezTo>
                    <a:pt x="8435" y="6403"/>
                    <a:pt x="8786" y="6870"/>
                    <a:pt x="9018" y="7805"/>
                  </a:cubicBezTo>
                  <a:cubicBezTo>
                    <a:pt x="9207" y="8547"/>
                    <a:pt x="9305" y="9536"/>
                    <a:pt x="9305" y="10745"/>
                  </a:cubicBezTo>
                  <a:lnTo>
                    <a:pt x="9305" y="21325"/>
                  </a:lnTo>
                  <a:close/>
                  <a:moveTo>
                    <a:pt x="12512" y="20556"/>
                  </a:moveTo>
                  <a:cubicBezTo>
                    <a:pt x="12225" y="21243"/>
                    <a:pt x="11832" y="21600"/>
                    <a:pt x="11340" y="21600"/>
                  </a:cubicBezTo>
                  <a:cubicBezTo>
                    <a:pt x="10821" y="21600"/>
                    <a:pt x="10414" y="20913"/>
                    <a:pt x="10126" y="19594"/>
                  </a:cubicBezTo>
                  <a:cubicBezTo>
                    <a:pt x="9839" y="18275"/>
                    <a:pt x="9698" y="16489"/>
                    <a:pt x="9698" y="14208"/>
                  </a:cubicBezTo>
                  <a:cubicBezTo>
                    <a:pt x="9698" y="11817"/>
                    <a:pt x="9846" y="9921"/>
                    <a:pt x="10147" y="8547"/>
                  </a:cubicBezTo>
                  <a:cubicBezTo>
                    <a:pt x="10442" y="7200"/>
                    <a:pt x="10828" y="6513"/>
                    <a:pt x="11319" y="6513"/>
                  </a:cubicBezTo>
                  <a:cubicBezTo>
                    <a:pt x="11516" y="6513"/>
                    <a:pt x="11712" y="6650"/>
                    <a:pt x="11909" y="6870"/>
                  </a:cubicBezTo>
                  <a:cubicBezTo>
                    <a:pt x="11909" y="0"/>
                    <a:pt x="11909" y="0"/>
                    <a:pt x="11909" y="0"/>
                  </a:cubicBezTo>
                  <a:cubicBezTo>
                    <a:pt x="12512" y="0"/>
                    <a:pt x="12512" y="0"/>
                    <a:pt x="12512" y="0"/>
                  </a:cubicBezTo>
                  <a:lnTo>
                    <a:pt x="12512" y="20556"/>
                  </a:lnTo>
                  <a:close/>
                  <a:moveTo>
                    <a:pt x="11909" y="19594"/>
                  </a:moveTo>
                  <a:cubicBezTo>
                    <a:pt x="11909" y="8189"/>
                    <a:pt x="11909" y="8189"/>
                    <a:pt x="11909" y="8189"/>
                  </a:cubicBezTo>
                  <a:cubicBezTo>
                    <a:pt x="11740" y="7997"/>
                    <a:pt x="11586" y="7915"/>
                    <a:pt x="11446" y="7915"/>
                  </a:cubicBezTo>
                  <a:cubicBezTo>
                    <a:pt x="11046" y="7915"/>
                    <a:pt x="10744" y="8519"/>
                    <a:pt x="10547" y="9783"/>
                  </a:cubicBezTo>
                  <a:cubicBezTo>
                    <a:pt x="10386" y="10827"/>
                    <a:pt x="10302" y="12229"/>
                    <a:pt x="10302" y="14015"/>
                  </a:cubicBezTo>
                  <a:cubicBezTo>
                    <a:pt x="10302" y="18027"/>
                    <a:pt x="10660" y="20006"/>
                    <a:pt x="11368" y="20006"/>
                  </a:cubicBezTo>
                  <a:cubicBezTo>
                    <a:pt x="11621" y="20006"/>
                    <a:pt x="11804" y="19869"/>
                    <a:pt x="11909" y="19594"/>
                  </a:cubicBezTo>
                  <a:close/>
                  <a:moveTo>
                    <a:pt x="15523" y="20556"/>
                  </a:moveTo>
                  <a:cubicBezTo>
                    <a:pt x="15207" y="21243"/>
                    <a:pt x="14793" y="21600"/>
                    <a:pt x="14281" y="21600"/>
                  </a:cubicBezTo>
                  <a:cubicBezTo>
                    <a:pt x="13333" y="21600"/>
                    <a:pt x="12856" y="20144"/>
                    <a:pt x="12856" y="17258"/>
                  </a:cubicBezTo>
                  <a:cubicBezTo>
                    <a:pt x="12856" y="15472"/>
                    <a:pt x="13060" y="14153"/>
                    <a:pt x="13467" y="13246"/>
                  </a:cubicBezTo>
                  <a:cubicBezTo>
                    <a:pt x="13789" y="12559"/>
                    <a:pt x="14288" y="12064"/>
                    <a:pt x="14947" y="11789"/>
                  </a:cubicBezTo>
                  <a:cubicBezTo>
                    <a:pt x="14947" y="10882"/>
                    <a:pt x="14947" y="10882"/>
                    <a:pt x="14947" y="10882"/>
                  </a:cubicBezTo>
                  <a:cubicBezTo>
                    <a:pt x="14947" y="8959"/>
                    <a:pt x="14667" y="7997"/>
                    <a:pt x="14119" y="7997"/>
                  </a:cubicBezTo>
                  <a:cubicBezTo>
                    <a:pt x="13832" y="7997"/>
                    <a:pt x="13530" y="8299"/>
                    <a:pt x="13221" y="8904"/>
                  </a:cubicBezTo>
                  <a:cubicBezTo>
                    <a:pt x="13074" y="7502"/>
                    <a:pt x="13074" y="7502"/>
                    <a:pt x="13074" y="7502"/>
                  </a:cubicBezTo>
                  <a:cubicBezTo>
                    <a:pt x="13411" y="6788"/>
                    <a:pt x="13789" y="6403"/>
                    <a:pt x="14218" y="6403"/>
                  </a:cubicBezTo>
                  <a:cubicBezTo>
                    <a:pt x="15088" y="6403"/>
                    <a:pt x="15523" y="7997"/>
                    <a:pt x="15523" y="11157"/>
                  </a:cubicBezTo>
                  <a:lnTo>
                    <a:pt x="15523" y="20556"/>
                  </a:lnTo>
                  <a:close/>
                  <a:moveTo>
                    <a:pt x="14947" y="19704"/>
                  </a:moveTo>
                  <a:cubicBezTo>
                    <a:pt x="14947" y="12998"/>
                    <a:pt x="14947" y="12998"/>
                    <a:pt x="14947" y="12998"/>
                  </a:cubicBezTo>
                  <a:cubicBezTo>
                    <a:pt x="14421" y="13273"/>
                    <a:pt x="14056" y="13658"/>
                    <a:pt x="13846" y="14180"/>
                  </a:cubicBezTo>
                  <a:cubicBezTo>
                    <a:pt x="13572" y="14840"/>
                    <a:pt x="13439" y="15829"/>
                    <a:pt x="13439" y="17231"/>
                  </a:cubicBezTo>
                  <a:cubicBezTo>
                    <a:pt x="13439" y="19209"/>
                    <a:pt x="13733" y="20198"/>
                    <a:pt x="14330" y="20198"/>
                  </a:cubicBezTo>
                  <a:cubicBezTo>
                    <a:pt x="14589" y="20198"/>
                    <a:pt x="14793" y="20034"/>
                    <a:pt x="14947" y="19704"/>
                  </a:cubicBezTo>
                  <a:close/>
                  <a:moveTo>
                    <a:pt x="18681" y="6678"/>
                  </a:moveTo>
                  <a:cubicBezTo>
                    <a:pt x="17467" y="21325"/>
                    <a:pt x="17467" y="21325"/>
                    <a:pt x="17467" y="21325"/>
                  </a:cubicBezTo>
                  <a:cubicBezTo>
                    <a:pt x="16919" y="21325"/>
                    <a:pt x="16919" y="21325"/>
                    <a:pt x="16919" y="21325"/>
                  </a:cubicBezTo>
                  <a:cubicBezTo>
                    <a:pt x="15677" y="6678"/>
                    <a:pt x="15677" y="6678"/>
                    <a:pt x="15677" y="6678"/>
                  </a:cubicBezTo>
                  <a:cubicBezTo>
                    <a:pt x="16330" y="6678"/>
                    <a:pt x="16330" y="6678"/>
                    <a:pt x="16330" y="6678"/>
                  </a:cubicBezTo>
                  <a:cubicBezTo>
                    <a:pt x="17116" y="17176"/>
                    <a:pt x="17116" y="17176"/>
                    <a:pt x="17116" y="17176"/>
                  </a:cubicBezTo>
                  <a:cubicBezTo>
                    <a:pt x="17158" y="17780"/>
                    <a:pt x="17193" y="18385"/>
                    <a:pt x="17214" y="18962"/>
                  </a:cubicBezTo>
                  <a:cubicBezTo>
                    <a:pt x="17228" y="18962"/>
                    <a:pt x="17228" y="18962"/>
                    <a:pt x="17228" y="18962"/>
                  </a:cubicBezTo>
                  <a:cubicBezTo>
                    <a:pt x="17228" y="18687"/>
                    <a:pt x="17263" y="18082"/>
                    <a:pt x="17312" y="17176"/>
                  </a:cubicBezTo>
                  <a:cubicBezTo>
                    <a:pt x="18112" y="6678"/>
                    <a:pt x="18112" y="6678"/>
                    <a:pt x="18112" y="6678"/>
                  </a:cubicBezTo>
                  <a:lnTo>
                    <a:pt x="18681" y="6678"/>
                  </a:lnTo>
                  <a:close/>
                  <a:moveTo>
                    <a:pt x="21600" y="14015"/>
                  </a:moveTo>
                  <a:cubicBezTo>
                    <a:pt x="21600" y="16269"/>
                    <a:pt x="21488" y="18082"/>
                    <a:pt x="21256" y="19429"/>
                  </a:cubicBezTo>
                  <a:cubicBezTo>
                    <a:pt x="20996" y="20858"/>
                    <a:pt x="20632" y="21600"/>
                    <a:pt x="20147" y="21600"/>
                  </a:cubicBezTo>
                  <a:cubicBezTo>
                    <a:pt x="19656" y="21600"/>
                    <a:pt x="19284" y="20858"/>
                    <a:pt x="19032" y="19429"/>
                  </a:cubicBezTo>
                  <a:cubicBezTo>
                    <a:pt x="18800" y="18082"/>
                    <a:pt x="18681" y="16269"/>
                    <a:pt x="18681" y="14015"/>
                  </a:cubicBezTo>
                  <a:cubicBezTo>
                    <a:pt x="18681" y="11707"/>
                    <a:pt x="18800" y="9893"/>
                    <a:pt x="19039" y="8574"/>
                  </a:cubicBezTo>
                  <a:cubicBezTo>
                    <a:pt x="19291" y="7145"/>
                    <a:pt x="19656" y="6403"/>
                    <a:pt x="20140" y="6403"/>
                  </a:cubicBezTo>
                  <a:cubicBezTo>
                    <a:pt x="20625" y="6403"/>
                    <a:pt x="20996" y="7145"/>
                    <a:pt x="21256" y="8574"/>
                  </a:cubicBezTo>
                  <a:cubicBezTo>
                    <a:pt x="21488" y="9893"/>
                    <a:pt x="21600" y="11707"/>
                    <a:pt x="21600" y="14015"/>
                  </a:cubicBezTo>
                  <a:close/>
                  <a:moveTo>
                    <a:pt x="20982" y="14015"/>
                  </a:moveTo>
                  <a:cubicBezTo>
                    <a:pt x="20982" y="9948"/>
                    <a:pt x="20702" y="7942"/>
                    <a:pt x="20147" y="7942"/>
                  </a:cubicBezTo>
                  <a:cubicBezTo>
                    <a:pt x="19579" y="7942"/>
                    <a:pt x="19298" y="9948"/>
                    <a:pt x="19298" y="14015"/>
                  </a:cubicBezTo>
                  <a:cubicBezTo>
                    <a:pt x="19298" y="17973"/>
                    <a:pt x="19579" y="19924"/>
                    <a:pt x="20147" y="19924"/>
                  </a:cubicBezTo>
                  <a:cubicBezTo>
                    <a:pt x="20702" y="19924"/>
                    <a:pt x="20982" y="17973"/>
                    <a:pt x="20982" y="14015"/>
                  </a:cubicBezTo>
                  <a:close/>
                  <a:moveTo>
                    <a:pt x="20898" y="4040"/>
                  </a:moveTo>
                  <a:cubicBezTo>
                    <a:pt x="20765" y="4040"/>
                    <a:pt x="20765" y="4040"/>
                    <a:pt x="20765" y="4040"/>
                  </a:cubicBezTo>
                  <a:cubicBezTo>
                    <a:pt x="20765" y="3765"/>
                    <a:pt x="20765" y="3765"/>
                    <a:pt x="20765" y="3765"/>
                  </a:cubicBezTo>
                  <a:cubicBezTo>
                    <a:pt x="21116" y="3765"/>
                    <a:pt x="21116" y="3765"/>
                    <a:pt x="21116" y="3765"/>
                  </a:cubicBezTo>
                  <a:cubicBezTo>
                    <a:pt x="21116" y="4040"/>
                    <a:pt x="21116" y="4040"/>
                    <a:pt x="21116" y="4040"/>
                  </a:cubicBezTo>
                  <a:cubicBezTo>
                    <a:pt x="20982" y="4040"/>
                    <a:pt x="20982" y="4040"/>
                    <a:pt x="20982" y="4040"/>
                  </a:cubicBezTo>
                  <a:cubicBezTo>
                    <a:pt x="20982" y="5304"/>
                    <a:pt x="20982" y="5304"/>
                    <a:pt x="20982" y="5304"/>
                  </a:cubicBezTo>
                  <a:cubicBezTo>
                    <a:pt x="20898" y="5304"/>
                    <a:pt x="20898" y="5304"/>
                    <a:pt x="20898" y="5304"/>
                  </a:cubicBezTo>
                  <a:lnTo>
                    <a:pt x="20898" y="4040"/>
                  </a:lnTo>
                  <a:close/>
                  <a:moveTo>
                    <a:pt x="21172" y="3765"/>
                  </a:moveTo>
                  <a:cubicBezTo>
                    <a:pt x="21256" y="3765"/>
                    <a:pt x="21256" y="3765"/>
                    <a:pt x="21256" y="3765"/>
                  </a:cubicBezTo>
                  <a:cubicBezTo>
                    <a:pt x="21333" y="4479"/>
                    <a:pt x="21333" y="4479"/>
                    <a:pt x="21333" y="4479"/>
                  </a:cubicBezTo>
                  <a:cubicBezTo>
                    <a:pt x="21340" y="4562"/>
                    <a:pt x="21347" y="4644"/>
                    <a:pt x="21347" y="4644"/>
                  </a:cubicBezTo>
                  <a:cubicBezTo>
                    <a:pt x="21347" y="4644"/>
                    <a:pt x="21347" y="4644"/>
                    <a:pt x="21347" y="4644"/>
                  </a:cubicBezTo>
                  <a:cubicBezTo>
                    <a:pt x="21347" y="4644"/>
                    <a:pt x="21354" y="4562"/>
                    <a:pt x="21361" y="4479"/>
                  </a:cubicBezTo>
                  <a:cubicBezTo>
                    <a:pt x="21446" y="3765"/>
                    <a:pt x="21446" y="3765"/>
                    <a:pt x="21446" y="3765"/>
                  </a:cubicBezTo>
                  <a:cubicBezTo>
                    <a:pt x="21523" y="3765"/>
                    <a:pt x="21523" y="3765"/>
                    <a:pt x="21523" y="3765"/>
                  </a:cubicBezTo>
                  <a:cubicBezTo>
                    <a:pt x="21551" y="5304"/>
                    <a:pt x="21551" y="5304"/>
                    <a:pt x="21551" y="5304"/>
                  </a:cubicBezTo>
                  <a:cubicBezTo>
                    <a:pt x="21467" y="5304"/>
                    <a:pt x="21467" y="5304"/>
                    <a:pt x="21467" y="5304"/>
                  </a:cubicBezTo>
                  <a:cubicBezTo>
                    <a:pt x="21453" y="4507"/>
                    <a:pt x="21453" y="4507"/>
                    <a:pt x="21453" y="4507"/>
                  </a:cubicBezTo>
                  <a:cubicBezTo>
                    <a:pt x="21453" y="4452"/>
                    <a:pt x="21453" y="4397"/>
                    <a:pt x="21453" y="4397"/>
                  </a:cubicBezTo>
                  <a:cubicBezTo>
                    <a:pt x="21453" y="4397"/>
                    <a:pt x="21453" y="4397"/>
                    <a:pt x="21453" y="4397"/>
                  </a:cubicBezTo>
                  <a:cubicBezTo>
                    <a:pt x="21382" y="5029"/>
                    <a:pt x="21382" y="5029"/>
                    <a:pt x="21382" y="5029"/>
                  </a:cubicBezTo>
                  <a:cubicBezTo>
                    <a:pt x="21312" y="5029"/>
                    <a:pt x="21312" y="5029"/>
                    <a:pt x="21312" y="5029"/>
                  </a:cubicBezTo>
                  <a:cubicBezTo>
                    <a:pt x="21242" y="4397"/>
                    <a:pt x="21242" y="4397"/>
                    <a:pt x="21242" y="4397"/>
                  </a:cubicBezTo>
                  <a:cubicBezTo>
                    <a:pt x="21242" y="4397"/>
                    <a:pt x="21242" y="4397"/>
                    <a:pt x="21242" y="4397"/>
                  </a:cubicBezTo>
                  <a:cubicBezTo>
                    <a:pt x="21242" y="4397"/>
                    <a:pt x="21242" y="4452"/>
                    <a:pt x="21242" y="4507"/>
                  </a:cubicBezTo>
                  <a:cubicBezTo>
                    <a:pt x="21228" y="5304"/>
                    <a:pt x="21228" y="5304"/>
                    <a:pt x="21228" y="5304"/>
                  </a:cubicBezTo>
                  <a:cubicBezTo>
                    <a:pt x="21144" y="5304"/>
                    <a:pt x="21144" y="5304"/>
                    <a:pt x="21144" y="5304"/>
                  </a:cubicBezTo>
                  <a:lnTo>
                    <a:pt x="21172" y="37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6658064" y="6212794"/>
            <a:ext cx="2109851" cy="492842"/>
            <a:chOff x="0" y="0"/>
            <a:chExt cx="2109850" cy="492840"/>
          </a:xfrm>
        </p:grpSpPr>
        <p:pic>
          <p:nvPicPr>
            <p:cNvPr id="106" name="image5.png" descr="twitter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12011"/>
              <a:ext cx="480831" cy="48083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7" name="image6.png" descr="facebook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29201" y="-1"/>
              <a:ext cx="480650" cy="48065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8" name="image7.png" descr="linkedin-icon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00746" y="6005"/>
              <a:ext cx="455861" cy="45586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9" name="image8.png" descr="Blog ic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7091" y="1514"/>
              <a:ext cx="471534" cy="47153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0"/>
            <a:ext cx="9144000" cy="6902450"/>
          </a:xfrm>
          <a:prstGeom prst="rect">
            <a:avLst/>
          </a:prstGeom>
          <a:solidFill>
            <a:srgbClr val="02515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7913688" y="6402387"/>
            <a:ext cx="46038" cy="171451"/>
          </a:xfrm>
          <a:prstGeom prst="rect">
            <a:avLst/>
          </a:prstGeom>
          <a:solidFill>
            <a:srgbClr val="0652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7" name="Group 117"/>
          <p:cNvGrpSpPr/>
          <p:nvPr/>
        </p:nvGrpSpPr>
        <p:grpSpPr>
          <a:xfrm>
            <a:off x="484859" y="6504214"/>
            <a:ext cx="2895601" cy="365126"/>
            <a:chOff x="0" y="0"/>
            <a:chExt cx="2895600" cy="365125"/>
          </a:xfrm>
        </p:grpSpPr>
        <p:sp>
          <p:nvSpPr>
            <p:cNvPr id="115" name="Shape 115"/>
            <p:cNvSpPr/>
            <p:nvPr/>
          </p:nvSpPr>
          <p:spPr>
            <a:xfrm>
              <a:off x="0" y="0"/>
              <a:ext cx="2895600" cy="365125"/>
            </a:xfrm>
            <a:prstGeom prst="rect">
              <a:avLst/>
            </a:prstGeom>
            <a:noFill/>
            <a:ln w="9525" cap="flat">
              <a:solidFill>
                <a:srgbClr val="02515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0" y="81354"/>
              <a:ext cx="2895600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8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800" dirty="0">
                  <a:solidFill>
                    <a:srgbClr val="FFFFFF"/>
                  </a:solidFill>
                </a:rPr>
                <a:t>© 2013 Vendavo, Inc. PROPRIETARY &amp; CONFIDENTIAL</a:t>
              </a:r>
            </a:p>
          </p:txBody>
        </p:sp>
      </p:grpSp>
      <p:sp>
        <p:nvSpPr>
          <p:cNvPr id="118" name="Shape 118"/>
          <p:cNvSpPr/>
          <p:nvPr/>
        </p:nvSpPr>
        <p:spPr>
          <a:xfrm>
            <a:off x="7136507" y="6432786"/>
            <a:ext cx="1474985" cy="148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" y="12567"/>
                </a:moveTo>
                <a:cubicBezTo>
                  <a:pt x="158" y="12567"/>
                  <a:pt x="337" y="14236"/>
                  <a:pt x="574" y="14236"/>
                </a:cubicBezTo>
                <a:cubicBezTo>
                  <a:pt x="693" y="14236"/>
                  <a:pt x="812" y="13647"/>
                  <a:pt x="812" y="12273"/>
                </a:cubicBezTo>
                <a:cubicBezTo>
                  <a:pt x="812" y="9327"/>
                  <a:pt x="30" y="9818"/>
                  <a:pt x="30" y="4811"/>
                </a:cubicBezTo>
                <a:cubicBezTo>
                  <a:pt x="30" y="2062"/>
                  <a:pt x="267" y="0"/>
                  <a:pt x="584" y="0"/>
                </a:cubicBezTo>
                <a:cubicBezTo>
                  <a:pt x="911" y="0"/>
                  <a:pt x="1079" y="1767"/>
                  <a:pt x="1079" y="1767"/>
                </a:cubicBezTo>
                <a:cubicBezTo>
                  <a:pt x="950" y="4222"/>
                  <a:pt x="950" y="4222"/>
                  <a:pt x="950" y="4222"/>
                </a:cubicBezTo>
                <a:cubicBezTo>
                  <a:pt x="950" y="4222"/>
                  <a:pt x="792" y="2749"/>
                  <a:pt x="584" y="2749"/>
                </a:cubicBezTo>
                <a:cubicBezTo>
                  <a:pt x="445" y="2749"/>
                  <a:pt x="337" y="3633"/>
                  <a:pt x="337" y="4713"/>
                </a:cubicBezTo>
                <a:cubicBezTo>
                  <a:pt x="337" y="7658"/>
                  <a:pt x="1109" y="6971"/>
                  <a:pt x="1109" y="12175"/>
                </a:cubicBezTo>
                <a:cubicBezTo>
                  <a:pt x="1109" y="14825"/>
                  <a:pt x="911" y="16985"/>
                  <a:pt x="564" y="16985"/>
                </a:cubicBezTo>
                <a:cubicBezTo>
                  <a:pt x="198" y="16985"/>
                  <a:pt x="0" y="14727"/>
                  <a:pt x="0" y="14727"/>
                </a:cubicBezTo>
                <a:lnTo>
                  <a:pt x="158" y="12567"/>
                </a:lnTo>
                <a:close/>
                <a:moveTo>
                  <a:pt x="1831" y="4713"/>
                </a:moveTo>
                <a:cubicBezTo>
                  <a:pt x="2168" y="4713"/>
                  <a:pt x="2356" y="7167"/>
                  <a:pt x="2356" y="10309"/>
                </a:cubicBezTo>
                <a:cubicBezTo>
                  <a:pt x="2356" y="10604"/>
                  <a:pt x="2346" y="11389"/>
                  <a:pt x="2346" y="11389"/>
                </a:cubicBezTo>
                <a:cubicBezTo>
                  <a:pt x="1524" y="11389"/>
                  <a:pt x="1524" y="11389"/>
                  <a:pt x="1524" y="11389"/>
                </a:cubicBezTo>
                <a:cubicBezTo>
                  <a:pt x="1544" y="13451"/>
                  <a:pt x="1703" y="14531"/>
                  <a:pt x="1881" y="14531"/>
                </a:cubicBezTo>
                <a:cubicBezTo>
                  <a:pt x="2079" y="14531"/>
                  <a:pt x="2227" y="13255"/>
                  <a:pt x="2227" y="13255"/>
                </a:cubicBezTo>
                <a:cubicBezTo>
                  <a:pt x="2336" y="15316"/>
                  <a:pt x="2336" y="15316"/>
                  <a:pt x="2336" y="15316"/>
                </a:cubicBezTo>
                <a:cubicBezTo>
                  <a:pt x="2336" y="15316"/>
                  <a:pt x="2158" y="16985"/>
                  <a:pt x="1861" y="16985"/>
                </a:cubicBezTo>
                <a:cubicBezTo>
                  <a:pt x="1465" y="16985"/>
                  <a:pt x="1227" y="14236"/>
                  <a:pt x="1227" y="10800"/>
                </a:cubicBezTo>
                <a:cubicBezTo>
                  <a:pt x="1227" y="7167"/>
                  <a:pt x="1475" y="4713"/>
                  <a:pt x="1831" y="4713"/>
                </a:cubicBezTo>
                <a:close/>
                <a:moveTo>
                  <a:pt x="2059" y="9425"/>
                </a:moveTo>
                <a:cubicBezTo>
                  <a:pt x="2049" y="7756"/>
                  <a:pt x="1950" y="6971"/>
                  <a:pt x="1821" y="6971"/>
                </a:cubicBezTo>
                <a:cubicBezTo>
                  <a:pt x="1673" y="6971"/>
                  <a:pt x="1564" y="7855"/>
                  <a:pt x="1534" y="9425"/>
                </a:cubicBezTo>
                <a:lnTo>
                  <a:pt x="2059" y="9425"/>
                </a:lnTo>
                <a:close/>
                <a:moveTo>
                  <a:pt x="2524" y="295"/>
                </a:moveTo>
                <a:cubicBezTo>
                  <a:pt x="2821" y="295"/>
                  <a:pt x="2821" y="295"/>
                  <a:pt x="2821" y="295"/>
                </a:cubicBezTo>
                <a:cubicBezTo>
                  <a:pt x="2821" y="12665"/>
                  <a:pt x="2821" y="12665"/>
                  <a:pt x="2821" y="12665"/>
                </a:cubicBezTo>
                <a:cubicBezTo>
                  <a:pt x="2821" y="13942"/>
                  <a:pt x="2861" y="14236"/>
                  <a:pt x="2940" y="14236"/>
                </a:cubicBezTo>
                <a:cubicBezTo>
                  <a:pt x="2960" y="14236"/>
                  <a:pt x="2980" y="14236"/>
                  <a:pt x="2980" y="14236"/>
                </a:cubicBezTo>
                <a:cubicBezTo>
                  <a:pt x="2980" y="16789"/>
                  <a:pt x="2980" y="16789"/>
                  <a:pt x="2980" y="16789"/>
                </a:cubicBezTo>
                <a:cubicBezTo>
                  <a:pt x="2980" y="16789"/>
                  <a:pt x="2940" y="16887"/>
                  <a:pt x="2891" y="16887"/>
                </a:cubicBezTo>
                <a:cubicBezTo>
                  <a:pt x="2722" y="16887"/>
                  <a:pt x="2524" y="16396"/>
                  <a:pt x="2524" y="13058"/>
                </a:cubicBezTo>
                <a:lnTo>
                  <a:pt x="2524" y="295"/>
                </a:lnTo>
                <a:close/>
                <a:moveTo>
                  <a:pt x="3128" y="295"/>
                </a:moveTo>
                <a:cubicBezTo>
                  <a:pt x="3425" y="295"/>
                  <a:pt x="3425" y="295"/>
                  <a:pt x="3425" y="295"/>
                </a:cubicBezTo>
                <a:cubicBezTo>
                  <a:pt x="3425" y="12665"/>
                  <a:pt x="3425" y="12665"/>
                  <a:pt x="3425" y="12665"/>
                </a:cubicBezTo>
                <a:cubicBezTo>
                  <a:pt x="3425" y="13942"/>
                  <a:pt x="3465" y="14236"/>
                  <a:pt x="3544" y="14236"/>
                </a:cubicBezTo>
                <a:cubicBezTo>
                  <a:pt x="3564" y="14236"/>
                  <a:pt x="3584" y="14236"/>
                  <a:pt x="3584" y="14236"/>
                </a:cubicBezTo>
                <a:cubicBezTo>
                  <a:pt x="3584" y="16789"/>
                  <a:pt x="3584" y="16789"/>
                  <a:pt x="3584" y="16789"/>
                </a:cubicBezTo>
                <a:cubicBezTo>
                  <a:pt x="3584" y="16789"/>
                  <a:pt x="3544" y="16887"/>
                  <a:pt x="3494" y="16887"/>
                </a:cubicBezTo>
                <a:cubicBezTo>
                  <a:pt x="3326" y="16887"/>
                  <a:pt x="3128" y="16396"/>
                  <a:pt x="3128" y="13058"/>
                </a:cubicBezTo>
                <a:lnTo>
                  <a:pt x="3128" y="295"/>
                </a:lnTo>
                <a:close/>
                <a:moveTo>
                  <a:pt x="3732" y="13844"/>
                </a:moveTo>
                <a:cubicBezTo>
                  <a:pt x="4029" y="13844"/>
                  <a:pt x="4029" y="13844"/>
                  <a:pt x="4029" y="13844"/>
                </a:cubicBezTo>
                <a:cubicBezTo>
                  <a:pt x="4029" y="16691"/>
                  <a:pt x="4029" y="16691"/>
                  <a:pt x="4029" y="16691"/>
                </a:cubicBezTo>
                <a:cubicBezTo>
                  <a:pt x="3732" y="16691"/>
                  <a:pt x="3732" y="16691"/>
                  <a:pt x="3732" y="16691"/>
                </a:cubicBezTo>
                <a:lnTo>
                  <a:pt x="3732" y="13844"/>
                </a:lnTo>
                <a:close/>
                <a:moveTo>
                  <a:pt x="4930" y="295"/>
                </a:moveTo>
                <a:cubicBezTo>
                  <a:pt x="5247" y="295"/>
                  <a:pt x="5247" y="295"/>
                  <a:pt x="5247" y="295"/>
                </a:cubicBezTo>
                <a:cubicBezTo>
                  <a:pt x="5573" y="8444"/>
                  <a:pt x="5573" y="8444"/>
                  <a:pt x="5573" y="8444"/>
                </a:cubicBezTo>
                <a:cubicBezTo>
                  <a:pt x="5613" y="9425"/>
                  <a:pt x="5652" y="10800"/>
                  <a:pt x="5652" y="10800"/>
                </a:cubicBezTo>
                <a:cubicBezTo>
                  <a:pt x="5662" y="10800"/>
                  <a:pt x="5662" y="10800"/>
                  <a:pt x="5662" y="10800"/>
                </a:cubicBezTo>
                <a:cubicBezTo>
                  <a:pt x="5662" y="10800"/>
                  <a:pt x="5702" y="9425"/>
                  <a:pt x="5742" y="8444"/>
                </a:cubicBezTo>
                <a:cubicBezTo>
                  <a:pt x="6068" y="295"/>
                  <a:pt x="6068" y="295"/>
                  <a:pt x="6068" y="295"/>
                </a:cubicBezTo>
                <a:cubicBezTo>
                  <a:pt x="6385" y="295"/>
                  <a:pt x="6385" y="295"/>
                  <a:pt x="6385" y="295"/>
                </a:cubicBezTo>
                <a:cubicBezTo>
                  <a:pt x="6524" y="16691"/>
                  <a:pt x="6524" y="16691"/>
                  <a:pt x="6524" y="16691"/>
                </a:cubicBezTo>
                <a:cubicBezTo>
                  <a:pt x="6227" y="16691"/>
                  <a:pt x="6227" y="16691"/>
                  <a:pt x="6227" y="16691"/>
                </a:cubicBezTo>
                <a:cubicBezTo>
                  <a:pt x="6157" y="7560"/>
                  <a:pt x="6157" y="7560"/>
                  <a:pt x="6157" y="7560"/>
                </a:cubicBezTo>
                <a:cubicBezTo>
                  <a:pt x="6147" y="6480"/>
                  <a:pt x="6147" y="5007"/>
                  <a:pt x="6147" y="5007"/>
                </a:cubicBezTo>
                <a:cubicBezTo>
                  <a:pt x="6147" y="5007"/>
                  <a:pt x="6147" y="5007"/>
                  <a:pt x="6147" y="5007"/>
                </a:cubicBezTo>
                <a:cubicBezTo>
                  <a:pt x="6147" y="5007"/>
                  <a:pt x="6098" y="6578"/>
                  <a:pt x="6058" y="7560"/>
                </a:cubicBezTo>
                <a:cubicBezTo>
                  <a:pt x="5791" y="13942"/>
                  <a:pt x="5791" y="13942"/>
                  <a:pt x="5791" y="13942"/>
                </a:cubicBezTo>
                <a:cubicBezTo>
                  <a:pt x="5524" y="13942"/>
                  <a:pt x="5524" y="13942"/>
                  <a:pt x="5524" y="13942"/>
                </a:cubicBezTo>
                <a:cubicBezTo>
                  <a:pt x="5256" y="7560"/>
                  <a:pt x="5256" y="7560"/>
                  <a:pt x="5256" y="7560"/>
                </a:cubicBezTo>
                <a:cubicBezTo>
                  <a:pt x="5217" y="6578"/>
                  <a:pt x="5167" y="5007"/>
                  <a:pt x="5167" y="5007"/>
                </a:cubicBezTo>
                <a:cubicBezTo>
                  <a:pt x="5167" y="5007"/>
                  <a:pt x="5167" y="5007"/>
                  <a:pt x="5167" y="5007"/>
                </a:cubicBezTo>
                <a:cubicBezTo>
                  <a:pt x="5167" y="5007"/>
                  <a:pt x="5167" y="6480"/>
                  <a:pt x="5167" y="7560"/>
                </a:cubicBezTo>
                <a:cubicBezTo>
                  <a:pt x="5088" y="16691"/>
                  <a:pt x="5088" y="16691"/>
                  <a:pt x="5088" y="16691"/>
                </a:cubicBezTo>
                <a:cubicBezTo>
                  <a:pt x="4791" y="16691"/>
                  <a:pt x="4791" y="16691"/>
                  <a:pt x="4791" y="16691"/>
                </a:cubicBezTo>
                <a:lnTo>
                  <a:pt x="4930" y="295"/>
                </a:lnTo>
                <a:close/>
                <a:moveTo>
                  <a:pt x="7345" y="4713"/>
                </a:moveTo>
                <a:cubicBezTo>
                  <a:pt x="7711" y="4713"/>
                  <a:pt x="8008" y="7265"/>
                  <a:pt x="8008" y="10800"/>
                </a:cubicBezTo>
                <a:cubicBezTo>
                  <a:pt x="8008" y="14433"/>
                  <a:pt x="7711" y="16985"/>
                  <a:pt x="7355" y="16985"/>
                </a:cubicBezTo>
                <a:cubicBezTo>
                  <a:pt x="6989" y="16985"/>
                  <a:pt x="6692" y="14433"/>
                  <a:pt x="6692" y="10800"/>
                </a:cubicBezTo>
                <a:cubicBezTo>
                  <a:pt x="6692" y="7265"/>
                  <a:pt x="6989" y="4713"/>
                  <a:pt x="7345" y="4713"/>
                </a:cubicBezTo>
                <a:close/>
                <a:moveTo>
                  <a:pt x="7355" y="14531"/>
                </a:moveTo>
                <a:cubicBezTo>
                  <a:pt x="7543" y="14531"/>
                  <a:pt x="7702" y="13058"/>
                  <a:pt x="7702" y="10800"/>
                </a:cubicBezTo>
                <a:cubicBezTo>
                  <a:pt x="7702" y="8640"/>
                  <a:pt x="7543" y="7167"/>
                  <a:pt x="7355" y="7167"/>
                </a:cubicBezTo>
                <a:cubicBezTo>
                  <a:pt x="7157" y="7167"/>
                  <a:pt x="6999" y="8640"/>
                  <a:pt x="6999" y="10800"/>
                </a:cubicBezTo>
                <a:cubicBezTo>
                  <a:pt x="6999" y="13058"/>
                  <a:pt x="7157" y="14531"/>
                  <a:pt x="7355" y="14531"/>
                </a:cubicBezTo>
                <a:close/>
                <a:moveTo>
                  <a:pt x="8187" y="4909"/>
                </a:moveTo>
                <a:cubicBezTo>
                  <a:pt x="8464" y="4909"/>
                  <a:pt x="8464" y="4909"/>
                  <a:pt x="8464" y="4909"/>
                </a:cubicBezTo>
                <a:cubicBezTo>
                  <a:pt x="8464" y="6971"/>
                  <a:pt x="8464" y="6971"/>
                  <a:pt x="8464" y="6971"/>
                </a:cubicBezTo>
                <a:cubicBezTo>
                  <a:pt x="8464" y="7462"/>
                  <a:pt x="8464" y="7855"/>
                  <a:pt x="8464" y="7855"/>
                </a:cubicBezTo>
                <a:cubicBezTo>
                  <a:pt x="8464" y="7855"/>
                  <a:pt x="8464" y="7855"/>
                  <a:pt x="8464" y="7855"/>
                </a:cubicBezTo>
                <a:cubicBezTo>
                  <a:pt x="8523" y="6087"/>
                  <a:pt x="8662" y="4811"/>
                  <a:pt x="8850" y="4811"/>
                </a:cubicBezTo>
                <a:cubicBezTo>
                  <a:pt x="8870" y="4811"/>
                  <a:pt x="8899" y="4811"/>
                  <a:pt x="8899" y="4811"/>
                </a:cubicBezTo>
                <a:cubicBezTo>
                  <a:pt x="8899" y="7756"/>
                  <a:pt x="8899" y="7756"/>
                  <a:pt x="8899" y="7756"/>
                </a:cubicBezTo>
                <a:cubicBezTo>
                  <a:pt x="8899" y="7756"/>
                  <a:pt x="8870" y="7658"/>
                  <a:pt x="8830" y="7658"/>
                </a:cubicBezTo>
                <a:cubicBezTo>
                  <a:pt x="8701" y="7658"/>
                  <a:pt x="8563" y="8345"/>
                  <a:pt x="8503" y="10113"/>
                </a:cubicBezTo>
                <a:cubicBezTo>
                  <a:pt x="8484" y="10702"/>
                  <a:pt x="8484" y="11389"/>
                  <a:pt x="8484" y="12076"/>
                </a:cubicBezTo>
                <a:cubicBezTo>
                  <a:pt x="8484" y="16691"/>
                  <a:pt x="8484" y="16691"/>
                  <a:pt x="8484" y="16691"/>
                </a:cubicBezTo>
                <a:cubicBezTo>
                  <a:pt x="8187" y="16691"/>
                  <a:pt x="8187" y="16691"/>
                  <a:pt x="8187" y="16691"/>
                </a:cubicBezTo>
                <a:lnTo>
                  <a:pt x="8187" y="4909"/>
                </a:lnTo>
                <a:close/>
                <a:moveTo>
                  <a:pt x="9563" y="4713"/>
                </a:moveTo>
                <a:cubicBezTo>
                  <a:pt x="9899" y="4713"/>
                  <a:pt x="10087" y="7167"/>
                  <a:pt x="10087" y="10309"/>
                </a:cubicBezTo>
                <a:cubicBezTo>
                  <a:pt x="10087" y="10604"/>
                  <a:pt x="10077" y="11389"/>
                  <a:pt x="10077" y="11389"/>
                </a:cubicBezTo>
                <a:cubicBezTo>
                  <a:pt x="9256" y="11389"/>
                  <a:pt x="9256" y="11389"/>
                  <a:pt x="9256" y="11389"/>
                </a:cubicBezTo>
                <a:cubicBezTo>
                  <a:pt x="9276" y="13451"/>
                  <a:pt x="9444" y="14531"/>
                  <a:pt x="9622" y="14531"/>
                </a:cubicBezTo>
                <a:cubicBezTo>
                  <a:pt x="9810" y="14531"/>
                  <a:pt x="9959" y="13255"/>
                  <a:pt x="9959" y="13255"/>
                </a:cubicBezTo>
                <a:cubicBezTo>
                  <a:pt x="10077" y="15316"/>
                  <a:pt x="10077" y="15316"/>
                  <a:pt x="10077" y="15316"/>
                </a:cubicBezTo>
                <a:cubicBezTo>
                  <a:pt x="10077" y="15316"/>
                  <a:pt x="9889" y="16985"/>
                  <a:pt x="9592" y="16985"/>
                </a:cubicBezTo>
                <a:cubicBezTo>
                  <a:pt x="9206" y="16985"/>
                  <a:pt x="8959" y="14236"/>
                  <a:pt x="8959" y="10800"/>
                </a:cubicBezTo>
                <a:cubicBezTo>
                  <a:pt x="8959" y="7167"/>
                  <a:pt x="9206" y="4713"/>
                  <a:pt x="9563" y="4713"/>
                </a:cubicBezTo>
                <a:close/>
                <a:moveTo>
                  <a:pt x="9790" y="9425"/>
                </a:moveTo>
                <a:cubicBezTo>
                  <a:pt x="9780" y="7756"/>
                  <a:pt x="9681" y="6971"/>
                  <a:pt x="9553" y="6971"/>
                </a:cubicBezTo>
                <a:cubicBezTo>
                  <a:pt x="9404" y="6971"/>
                  <a:pt x="9295" y="7855"/>
                  <a:pt x="9266" y="9425"/>
                </a:cubicBezTo>
                <a:lnTo>
                  <a:pt x="9790" y="9425"/>
                </a:lnTo>
                <a:close/>
                <a:moveTo>
                  <a:pt x="10265" y="13844"/>
                </a:moveTo>
                <a:cubicBezTo>
                  <a:pt x="10562" y="13844"/>
                  <a:pt x="10562" y="13844"/>
                  <a:pt x="10562" y="13844"/>
                </a:cubicBezTo>
                <a:cubicBezTo>
                  <a:pt x="10562" y="16691"/>
                  <a:pt x="10562" y="16691"/>
                  <a:pt x="10562" y="16691"/>
                </a:cubicBezTo>
                <a:cubicBezTo>
                  <a:pt x="10265" y="16691"/>
                  <a:pt x="10265" y="16691"/>
                  <a:pt x="10265" y="16691"/>
                </a:cubicBezTo>
                <a:lnTo>
                  <a:pt x="10265" y="13844"/>
                </a:lnTo>
                <a:close/>
                <a:moveTo>
                  <a:pt x="11374" y="295"/>
                </a:moveTo>
                <a:cubicBezTo>
                  <a:pt x="12008" y="295"/>
                  <a:pt x="12008" y="295"/>
                  <a:pt x="12008" y="295"/>
                </a:cubicBezTo>
                <a:cubicBezTo>
                  <a:pt x="12315" y="295"/>
                  <a:pt x="12532" y="2455"/>
                  <a:pt x="12532" y="5695"/>
                </a:cubicBezTo>
                <a:cubicBezTo>
                  <a:pt x="12532" y="8836"/>
                  <a:pt x="12315" y="11095"/>
                  <a:pt x="12008" y="11095"/>
                </a:cubicBezTo>
                <a:cubicBezTo>
                  <a:pt x="11671" y="11095"/>
                  <a:pt x="11671" y="11095"/>
                  <a:pt x="11671" y="11095"/>
                </a:cubicBezTo>
                <a:cubicBezTo>
                  <a:pt x="11671" y="16691"/>
                  <a:pt x="11671" y="16691"/>
                  <a:pt x="11671" y="16691"/>
                </a:cubicBezTo>
                <a:cubicBezTo>
                  <a:pt x="11374" y="16691"/>
                  <a:pt x="11374" y="16691"/>
                  <a:pt x="11374" y="16691"/>
                </a:cubicBezTo>
                <a:lnTo>
                  <a:pt x="11374" y="295"/>
                </a:lnTo>
                <a:close/>
                <a:moveTo>
                  <a:pt x="11948" y="8444"/>
                </a:moveTo>
                <a:cubicBezTo>
                  <a:pt x="12126" y="8444"/>
                  <a:pt x="12225" y="7364"/>
                  <a:pt x="12225" y="5695"/>
                </a:cubicBezTo>
                <a:cubicBezTo>
                  <a:pt x="12225" y="3927"/>
                  <a:pt x="12126" y="2847"/>
                  <a:pt x="11958" y="2847"/>
                </a:cubicBezTo>
                <a:cubicBezTo>
                  <a:pt x="11671" y="2847"/>
                  <a:pt x="11671" y="2847"/>
                  <a:pt x="11671" y="2847"/>
                </a:cubicBezTo>
                <a:cubicBezTo>
                  <a:pt x="11671" y="8444"/>
                  <a:pt x="11671" y="8444"/>
                  <a:pt x="11671" y="8444"/>
                </a:cubicBezTo>
                <a:lnTo>
                  <a:pt x="11948" y="8444"/>
                </a:lnTo>
                <a:close/>
                <a:moveTo>
                  <a:pt x="12701" y="4909"/>
                </a:moveTo>
                <a:cubicBezTo>
                  <a:pt x="12978" y="4909"/>
                  <a:pt x="12978" y="4909"/>
                  <a:pt x="12978" y="4909"/>
                </a:cubicBezTo>
                <a:cubicBezTo>
                  <a:pt x="12978" y="6971"/>
                  <a:pt x="12978" y="6971"/>
                  <a:pt x="12978" y="6971"/>
                </a:cubicBezTo>
                <a:cubicBezTo>
                  <a:pt x="12978" y="7462"/>
                  <a:pt x="12978" y="7855"/>
                  <a:pt x="12978" y="7855"/>
                </a:cubicBezTo>
                <a:cubicBezTo>
                  <a:pt x="12978" y="7855"/>
                  <a:pt x="12978" y="7855"/>
                  <a:pt x="12978" y="7855"/>
                </a:cubicBezTo>
                <a:cubicBezTo>
                  <a:pt x="13037" y="6087"/>
                  <a:pt x="13176" y="4811"/>
                  <a:pt x="13354" y="4811"/>
                </a:cubicBezTo>
                <a:cubicBezTo>
                  <a:pt x="13384" y="4811"/>
                  <a:pt x="13413" y="4811"/>
                  <a:pt x="13413" y="4811"/>
                </a:cubicBezTo>
                <a:cubicBezTo>
                  <a:pt x="13413" y="7756"/>
                  <a:pt x="13413" y="7756"/>
                  <a:pt x="13413" y="7756"/>
                </a:cubicBezTo>
                <a:cubicBezTo>
                  <a:pt x="13413" y="7756"/>
                  <a:pt x="13384" y="7658"/>
                  <a:pt x="13344" y="7658"/>
                </a:cubicBezTo>
                <a:cubicBezTo>
                  <a:pt x="13215" y="7658"/>
                  <a:pt x="13077" y="8345"/>
                  <a:pt x="13017" y="10113"/>
                </a:cubicBezTo>
                <a:cubicBezTo>
                  <a:pt x="12998" y="10702"/>
                  <a:pt x="12988" y="11389"/>
                  <a:pt x="12988" y="12076"/>
                </a:cubicBezTo>
                <a:cubicBezTo>
                  <a:pt x="12988" y="16691"/>
                  <a:pt x="12988" y="16691"/>
                  <a:pt x="12988" y="16691"/>
                </a:cubicBezTo>
                <a:cubicBezTo>
                  <a:pt x="12701" y="16691"/>
                  <a:pt x="12701" y="16691"/>
                  <a:pt x="12701" y="16691"/>
                </a:cubicBezTo>
                <a:lnTo>
                  <a:pt x="12701" y="4909"/>
                </a:lnTo>
                <a:close/>
                <a:moveTo>
                  <a:pt x="14027" y="4713"/>
                </a:moveTo>
                <a:cubicBezTo>
                  <a:pt x="14384" y="4713"/>
                  <a:pt x="14680" y="7265"/>
                  <a:pt x="14680" y="10800"/>
                </a:cubicBezTo>
                <a:cubicBezTo>
                  <a:pt x="14680" y="14433"/>
                  <a:pt x="14384" y="16985"/>
                  <a:pt x="14027" y="16985"/>
                </a:cubicBezTo>
                <a:cubicBezTo>
                  <a:pt x="13661" y="16985"/>
                  <a:pt x="13374" y="14433"/>
                  <a:pt x="13374" y="10800"/>
                </a:cubicBezTo>
                <a:cubicBezTo>
                  <a:pt x="13374" y="7265"/>
                  <a:pt x="13661" y="4713"/>
                  <a:pt x="14027" y="4713"/>
                </a:cubicBezTo>
                <a:close/>
                <a:moveTo>
                  <a:pt x="14027" y="14531"/>
                </a:moveTo>
                <a:cubicBezTo>
                  <a:pt x="14215" y="14531"/>
                  <a:pt x="14384" y="13058"/>
                  <a:pt x="14384" y="10800"/>
                </a:cubicBezTo>
                <a:cubicBezTo>
                  <a:pt x="14384" y="8640"/>
                  <a:pt x="14215" y="7167"/>
                  <a:pt x="14027" y="7167"/>
                </a:cubicBezTo>
                <a:cubicBezTo>
                  <a:pt x="13829" y="7167"/>
                  <a:pt x="13671" y="8640"/>
                  <a:pt x="13671" y="10800"/>
                </a:cubicBezTo>
                <a:cubicBezTo>
                  <a:pt x="13671" y="13058"/>
                  <a:pt x="13829" y="14531"/>
                  <a:pt x="14027" y="14531"/>
                </a:cubicBezTo>
                <a:close/>
                <a:moveTo>
                  <a:pt x="15670" y="7265"/>
                </a:moveTo>
                <a:cubicBezTo>
                  <a:pt x="15215" y="7265"/>
                  <a:pt x="15215" y="7265"/>
                  <a:pt x="15215" y="7265"/>
                </a:cubicBezTo>
                <a:cubicBezTo>
                  <a:pt x="15215" y="16691"/>
                  <a:pt x="15215" y="16691"/>
                  <a:pt x="15215" y="16691"/>
                </a:cubicBezTo>
                <a:cubicBezTo>
                  <a:pt x="14918" y="16691"/>
                  <a:pt x="14918" y="16691"/>
                  <a:pt x="14918" y="16691"/>
                </a:cubicBezTo>
                <a:cubicBezTo>
                  <a:pt x="14918" y="7265"/>
                  <a:pt x="14918" y="7265"/>
                  <a:pt x="14918" y="7265"/>
                </a:cubicBezTo>
                <a:cubicBezTo>
                  <a:pt x="14770" y="7265"/>
                  <a:pt x="14770" y="7265"/>
                  <a:pt x="14770" y="7265"/>
                </a:cubicBezTo>
                <a:cubicBezTo>
                  <a:pt x="14770" y="4909"/>
                  <a:pt x="14770" y="4909"/>
                  <a:pt x="14770" y="4909"/>
                </a:cubicBezTo>
                <a:cubicBezTo>
                  <a:pt x="14918" y="4909"/>
                  <a:pt x="14918" y="4909"/>
                  <a:pt x="14918" y="4909"/>
                </a:cubicBezTo>
                <a:cubicBezTo>
                  <a:pt x="14918" y="4615"/>
                  <a:pt x="14918" y="4615"/>
                  <a:pt x="14918" y="4615"/>
                </a:cubicBezTo>
                <a:cubicBezTo>
                  <a:pt x="14918" y="785"/>
                  <a:pt x="15235" y="196"/>
                  <a:pt x="15403" y="196"/>
                </a:cubicBezTo>
                <a:cubicBezTo>
                  <a:pt x="15463" y="196"/>
                  <a:pt x="15502" y="295"/>
                  <a:pt x="15502" y="295"/>
                </a:cubicBezTo>
                <a:cubicBezTo>
                  <a:pt x="15502" y="2749"/>
                  <a:pt x="15502" y="2749"/>
                  <a:pt x="15502" y="2749"/>
                </a:cubicBezTo>
                <a:cubicBezTo>
                  <a:pt x="15502" y="2749"/>
                  <a:pt x="15482" y="2749"/>
                  <a:pt x="15443" y="2749"/>
                </a:cubicBezTo>
                <a:cubicBezTo>
                  <a:pt x="15364" y="2749"/>
                  <a:pt x="15215" y="2945"/>
                  <a:pt x="15215" y="4713"/>
                </a:cubicBezTo>
                <a:cubicBezTo>
                  <a:pt x="15215" y="4909"/>
                  <a:pt x="15215" y="4909"/>
                  <a:pt x="15215" y="4909"/>
                </a:cubicBezTo>
                <a:cubicBezTo>
                  <a:pt x="15967" y="4909"/>
                  <a:pt x="15967" y="4909"/>
                  <a:pt x="15967" y="4909"/>
                </a:cubicBezTo>
                <a:cubicBezTo>
                  <a:pt x="15967" y="16691"/>
                  <a:pt x="15967" y="16691"/>
                  <a:pt x="15967" y="16691"/>
                </a:cubicBezTo>
                <a:cubicBezTo>
                  <a:pt x="15670" y="16691"/>
                  <a:pt x="15670" y="16691"/>
                  <a:pt x="15670" y="16691"/>
                </a:cubicBezTo>
                <a:lnTo>
                  <a:pt x="15670" y="7265"/>
                </a:lnTo>
                <a:close/>
                <a:moveTo>
                  <a:pt x="15670" y="295"/>
                </a:moveTo>
                <a:cubicBezTo>
                  <a:pt x="15957" y="295"/>
                  <a:pt x="15957" y="295"/>
                  <a:pt x="15957" y="295"/>
                </a:cubicBezTo>
                <a:cubicBezTo>
                  <a:pt x="15957" y="2945"/>
                  <a:pt x="15957" y="2945"/>
                  <a:pt x="15957" y="2945"/>
                </a:cubicBezTo>
                <a:cubicBezTo>
                  <a:pt x="15670" y="2945"/>
                  <a:pt x="15670" y="2945"/>
                  <a:pt x="15670" y="2945"/>
                </a:cubicBezTo>
                <a:lnTo>
                  <a:pt x="15670" y="295"/>
                </a:lnTo>
                <a:close/>
                <a:moveTo>
                  <a:pt x="16284" y="7462"/>
                </a:moveTo>
                <a:cubicBezTo>
                  <a:pt x="16126" y="7462"/>
                  <a:pt x="16126" y="7462"/>
                  <a:pt x="16126" y="7462"/>
                </a:cubicBezTo>
                <a:cubicBezTo>
                  <a:pt x="16126" y="5105"/>
                  <a:pt x="16126" y="5105"/>
                  <a:pt x="16126" y="5105"/>
                </a:cubicBezTo>
                <a:cubicBezTo>
                  <a:pt x="16294" y="5105"/>
                  <a:pt x="16294" y="5105"/>
                  <a:pt x="16294" y="5105"/>
                </a:cubicBezTo>
                <a:cubicBezTo>
                  <a:pt x="16294" y="1767"/>
                  <a:pt x="16294" y="1767"/>
                  <a:pt x="16294" y="1767"/>
                </a:cubicBezTo>
                <a:cubicBezTo>
                  <a:pt x="16581" y="1767"/>
                  <a:pt x="16581" y="1767"/>
                  <a:pt x="16581" y="1767"/>
                </a:cubicBezTo>
                <a:cubicBezTo>
                  <a:pt x="16581" y="5105"/>
                  <a:pt x="16581" y="5105"/>
                  <a:pt x="16581" y="5105"/>
                </a:cubicBezTo>
                <a:cubicBezTo>
                  <a:pt x="16848" y="5105"/>
                  <a:pt x="16848" y="5105"/>
                  <a:pt x="16848" y="5105"/>
                </a:cubicBezTo>
                <a:cubicBezTo>
                  <a:pt x="16848" y="7462"/>
                  <a:pt x="16848" y="7462"/>
                  <a:pt x="16848" y="7462"/>
                </a:cubicBezTo>
                <a:cubicBezTo>
                  <a:pt x="16581" y="7462"/>
                  <a:pt x="16581" y="7462"/>
                  <a:pt x="16581" y="7462"/>
                </a:cubicBezTo>
                <a:cubicBezTo>
                  <a:pt x="16581" y="12076"/>
                  <a:pt x="16581" y="12076"/>
                  <a:pt x="16581" y="12076"/>
                </a:cubicBezTo>
                <a:cubicBezTo>
                  <a:pt x="16581" y="13942"/>
                  <a:pt x="16730" y="14236"/>
                  <a:pt x="16819" y="14236"/>
                </a:cubicBezTo>
                <a:cubicBezTo>
                  <a:pt x="16848" y="14236"/>
                  <a:pt x="16868" y="14236"/>
                  <a:pt x="16868" y="14236"/>
                </a:cubicBezTo>
                <a:cubicBezTo>
                  <a:pt x="16868" y="16789"/>
                  <a:pt x="16868" y="16789"/>
                  <a:pt x="16868" y="16789"/>
                </a:cubicBezTo>
                <a:cubicBezTo>
                  <a:pt x="16868" y="16789"/>
                  <a:pt x="16829" y="16887"/>
                  <a:pt x="16779" y="16887"/>
                </a:cubicBezTo>
                <a:cubicBezTo>
                  <a:pt x="16611" y="16887"/>
                  <a:pt x="16284" y="16396"/>
                  <a:pt x="16284" y="12371"/>
                </a:cubicBezTo>
                <a:lnTo>
                  <a:pt x="16284" y="7462"/>
                </a:lnTo>
                <a:close/>
                <a:moveTo>
                  <a:pt x="17660" y="9327"/>
                </a:moveTo>
                <a:cubicBezTo>
                  <a:pt x="17700" y="9327"/>
                  <a:pt x="17700" y="9327"/>
                  <a:pt x="17700" y="9327"/>
                </a:cubicBezTo>
                <a:cubicBezTo>
                  <a:pt x="17700" y="9131"/>
                  <a:pt x="17700" y="9131"/>
                  <a:pt x="17700" y="9131"/>
                </a:cubicBezTo>
                <a:cubicBezTo>
                  <a:pt x="17700" y="7658"/>
                  <a:pt x="17601" y="7069"/>
                  <a:pt x="17472" y="7069"/>
                </a:cubicBezTo>
                <a:cubicBezTo>
                  <a:pt x="17294" y="7069"/>
                  <a:pt x="17145" y="8247"/>
                  <a:pt x="17145" y="8247"/>
                </a:cubicBezTo>
                <a:cubicBezTo>
                  <a:pt x="17027" y="6087"/>
                  <a:pt x="17027" y="6087"/>
                  <a:pt x="17027" y="6087"/>
                </a:cubicBezTo>
                <a:cubicBezTo>
                  <a:pt x="17027" y="6087"/>
                  <a:pt x="17215" y="4713"/>
                  <a:pt x="17492" y="4713"/>
                </a:cubicBezTo>
                <a:cubicBezTo>
                  <a:pt x="17809" y="4713"/>
                  <a:pt x="17987" y="6382"/>
                  <a:pt x="17987" y="9327"/>
                </a:cubicBezTo>
                <a:cubicBezTo>
                  <a:pt x="17987" y="16691"/>
                  <a:pt x="17987" y="16691"/>
                  <a:pt x="17987" y="16691"/>
                </a:cubicBezTo>
                <a:cubicBezTo>
                  <a:pt x="17720" y="16691"/>
                  <a:pt x="17720" y="16691"/>
                  <a:pt x="17720" y="16691"/>
                </a:cubicBezTo>
                <a:cubicBezTo>
                  <a:pt x="17720" y="15807"/>
                  <a:pt x="17720" y="15807"/>
                  <a:pt x="17720" y="15807"/>
                </a:cubicBezTo>
                <a:cubicBezTo>
                  <a:pt x="17720" y="15316"/>
                  <a:pt x="17720" y="14924"/>
                  <a:pt x="17720" y="14924"/>
                </a:cubicBezTo>
                <a:cubicBezTo>
                  <a:pt x="17720" y="14924"/>
                  <a:pt x="17720" y="14924"/>
                  <a:pt x="17720" y="14924"/>
                </a:cubicBezTo>
                <a:cubicBezTo>
                  <a:pt x="17720" y="14924"/>
                  <a:pt x="17630" y="16985"/>
                  <a:pt x="17353" y="16985"/>
                </a:cubicBezTo>
                <a:cubicBezTo>
                  <a:pt x="17145" y="16985"/>
                  <a:pt x="16957" y="15709"/>
                  <a:pt x="16957" y="13353"/>
                </a:cubicBezTo>
                <a:cubicBezTo>
                  <a:pt x="16957" y="9622"/>
                  <a:pt x="17462" y="9327"/>
                  <a:pt x="17660" y="9327"/>
                </a:cubicBezTo>
                <a:close/>
                <a:moveTo>
                  <a:pt x="17432" y="14727"/>
                </a:moveTo>
                <a:cubicBezTo>
                  <a:pt x="17591" y="14727"/>
                  <a:pt x="17700" y="13058"/>
                  <a:pt x="17700" y="11585"/>
                </a:cubicBezTo>
                <a:cubicBezTo>
                  <a:pt x="17700" y="11389"/>
                  <a:pt x="17700" y="11389"/>
                  <a:pt x="17700" y="11389"/>
                </a:cubicBezTo>
                <a:cubicBezTo>
                  <a:pt x="17650" y="11389"/>
                  <a:pt x="17650" y="11389"/>
                  <a:pt x="17650" y="11389"/>
                </a:cubicBezTo>
                <a:cubicBezTo>
                  <a:pt x="17492" y="11389"/>
                  <a:pt x="17254" y="11585"/>
                  <a:pt x="17254" y="13156"/>
                </a:cubicBezTo>
                <a:cubicBezTo>
                  <a:pt x="17254" y="13942"/>
                  <a:pt x="17314" y="14727"/>
                  <a:pt x="17432" y="14727"/>
                </a:cubicBezTo>
                <a:close/>
                <a:moveTo>
                  <a:pt x="18234" y="295"/>
                </a:moveTo>
                <a:cubicBezTo>
                  <a:pt x="18531" y="295"/>
                  <a:pt x="18531" y="295"/>
                  <a:pt x="18531" y="295"/>
                </a:cubicBezTo>
                <a:cubicBezTo>
                  <a:pt x="18531" y="5400"/>
                  <a:pt x="18531" y="5400"/>
                  <a:pt x="18531" y="5400"/>
                </a:cubicBezTo>
                <a:cubicBezTo>
                  <a:pt x="18531" y="5989"/>
                  <a:pt x="18531" y="6382"/>
                  <a:pt x="18531" y="6382"/>
                </a:cubicBezTo>
                <a:cubicBezTo>
                  <a:pt x="18531" y="6382"/>
                  <a:pt x="18531" y="6382"/>
                  <a:pt x="18531" y="6382"/>
                </a:cubicBezTo>
                <a:cubicBezTo>
                  <a:pt x="18531" y="6382"/>
                  <a:pt x="18640" y="4713"/>
                  <a:pt x="18888" y="4713"/>
                </a:cubicBezTo>
                <a:cubicBezTo>
                  <a:pt x="19214" y="4713"/>
                  <a:pt x="19422" y="7167"/>
                  <a:pt x="19422" y="10800"/>
                </a:cubicBezTo>
                <a:cubicBezTo>
                  <a:pt x="19422" y="14629"/>
                  <a:pt x="19185" y="16985"/>
                  <a:pt x="18878" y="16985"/>
                </a:cubicBezTo>
                <a:cubicBezTo>
                  <a:pt x="18630" y="16985"/>
                  <a:pt x="18521" y="15218"/>
                  <a:pt x="18521" y="15218"/>
                </a:cubicBezTo>
                <a:cubicBezTo>
                  <a:pt x="18511" y="15218"/>
                  <a:pt x="18511" y="15218"/>
                  <a:pt x="18511" y="15218"/>
                </a:cubicBezTo>
                <a:cubicBezTo>
                  <a:pt x="18511" y="15218"/>
                  <a:pt x="18521" y="15611"/>
                  <a:pt x="18521" y="16102"/>
                </a:cubicBezTo>
                <a:cubicBezTo>
                  <a:pt x="18521" y="16691"/>
                  <a:pt x="18521" y="16691"/>
                  <a:pt x="18521" y="16691"/>
                </a:cubicBezTo>
                <a:cubicBezTo>
                  <a:pt x="18234" y="16691"/>
                  <a:pt x="18234" y="16691"/>
                  <a:pt x="18234" y="16691"/>
                </a:cubicBezTo>
                <a:lnTo>
                  <a:pt x="18234" y="295"/>
                </a:lnTo>
                <a:close/>
                <a:moveTo>
                  <a:pt x="18818" y="14531"/>
                </a:moveTo>
                <a:cubicBezTo>
                  <a:pt x="18987" y="14531"/>
                  <a:pt x="19115" y="13255"/>
                  <a:pt x="19115" y="10898"/>
                </a:cubicBezTo>
                <a:cubicBezTo>
                  <a:pt x="19115" y="8640"/>
                  <a:pt x="18997" y="7167"/>
                  <a:pt x="18828" y="7167"/>
                </a:cubicBezTo>
                <a:cubicBezTo>
                  <a:pt x="18670" y="7167"/>
                  <a:pt x="18521" y="8345"/>
                  <a:pt x="18521" y="10898"/>
                </a:cubicBezTo>
                <a:cubicBezTo>
                  <a:pt x="18521" y="12764"/>
                  <a:pt x="18620" y="14531"/>
                  <a:pt x="18818" y="14531"/>
                </a:cubicBezTo>
                <a:close/>
                <a:moveTo>
                  <a:pt x="19590" y="295"/>
                </a:moveTo>
                <a:cubicBezTo>
                  <a:pt x="19878" y="295"/>
                  <a:pt x="19878" y="295"/>
                  <a:pt x="19878" y="295"/>
                </a:cubicBezTo>
                <a:cubicBezTo>
                  <a:pt x="19878" y="12665"/>
                  <a:pt x="19878" y="12665"/>
                  <a:pt x="19878" y="12665"/>
                </a:cubicBezTo>
                <a:cubicBezTo>
                  <a:pt x="19878" y="13942"/>
                  <a:pt x="19927" y="14236"/>
                  <a:pt x="20006" y="14236"/>
                </a:cubicBezTo>
                <a:cubicBezTo>
                  <a:pt x="20026" y="14236"/>
                  <a:pt x="20046" y="14236"/>
                  <a:pt x="20046" y="14236"/>
                </a:cubicBezTo>
                <a:cubicBezTo>
                  <a:pt x="20046" y="16789"/>
                  <a:pt x="20046" y="16789"/>
                  <a:pt x="20046" y="16789"/>
                </a:cubicBezTo>
                <a:cubicBezTo>
                  <a:pt x="20046" y="16789"/>
                  <a:pt x="20006" y="16887"/>
                  <a:pt x="19957" y="16887"/>
                </a:cubicBezTo>
                <a:cubicBezTo>
                  <a:pt x="19788" y="16887"/>
                  <a:pt x="19590" y="16396"/>
                  <a:pt x="19590" y="13058"/>
                </a:cubicBezTo>
                <a:lnTo>
                  <a:pt x="19590" y="295"/>
                </a:lnTo>
                <a:close/>
                <a:moveTo>
                  <a:pt x="20145" y="18655"/>
                </a:moveTo>
                <a:cubicBezTo>
                  <a:pt x="20145" y="18655"/>
                  <a:pt x="20214" y="19145"/>
                  <a:pt x="20274" y="19145"/>
                </a:cubicBezTo>
                <a:cubicBezTo>
                  <a:pt x="20363" y="19145"/>
                  <a:pt x="20442" y="18655"/>
                  <a:pt x="20481" y="17575"/>
                </a:cubicBezTo>
                <a:cubicBezTo>
                  <a:pt x="20531" y="16593"/>
                  <a:pt x="20531" y="16593"/>
                  <a:pt x="20531" y="16593"/>
                </a:cubicBezTo>
                <a:cubicBezTo>
                  <a:pt x="20026" y="4909"/>
                  <a:pt x="20026" y="4909"/>
                  <a:pt x="20026" y="4909"/>
                </a:cubicBezTo>
                <a:cubicBezTo>
                  <a:pt x="20363" y="4909"/>
                  <a:pt x="20363" y="4909"/>
                  <a:pt x="20363" y="4909"/>
                </a:cubicBezTo>
                <a:cubicBezTo>
                  <a:pt x="20610" y="11782"/>
                  <a:pt x="20610" y="11782"/>
                  <a:pt x="20610" y="11782"/>
                </a:cubicBezTo>
                <a:cubicBezTo>
                  <a:pt x="20630" y="12371"/>
                  <a:pt x="20650" y="13353"/>
                  <a:pt x="20650" y="13353"/>
                </a:cubicBezTo>
                <a:cubicBezTo>
                  <a:pt x="20660" y="13353"/>
                  <a:pt x="20660" y="13353"/>
                  <a:pt x="20660" y="13353"/>
                </a:cubicBezTo>
                <a:cubicBezTo>
                  <a:pt x="20660" y="13353"/>
                  <a:pt x="20679" y="12371"/>
                  <a:pt x="20699" y="11782"/>
                </a:cubicBezTo>
                <a:cubicBezTo>
                  <a:pt x="20927" y="4909"/>
                  <a:pt x="20927" y="4909"/>
                  <a:pt x="20927" y="4909"/>
                </a:cubicBezTo>
                <a:cubicBezTo>
                  <a:pt x="21254" y="4909"/>
                  <a:pt x="21254" y="4909"/>
                  <a:pt x="21254" y="4909"/>
                </a:cubicBezTo>
                <a:cubicBezTo>
                  <a:pt x="20719" y="18556"/>
                  <a:pt x="20719" y="18556"/>
                  <a:pt x="20719" y="18556"/>
                </a:cubicBezTo>
                <a:cubicBezTo>
                  <a:pt x="20640" y="20716"/>
                  <a:pt x="20471" y="21600"/>
                  <a:pt x="20293" y="21600"/>
                </a:cubicBezTo>
                <a:cubicBezTo>
                  <a:pt x="20155" y="21600"/>
                  <a:pt x="20046" y="20815"/>
                  <a:pt x="20046" y="20815"/>
                </a:cubicBezTo>
                <a:lnTo>
                  <a:pt x="20145" y="18655"/>
                </a:lnTo>
                <a:close/>
                <a:moveTo>
                  <a:pt x="21303" y="13844"/>
                </a:moveTo>
                <a:cubicBezTo>
                  <a:pt x="21600" y="13844"/>
                  <a:pt x="21600" y="13844"/>
                  <a:pt x="21600" y="13844"/>
                </a:cubicBezTo>
                <a:cubicBezTo>
                  <a:pt x="21600" y="16691"/>
                  <a:pt x="21600" y="16691"/>
                  <a:pt x="21600" y="16691"/>
                </a:cubicBezTo>
                <a:cubicBezTo>
                  <a:pt x="21303" y="16691"/>
                  <a:pt x="21303" y="16691"/>
                  <a:pt x="21303" y="16691"/>
                </a:cubicBezTo>
                <a:lnTo>
                  <a:pt x="21303" y="13844"/>
                </a:lnTo>
                <a:close/>
              </a:path>
            </a:pathLst>
          </a:custGeom>
          <a:solidFill>
            <a:srgbClr val="7EC543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7EC54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22" name="Group 122"/>
          <p:cNvGrpSpPr/>
          <p:nvPr/>
        </p:nvGrpSpPr>
        <p:grpSpPr>
          <a:xfrm>
            <a:off x="5834214" y="5682327"/>
            <a:ext cx="2816450" cy="697169"/>
            <a:chOff x="0" y="0"/>
            <a:chExt cx="2816449" cy="697168"/>
          </a:xfrm>
        </p:grpSpPr>
        <p:sp>
          <p:nvSpPr>
            <p:cNvPr id="119" name="Shape 119"/>
            <p:cNvSpPr/>
            <p:nvPr/>
          </p:nvSpPr>
          <p:spPr>
            <a:xfrm>
              <a:off x="80648" y="-1"/>
              <a:ext cx="473143" cy="28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39"/>
                  </a:moveTo>
                  <a:lnTo>
                    <a:pt x="10774" y="0"/>
                  </a:lnTo>
                  <a:lnTo>
                    <a:pt x="0" y="16029"/>
                  </a:lnTo>
                  <a:lnTo>
                    <a:pt x="3800" y="21600"/>
                  </a:lnTo>
                  <a:lnTo>
                    <a:pt x="10774" y="11251"/>
                  </a:lnTo>
                  <a:lnTo>
                    <a:pt x="17708" y="21600"/>
                  </a:lnTo>
                  <a:lnTo>
                    <a:pt x="21600" y="16139"/>
                  </a:lnTo>
                  <a:close/>
                </a:path>
              </a:pathLst>
            </a:custGeom>
            <a:solidFill>
              <a:srgbClr val="7EC5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235675"/>
              <a:ext cx="634441" cy="46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1" y="13166"/>
                  </a:moveTo>
                  <a:lnTo>
                    <a:pt x="0" y="121"/>
                  </a:lnTo>
                  <a:lnTo>
                    <a:pt x="0" y="8608"/>
                  </a:lnTo>
                  <a:lnTo>
                    <a:pt x="10751" y="21600"/>
                  </a:lnTo>
                  <a:lnTo>
                    <a:pt x="21600" y="8514"/>
                  </a:lnTo>
                  <a:lnTo>
                    <a:pt x="21600" y="0"/>
                  </a:lnTo>
                  <a:lnTo>
                    <a:pt x="10751" y="1316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735700" y="1792"/>
              <a:ext cx="2080750" cy="53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04" y="6678"/>
                  </a:moveTo>
                  <a:cubicBezTo>
                    <a:pt x="1789" y="21325"/>
                    <a:pt x="1789" y="21325"/>
                    <a:pt x="1789" y="21325"/>
                  </a:cubicBezTo>
                  <a:cubicBezTo>
                    <a:pt x="1242" y="21325"/>
                    <a:pt x="1242" y="21325"/>
                    <a:pt x="1242" y="21325"/>
                  </a:cubicBezTo>
                  <a:cubicBezTo>
                    <a:pt x="0" y="6678"/>
                    <a:pt x="0" y="6678"/>
                    <a:pt x="0" y="6678"/>
                  </a:cubicBezTo>
                  <a:cubicBezTo>
                    <a:pt x="653" y="6678"/>
                    <a:pt x="653" y="6678"/>
                    <a:pt x="653" y="6678"/>
                  </a:cubicBezTo>
                  <a:cubicBezTo>
                    <a:pt x="1432" y="17176"/>
                    <a:pt x="1432" y="17176"/>
                    <a:pt x="1432" y="17176"/>
                  </a:cubicBezTo>
                  <a:cubicBezTo>
                    <a:pt x="1481" y="17780"/>
                    <a:pt x="1516" y="18385"/>
                    <a:pt x="1530" y="18962"/>
                  </a:cubicBezTo>
                  <a:cubicBezTo>
                    <a:pt x="1544" y="18962"/>
                    <a:pt x="1544" y="18962"/>
                    <a:pt x="1544" y="18962"/>
                  </a:cubicBezTo>
                  <a:cubicBezTo>
                    <a:pt x="1551" y="18687"/>
                    <a:pt x="1579" y="18082"/>
                    <a:pt x="1635" y="17176"/>
                  </a:cubicBezTo>
                  <a:cubicBezTo>
                    <a:pt x="2435" y="6678"/>
                    <a:pt x="2435" y="6678"/>
                    <a:pt x="2435" y="6678"/>
                  </a:cubicBezTo>
                  <a:lnTo>
                    <a:pt x="3004" y="6678"/>
                  </a:lnTo>
                  <a:close/>
                  <a:moveTo>
                    <a:pt x="6063" y="13576"/>
                  </a:moveTo>
                  <a:cubicBezTo>
                    <a:pt x="3712" y="14922"/>
                    <a:pt x="3712" y="14922"/>
                    <a:pt x="3712" y="14922"/>
                  </a:cubicBezTo>
                  <a:cubicBezTo>
                    <a:pt x="3782" y="18192"/>
                    <a:pt x="4161" y="19841"/>
                    <a:pt x="4849" y="19841"/>
                  </a:cubicBezTo>
                  <a:cubicBezTo>
                    <a:pt x="5214" y="19841"/>
                    <a:pt x="5523" y="19566"/>
                    <a:pt x="5775" y="19017"/>
                  </a:cubicBezTo>
                  <a:cubicBezTo>
                    <a:pt x="5937" y="20583"/>
                    <a:pt x="5937" y="20583"/>
                    <a:pt x="5937" y="20583"/>
                  </a:cubicBezTo>
                  <a:cubicBezTo>
                    <a:pt x="5649" y="21243"/>
                    <a:pt x="5277" y="21600"/>
                    <a:pt x="4800" y="21600"/>
                  </a:cubicBezTo>
                  <a:cubicBezTo>
                    <a:pt x="4295" y="21600"/>
                    <a:pt x="3895" y="20968"/>
                    <a:pt x="3607" y="19704"/>
                  </a:cubicBezTo>
                  <a:cubicBezTo>
                    <a:pt x="3291" y="18385"/>
                    <a:pt x="3137" y="16461"/>
                    <a:pt x="3137" y="13960"/>
                  </a:cubicBezTo>
                  <a:cubicBezTo>
                    <a:pt x="3137" y="11542"/>
                    <a:pt x="3284" y="9646"/>
                    <a:pt x="3565" y="8299"/>
                  </a:cubicBezTo>
                  <a:cubicBezTo>
                    <a:pt x="3832" y="7035"/>
                    <a:pt x="4189" y="6403"/>
                    <a:pt x="4646" y="6403"/>
                  </a:cubicBezTo>
                  <a:cubicBezTo>
                    <a:pt x="5607" y="6403"/>
                    <a:pt x="6077" y="8794"/>
                    <a:pt x="6063" y="13576"/>
                  </a:cubicBezTo>
                  <a:close/>
                  <a:moveTo>
                    <a:pt x="5481" y="12586"/>
                  </a:moveTo>
                  <a:cubicBezTo>
                    <a:pt x="5481" y="9508"/>
                    <a:pt x="5200" y="7969"/>
                    <a:pt x="4625" y="7969"/>
                  </a:cubicBezTo>
                  <a:cubicBezTo>
                    <a:pt x="4344" y="7969"/>
                    <a:pt x="4119" y="8409"/>
                    <a:pt x="3958" y="9316"/>
                  </a:cubicBezTo>
                  <a:cubicBezTo>
                    <a:pt x="3782" y="10305"/>
                    <a:pt x="3698" y="11734"/>
                    <a:pt x="3698" y="13631"/>
                  </a:cubicBezTo>
                  <a:lnTo>
                    <a:pt x="5481" y="12586"/>
                  </a:lnTo>
                  <a:close/>
                  <a:moveTo>
                    <a:pt x="9305" y="21325"/>
                  </a:moveTo>
                  <a:cubicBezTo>
                    <a:pt x="8688" y="21325"/>
                    <a:pt x="8688" y="21325"/>
                    <a:pt x="8688" y="21325"/>
                  </a:cubicBezTo>
                  <a:cubicBezTo>
                    <a:pt x="8688" y="10800"/>
                    <a:pt x="8688" y="10800"/>
                    <a:pt x="8688" y="10800"/>
                  </a:cubicBezTo>
                  <a:cubicBezTo>
                    <a:pt x="8688" y="8904"/>
                    <a:pt x="8428" y="7969"/>
                    <a:pt x="7909" y="7969"/>
                  </a:cubicBezTo>
                  <a:cubicBezTo>
                    <a:pt x="7642" y="7969"/>
                    <a:pt x="7411" y="8134"/>
                    <a:pt x="7207" y="8464"/>
                  </a:cubicBezTo>
                  <a:cubicBezTo>
                    <a:pt x="7207" y="21325"/>
                    <a:pt x="7207" y="21325"/>
                    <a:pt x="7207" y="21325"/>
                  </a:cubicBezTo>
                  <a:cubicBezTo>
                    <a:pt x="6589" y="21325"/>
                    <a:pt x="6589" y="21325"/>
                    <a:pt x="6589" y="21325"/>
                  </a:cubicBezTo>
                  <a:cubicBezTo>
                    <a:pt x="6589" y="7447"/>
                    <a:pt x="6589" y="7447"/>
                    <a:pt x="6589" y="7447"/>
                  </a:cubicBezTo>
                  <a:cubicBezTo>
                    <a:pt x="6954" y="6760"/>
                    <a:pt x="7411" y="6403"/>
                    <a:pt x="7958" y="6403"/>
                  </a:cubicBezTo>
                  <a:cubicBezTo>
                    <a:pt x="8435" y="6403"/>
                    <a:pt x="8786" y="6870"/>
                    <a:pt x="9018" y="7805"/>
                  </a:cubicBezTo>
                  <a:cubicBezTo>
                    <a:pt x="9207" y="8547"/>
                    <a:pt x="9305" y="9536"/>
                    <a:pt x="9305" y="10745"/>
                  </a:cubicBezTo>
                  <a:lnTo>
                    <a:pt x="9305" y="21325"/>
                  </a:lnTo>
                  <a:close/>
                  <a:moveTo>
                    <a:pt x="12512" y="20556"/>
                  </a:moveTo>
                  <a:cubicBezTo>
                    <a:pt x="12225" y="21243"/>
                    <a:pt x="11832" y="21600"/>
                    <a:pt x="11340" y="21600"/>
                  </a:cubicBezTo>
                  <a:cubicBezTo>
                    <a:pt x="10821" y="21600"/>
                    <a:pt x="10414" y="20913"/>
                    <a:pt x="10126" y="19594"/>
                  </a:cubicBezTo>
                  <a:cubicBezTo>
                    <a:pt x="9839" y="18275"/>
                    <a:pt x="9698" y="16489"/>
                    <a:pt x="9698" y="14208"/>
                  </a:cubicBezTo>
                  <a:cubicBezTo>
                    <a:pt x="9698" y="11817"/>
                    <a:pt x="9846" y="9921"/>
                    <a:pt x="10147" y="8547"/>
                  </a:cubicBezTo>
                  <a:cubicBezTo>
                    <a:pt x="10442" y="7200"/>
                    <a:pt x="10828" y="6513"/>
                    <a:pt x="11319" y="6513"/>
                  </a:cubicBezTo>
                  <a:cubicBezTo>
                    <a:pt x="11516" y="6513"/>
                    <a:pt x="11712" y="6650"/>
                    <a:pt x="11909" y="6870"/>
                  </a:cubicBezTo>
                  <a:cubicBezTo>
                    <a:pt x="11909" y="0"/>
                    <a:pt x="11909" y="0"/>
                    <a:pt x="11909" y="0"/>
                  </a:cubicBezTo>
                  <a:cubicBezTo>
                    <a:pt x="12512" y="0"/>
                    <a:pt x="12512" y="0"/>
                    <a:pt x="12512" y="0"/>
                  </a:cubicBezTo>
                  <a:lnTo>
                    <a:pt x="12512" y="20556"/>
                  </a:lnTo>
                  <a:close/>
                  <a:moveTo>
                    <a:pt x="11909" y="19594"/>
                  </a:moveTo>
                  <a:cubicBezTo>
                    <a:pt x="11909" y="8189"/>
                    <a:pt x="11909" y="8189"/>
                    <a:pt x="11909" y="8189"/>
                  </a:cubicBezTo>
                  <a:cubicBezTo>
                    <a:pt x="11740" y="7997"/>
                    <a:pt x="11586" y="7915"/>
                    <a:pt x="11446" y="7915"/>
                  </a:cubicBezTo>
                  <a:cubicBezTo>
                    <a:pt x="11046" y="7915"/>
                    <a:pt x="10744" y="8519"/>
                    <a:pt x="10547" y="9783"/>
                  </a:cubicBezTo>
                  <a:cubicBezTo>
                    <a:pt x="10386" y="10827"/>
                    <a:pt x="10302" y="12229"/>
                    <a:pt x="10302" y="14015"/>
                  </a:cubicBezTo>
                  <a:cubicBezTo>
                    <a:pt x="10302" y="18027"/>
                    <a:pt x="10660" y="20006"/>
                    <a:pt x="11368" y="20006"/>
                  </a:cubicBezTo>
                  <a:cubicBezTo>
                    <a:pt x="11621" y="20006"/>
                    <a:pt x="11804" y="19869"/>
                    <a:pt x="11909" y="19594"/>
                  </a:cubicBezTo>
                  <a:close/>
                  <a:moveTo>
                    <a:pt x="15523" y="20556"/>
                  </a:moveTo>
                  <a:cubicBezTo>
                    <a:pt x="15207" y="21243"/>
                    <a:pt x="14793" y="21600"/>
                    <a:pt x="14281" y="21600"/>
                  </a:cubicBezTo>
                  <a:cubicBezTo>
                    <a:pt x="13333" y="21600"/>
                    <a:pt x="12856" y="20144"/>
                    <a:pt x="12856" y="17258"/>
                  </a:cubicBezTo>
                  <a:cubicBezTo>
                    <a:pt x="12856" y="15472"/>
                    <a:pt x="13060" y="14153"/>
                    <a:pt x="13467" y="13246"/>
                  </a:cubicBezTo>
                  <a:cubicBezTo>
                    <a:pt x="13789" y="12559"/>
                    <a:pt x="14288" y="12064"/>
                    <a:pt x="14947" y="11789"/>
                  </a:cubicBezTo>
                  <a:cubicBezTo>
                    <a:pt x="14947" y="10882"/>
                    <a:pt x="14947" y="10882"/>
                    <a:pt x="14947" y="10882"/>
                  </a:cubicBezTo>
                  <a:cubicBezTo>
                    <a:pt x="14947" y="8959"/>
                    <a:pt x="14667" y="7997"/>
                    <a:pt x="14119" y="7997"/>
                  </a:cubicBezTo>
                  <a:cubicBezTo>
                    <a:pt x="13832" y="7997"/>
                    <a:pt x="13530" y="8299"/>
                    <a:pt x="13221" y="8904"/>
                  </a:cubicBezTo>
                  <a:cubicBezTo>
                    <a:pt x="13074" y="7502"/>
                    <a:pt x="13074" y="7502"/>
                    <a:pt x="13074" y="7502"/>
                  </a:cubicBezTo>
                  <a:cubicBezTo>
                    <a:pt x="13411" y="6788"/>
                    <a:pt x="13789" y="6403"/>
                    <a:pt x="14218" y="6403"/>
                  </a:cubicBezTo>
                  <a:cubicBezTo>
                    <a:pt x="15088" y="6403"/>
                    <a:pt x="15523" y="7997"/>
                    <a:pt x="15523" y="11157"/>
                  </a:cubicBezTo>
                  <a:lnTo>
                    <a:pt x="15523" y="20556"/>
                  </a:lnTo>
                  <a:close/>
                  <a:moveTo>
                    <a:pt x="14947" y="19704"/>
                  </a:moveTo>
                  <a:cubicBezTo>
                    <a:pt x="14947" y="12998"/>
                    <a:pt x="14947" y="12998"/>
                    <a:pt x="14947" y="12998"/>
                  </a:cubicBezTo>
                  <a:cubicBezTo>
                    <a:pt x="14421" y="13273"/>
                    <a:pt x="14056" y="13658"/>
                    <a:pt x="13846" y="14180"/>
                  </a:cubicBezTo>
                  <a:cubicBezTo>
                    <a:pt x="13572" y="14840"/>
                    <a:pt x="13439" y="15829"/>
                    <a:pt x="13439" y="17231"/>
                  </a:cubicBezTo>
                  <a:cubicBezTo>
                    <a:pt x="13439" y="19209"/>
                    <a:pt x="13733" y="20198"/>
                    <a:pt x="14330" y="20198"/>
                  </a:cubicBezTo>
                  <a:cubicBezTo>
                    <a:pt x="14589" y="20198"/>
                    <a:pt x="14793" y="20034"/>
                    <a:pt x="14947" y="19704"/>
                  </a:cubicBezTo>
                  <a:close/>
                  <a:moveTo>
                    <a:pt x="18681" y="6678"/>
                  </a:moveTo>
                  <a:cubicBezTo>
                    <a:pt x="17467" y="21325"/>
                    <a:pt x="17467" y="21325"/>
                    <a:pt x="17467" y="21325"/>
                  </a:cubicBezTo>
                  <a:cubicBezTo>
                    <a:pt x="16919" y="21325"/>
                    <a:pt x="16919" y="21325"/>
                    <a:pt x="16919" y="21325"/>
                  </a:cubicBezTo>
                  <a:cubicBezTo>
                    <a:pt x="15677" y="6678"/>
                    <a:pt x="15677" y="6678"/>
                    <a:pt x="15677" y="6678"/>
                  </a:cubicBezTo>
                  <a:cubicBezTo>
                    <a:pt x="16330" y="6678"/>
                    <a:pt x="16330" y="6678"/>
                    <a:pt x="16330" y="6678"/>
                  </a:cubicBezTo>
                  <a:cubicBezTo>
                    <a:pt x="17116" y="17176"/>
                    <a:pt x="17116" y="17176"/>
                    <a:pt x="17116" y="17176"/>
                  </a:cubicBezTo>
                  <a:cubicBezTo>
                    <a:pt x="17158" y="17780"/>
                    <a:pt x="17193" y="18385"/>
                    <a:pt x="17214" y="18962"/>
                  </a:cubicBezTo>
                  <a:cubicBezTo>
                    <a:pt x="17228" y="18962"/>
                    <a:pt x="17228" y="18962"/>
                    <a:pt x="17228" y="18962"/>
                  </a:cubicBezTo>
                  <a:cubicBezTo>
                    <a:pt x="17228" y="18687"/>
                    <a:pt x="17263" y="18082"/>
                    <a:pt x="17312" y="17176"/>
                  </a:cubicBezTo>
                  <a:cubicBezTo>
                    <a:pt x="18112" y="6678"/>
                    <a:pt x="18112" y="6678"/>
                    <a:pt x="18112" y="6678"/>
                  </a:cubicBezTo>
                  <a:lnTo>
                    <a:pt x="18681" y="6678"/>
                  </a:lnTo>
                  <a:close/>
                  <a:moveTo>
                    <a:pt x="21600" y="14015"/>
                  </a:moveTo>
                  <a:cubicBezTo>
                    <a:pt x="21600" y="16269"/>
                    <a:pt x="21488" y="18082"/>
                    <a:pt x="21256" y="19429"/>
                  </a:cubicBezTo>
                  <a:cubicBezTo>
                    <a:pt x="20996" y="20858"/>
                    <a:pt x="20632" y="21600"/>
                    <a:pt x="20147" y="21600"/>
                  </a:cubicBezTo>
                  <a:cubicBezTo>
                    <a:pt x="19656" y="21600"/>
                    <a:pt x="19284" y="20858"/>
                    <a:pt x="19032" y="19429"/>
                  </a:cubicBezTo>
                  <a:cubicBezTo>
                    <a:pt x="18800" y="18082"/>
                    <a:pt x="18681" y="16269"/>
                    <a:pt x="18681" y="14015"/>
                  </a:cubicBezTo>
                  <a:cubicBezTo>
                    <a:pt x="18681" y="11707"/>
                    <a:pt x="18800" y="9893"/>
                    <a:pt x="19039" y="8574"/>
                  </a:cubicBezTo>
                  <a:cubicBezTo>
                    <a:pt x="19291" y="7145"/>
                    <a:pt x="19656" y="6403"/>
                    <a:pt x="20140" y="6403"/>
                  </a:cubicBezTo>
                  <a:cubicBezTo>
                    <a:pt x="20625" y="6403"/>
                    <a:pt x="20996" y="7145"/>
                    <a:pt x="21256" y="8574"/>
                  </a:cubicBezTo>
                  <a:cubicBezTo>
                    <a:pt x="21488" y="9893"/>
                    <a:pt x="21600" y="11707"/>
                    <a:pt x="21600" y="14015"/>
                  </a:cubicBezTo>
                  <a:close/>
                  <a:moveTo>
                    <a:pt x="20982" y="14015"/>
                  </a:moveTo>
                  <a:cubicBezTo>
                    <a:pt x="20982" y="9948"/>
                    <a:pt x="20702" y="7942"/>
                    <a:pt x="20147" y="7942"/>
                  </a:cubicBezTo>
                  <a:cubicBezTo>
                    <a:pt x="19579" y="7942"/>
                    <a:pt x="19298" y="9948"/>
                    <a:pt x="19298" y="14015"/>
                  </a:cubicBezTo>
                  <a:cubicBezTo>
                    <a:pt x="19298" y="17973"/>
                    <a:pt x="19579" y="19924"/>
                    <a:pt x="20147" y="19924"/>
                  </a:cubicBezTo>
                  <a:cubicBezTo>
                    <a:pt x="20702" y="19924"/>
                    <a:pt x="20982" y="17973"/>
                    <a:pt x="20982" y="14015"/>
                  </a:cubicBezTo>
                  <a:close/>
                  <a:moveTo>
                    <a:pt x="20898" y="4040"/>
                  </a:moveTo>
                  <a:cubicBezTo>
                    <a:pt x="20765" y="4040"/>
                    <a:pt x="20765" y="4040"/>
                    <a:pt x="20765" y="4040"/>
                  </a:cubicBezTo>
                  <a:cubicBezTo>
                    <a:pt x="20765" y="3765"/>
                    <a:pt x="20765" y="3765"/>
                    <a:pt x="20765" y="3765"/>
                  </a:cubicBezTo>
                  <a:cubicBezTo>
                    <a:pt x="21116" y="3765"/>
                    <a:pt x="21116" y="3765"/>
                    <a:pt x="21116" y="3765"/>
                  </a:cubicBezTo>
                  <a:cubicBezTo>
                    <a:pt x="21116" y="4040"/>
                    <a:pt x="21116" y="4040"/>
                    <a:pt x="21116" y="4040"/>
                  </a:cubicBezTo>
                  <a:cubicBezTo>
                    <a:pt x="20982" y="4040"/>
                    <a:pt x="20982" y="4040"/>
                    <a:pt x="20982" y="4040"/>
                  </a:cubicBezTo>
                  <a:cubicBezTo>
                    <a:pt x="20982" y="5304"/>
                    <a:pt x="20982" y="5304"/>
                    <a:pt x="20982" y="5304"/>
                  </a:cubicBezTo>
                  <a:cubicBezTo>
                    <a:pt x="20898" y="5304"/>
                    <a:pt x="20898" y="5304"/>
                    <a:pt x="20898" y="5304"/>
                  </a:cubicBezTo>
                  <a:lnTo>
                    <a:pt x="20898" y="4040"/>
                  </a:lnTo>
                  <a:close/>
                  <a:moveTo>
                    <a:pt x="21172" y="3765"/>
                  </a:moveTo>
                  <a:cubicBezTo>
                    <a:pt x="21256" y="3765"/>
                    <a:pt x="21256" y="3765"/>
                    <a:pt x="21256" y="3765"/>
                  </a:cubicBezTo>
                  <a:cubicBezTo>
                    <a:pt x="21333" y="4479"/>
                    <a:pt x="21333" y="4479"/>
                    <a:pt x="21333" y="4479"/>
                  </a:cubicBezTo>
                  <a:cubicBezTo>
                    <a:pt x="21340" y="4562"/>
                    <a:pt x="21347" y="4644"/>
                    <a:pt x="21347" y="4644"/>
                  </a:cubicBezTo>
                  <a:cubicBezTo>
                    <a:pt x="21347" y="4644"/>
                    <a:pt x="21347" y="4644"/>
                    <a:pt x="21347" y="4644"/>
                  </a:cubicBezTo>
                  <a:cubicBezTo>
                    <a:pt x="21347" y="4644"/>
                    <a:pt x="21354" y="4562"/>
                    <a:pt x="21361" y="4479"/>
                  </a:cubicBezTo>
                  <a:cubicBezTo>
                    <a:pt x="21446" y="3765"/>
                    <a:pt x="21446" y="3765"/>
                    <a:pt x="21446" y="3765"/>
                  </a:cubicBezTo>
                  <a:cubicBezTo>
                    <a:pt x="21523" y="3765"/>
                    <a:pt x="21523" y="3765"/>
                    <a:pt x="21523" y="3765"/>
                  </a:cubicBezTo>
                  <a:cubicBezTo>
                    <a:pt x="21551" y="5304"/>
                    <a:pt x="21551" y="5304"/>
                    <a:pt x="21551" y="5304"/>
                  </a:cubicBezTo>
                  <a:cubicBezTo>
                    <a:pt x="21467" y="5304"/>
                    <a:pt x="21467" y="5304"/>
                    <a:pt x="21467" y="5304"/>
                  </a:cubicBezTo>
                  <a:cubicBezTo>
                    <a:pt x="21453" y="4507"/>
                    <a:pt x="21453" y="4507"/>
                    <a:pt x="21453" y="4507"/>
                  </a:cubicBezTo>
                  <a:cubicBezTo>
                    <a:pt x="21453" y="4452"/>
                    <a:pt x="21453" y="4397"/>
                    <a:pt x="21453" y="4397"/>
                  </a:cubicBezTo>
                  <a:cubicBezTo>
                    <a:pt x="21453" y="4397"/>
                    <a:pt x="21453" y="4397"/>
                    <a:pt x="21453" y="4397"/>
                  </a:cubicBezTo>
                  <a:cubicBezTo>
                    <a:pt x="21382" y="5029"/>
                    <a:pt x="21382" y="5029"/>
                    <a:pt x="21382" y="5029"/>
                  </a:cubicBezTo>
                  <a:cubicBezTo>
                    <a:pt x="21312" y="5029"/>
                    <a:pt x="21312" y="5029"/>
                    <a:pt x="21312" y="5029"/>
                  </a:cubicBezTo>
                  <a:cubicBezTo>
                    <a:pt x="21242" y="4397"/>
                    <a:pt x="21242" y="4397"/>
                    <a:pt x="21242" y="4397"/>
                  </a:cubicBezTo>
                  <a:cubicBezTo>
                    <a:pt x="21242" y="4397"/>
                    <a:pt x="21242" y="4397"/>
                    <a:pt x="21242" y="4397"/>
                  </a:cubicBezTo>
                  <a:cubicBezTo>
                    <a:pt x="21242" y="4397"/>
                    <a:pt x="21242" y="4452"/>
                    <a:pt x="21242" y="4507"/>
                  </a:cubicBezTo>
                  <a:cubicBezTo>
                    <a:pt x="21228" y="5304"/>
                    <a:pt x="21228" y="5304"/>
                    <a:pt x="21228" y="5304"/>
                  </a:cubicBezTo>
                  <a:cubicBezTo>
                    <a:pt x="21144" y="5304"/>
                    <a:pt x="21144" y="5304"/>
                    <a:pt x="21144" y="5304"/>
                  </a:cubicBezTo>
                  <a:lnTo>
                    <a:pt x="21172" y="37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33333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6200" y="3048000"/>
            <a:ext cx="4485783" cy="1470025"/>
          </a:xfrm>
          <a:prstGeom prst="rect">
            <a:avLst/>
          </a:prstGeom>
          <a:ln w="9525">
            <a:solidFill>
              <a:srgbClr val="025158"/>
            </a:solidFill>
            <a:bevel/>
          </a:ln>
        </p:spPr>
        <p:txBody>
          <a:bodyPr anchor="b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533400" y="4518023"/>
            <a:ext cx="4028583" cy="2022476"/>
          </a:xfrm>
          <a:prstGeom prst="rect">
            <a:avLst/>
          </a:prstGeom>
          <a:ln w="9525">
            <a:solidFill>
              <a:srgbClr val="025158"/>
            </a:solidFill>
            <a:bevel/>
          </a:ln>
        </p:spPr>
        <p:txBody>
          <a:bodyPr>
            <a:normAutofit/>
          </a:bodyPr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 algn="r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Text úrovně 5</a:t>
            </a:r>
          </a:p>
        </p:txBody>
      </p:sp>
      <p:sp>
        <p:nvSpPr>
          <p:cNvPr id="125" name="Shape 125"/>
          <p:cNvSpPr/>
          <p:nvPr/>
        </p:nvSpPr>
        <p:spPr>
          <a:xfrm>
            <a:off x="2767013" y="2322513"/>
            <a:ext cx="3605213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EC543"/>
                </a:solidFill>
              </a:rPr>
              <a:t>Text názvu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5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 userDrawn="1"/>
        </p:nvSpPr>
        <p:spPr>
          <a:xfrm>
            <a:off x="0" y="0"/>
            <a:ext cx="9144000" cy="6902450"/>
          </a:xfrm>
          <a:prstGeom prst="rect">
            <a:avLst/>
          </a:prstGeom>
          <a:solidFill>
            <a:srgbClr val="02515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8243888" y="6567488"/>
            <a:ext cx="46038" cy="171451"/>
          </a:xfrm>
          <a:prstGeom prst="rect">
            <a:avLst/>
          </a:prstGeom>
          <a:solidFill>
            <a:srgbClr val="0652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484859" y="6504214"/>
            <a:ext cx="2895601" cy="365126"/>
          </a:xfrm>
          <a:prstGeom prst="rect">
            <a:avLst/>
          </a:prstGeom>
          <a:noFill/>
          <a:ln w="9525" cap="flat">
            <a:solidFill>
              <a:srgbClr val="025158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457200" y="579735"/>
            <a:ext cx="8242300" cy="532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defRPr sz="3200">
                <a:solidFill>
                  <a:srgbClr val="7EC54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EC543"/>
                </a:solidFill>
              </a:rPr>
              <a:t>Confidentiality and Development Disclaimer</a:t>
            </a:r>
          </a:p>
        </p:txBody>
      </p:sp>
      <p:sp>
        <p:nvSpPr>
          <p:cNvPr id="41" name="Shape 41"/>
          <p:cNvSpPr/>
          <p:nvPr/>
        </p:nvSpPr>
        <p:spPr>
          <a:xfrm>
            <a:off x="457200" y="1417637"/>
            <a:ext cx="8242300" cy="369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defTabSz="914400"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The following information refers to Vendavo’s current product strategy and roadmap projections and, as such, is subject to change without notice. </a:t>
            </a:r>
          </a:p>
          <a:p>
            <a:pPr lvl="0" defTabSz="914400"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endParaRPr dirty="0">
              <a:solidFill>
                <a:srgbClr val="333333"/>
              </a:solidFill>
            </a:endParaRPr>
          </a:p>
          <a:p>
            <a:pPr lvl="0" defTabSz="914400"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This is a Vendavo confidential document. Information contained in it may only be shared with qualified customers and prospects that have a signed NDA with Vendavo.</a:t>
            </a:r>
          </a:p>
          <a:p>
            <a:pPr lvl="0" defTabSz="914400"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endParaRPr dirty="0">
              <a:solidFill>
                <a:srgbClr val="333333"/>
              </a:solidFill>
            </a:endParaRPr>
          </a:p>
          <a:p>
            <a:pPr lvl="0" defTabSz="914400"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Nothing in this document indicates a commitment or guarantee to deliver the features highlighted.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6902450"/>
          </a:xfrm>
          <a:prstGeom prst="rect">
            <a:avLst/>
          </a:prstGeom>
          <a:solidFill>
            <a:srgbClr val="02515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8243888" y="6567488"/>
            <a:ext cx="46038" cy="171451"/>
          </a:xfrm>
          <a:prstGeom prst="rect">
            <a:avLst/>
          </a:prstGeom>
          <a:solidFill>
            <a:srgbClr val="0652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762000" y="2312986"/>
            <a:ext cx="7924800" cy="1470026"/>
          </a:xfrm>
          <a:prstGeom prst="rect">
            <a:avLst/>
          </a:prstGeom>
          <a:ln w="9525">
            <a:solidFill>
              <a:srgbClr val="025158"/>
            </a:solidFill>
            <a:bevel/>
          </a:ln>
        </p:spPr>
        <p:txBody>
          <a:bodyPr>
            <a:normAutofit/>
          </a:bodyPr>
          <a:lstStyle>
            <a:lvl1pPr algn="r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3" name="Shape 53"/>
          <p:cNvSpPr/>
          <p:nvPr/>
        </p:nvSpPr>
        <p:spPr>
          <a:xfrm>
            <a:off x="484859" y="6504214"/>
            <a:ext cx="2895601" cy="365126"/>
          </a:xfrm>
          <a:prstGeom prst="rect">
            <a:avLst/>
          </a:prstGeom>
          <a:noFill/>
          <a:ln w="9525" cap="flat">
            <a:solidFill>
              <a:srgbClr val="025158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5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EC543"/>
                </a:solidFill>
              </a:rPr>
              <a:t>Text názvu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48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EC543"/>
                </a:solidFill>
              </a:rPr>
              <a:t>Text názvu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5pPr marL="0" indent="1828800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5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EC543"/>
                </a:solidFill>
              </a:rPr>
              <a:t>Text názvu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5pPr marL="2171700" indent="-342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EC543"/>
                </a:solidFill>
              </a:rPr>
              <a:t>Text názvu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EC543"/>
                </a:solidFill>
              </a:rPr>
              <a:t>Text názvu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5pPr marL="2171700" indent="-342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5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EC543"/>
                </a:solidFill>
              </a:rPr>
              <a:t>Text názvu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6525A"/>
                </a:solidFill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6525A"/>
                </a:solidFill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6525A"/>
                </a:solidFill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6525A"/>
                </a:solidFill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6525A"/>
                </a:solidFill>
              </a:rPr>
              <a:t>Text úrovně 5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425450"/>
          </a:xfrm>
          <a:prstGeom prst="rect">
            <a:avLst/>
          </a:prstGeom>
          <a:solidFill>
            <a:srgbClr val="02515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484859" y="6504214"/>
            <a:ext cx="2895601" cy="365126"/>
          </a:xfrm>
          <a:prstGeom prst="rect">
            <a:avLst/>
          </a:prstGeom>
          <a:noFill/>
          <a:ln w="9525" cap="flat">
            <a:solidFill>
              <a:srgbClr val="025158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544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6525A"/>
                </a:solidFill>
              </a:rPr>
              <a:t>Text úrovně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7010400" y="6543310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D8D8D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1387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7EC543"/>
                </a:solidFill>
              </a:rPr>
              <a:t>Text názvu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defTabSz="457200">
        <a:defRPr sz="3200">
          <a:solidFill>
            <a:srgbClr val="7EC543"/>
          </a:solidFill>
          <a:latin typeface="Arial Bold"/>
          <a:ea typeface="Arial Bold"/>
          <a:cs typeface="Arial Bold"/>
          <a:sym typeface="Arial Bold"/>
        </a:defRPr>
      </a:lvl1pPr>
      <a:lvl2pPr defTabSz="457200">
        <a:defRPr sz="3200">
          <a:solidFill>
            <a:srgbClr val="7EC543"/>
          </a:solidFill>
          <a:latin typeface="Arial Bold"/>
          <a:ea typeface="Arial Bold"/>
          <a:cs typeface="Arial Bold"/>
          <a:sym typeface="Arial Bold"/>
        </a:defRPr>
      </a:lvl2pPr>
      <a:lvl3pPr defTabSz="457200">
        <a:defRPr sz="3200">
          <a:solidFill>
            <a:srgbClr val="7EC543"/>
          </a:solidFill>
          <a:latin typeface="Arial Bold"/>
          <a:ea typeface="Arial Bold"/>
          <a:cs typeface="Arial Bold"/>
          <a:sym typeface="Arial Bold"/>
        </a:defRPr>
      </a:lvl3pPr>
      <a:lvl4pPr defTabSz="457200">
        <a:defRPr sz="3200">
          <a:solidFill>
            <a:srgbClr val="7EC543"/>
          </a:solidFill>
          <a:latin typeface="Arial Bold"/>
          <a:ea typeface="Arial Bold"/>
          <a:cs typeface="Arial Bold"/>
          <a:sym typeface="Arial Bold"/>
        </a:defRPr>
      </a:lvl4pPr>
      <a:lvl5pPr defTabSz="457200">
        <a:defRPr sz="3200">
          <a:solidFill>
            <a:srgbClr val="7EC543"/>
          </a:solidFill>
          <a:latin typeface="Arial Bold"/>
          <a:ea typeface="Arial Bold"/>
          <a:cs typeface="Arial Bold"/>
          <a:sym typeface="Arial Bold"/>
        </a:defRPr>
      </a:lvl5pPr>
      <a:lvl6pPr indent="457200" defTabSz="457200">
        <a:defRPr sz="3200">
          <a:solidFill>
            <a:srgbClr val="7EC543"/>
          </a:solidFill>
          <a:latin typeface="Arial Bold"/>
          <a:ea typeface="Arial Bold"/>
          <a:cs typeface="Arial Bold"/>
          <a:sym typeface="Arial Bold"/>
        </a:defRPr>
      </a:lvl6pPr>
      <a:lvl7pPr indent="914400" defTabSz="457200">
        <a:defRPr sz="3200">
          <a:solidFill>
            <a:srgbClr val="7EC543"/>
          </a:solidFill>
          <a:latin typeface="Arial Bold"/>
          <a:ea typeface="Arial Bold"/>
          <a:cs typeface="Arial Bold"/>
          <a:sym typeface="Arial Bold"/>
        </a:defRPr>
      </a:lvl7pPr>
      <a:lvl8pPr indent="1371600" defTabSz="457200">
        <a:defRPr sz="3200">
          <a:solidFill>
            <a:srgbClr val="7EC543"/>
          </a:solidFill>
          <a:latin typeface="Arial Bold"/>
          <a:ea typeface="Arial Bold"/>
          <a:cs typeface="Arial Bold"/>
          <a:sym typeface="Arial Bold"/>
        </a:defRPr>
      </a:lvl8pPr>
      <a:lvl9pPr indent="1828800" defTabSz="457200">
        <a:defRPr sz="3200">
          <a:solidFill>
            <a:srgbClr val="7EC543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 defTabSz="457200">
        <a:spcBef>
          <a:spcPts val="500"/>
        </a:spcBef>
        <a:buSzPct val="100000"/>
        <a:buFont typeface="Arial"/>
        <a:buChar char="•"/>
        <a:defRPr sz="2400">
          <a:solidFill>
            <a:srgbClr val="06525A"/>
          </a:solidFill>
          <a:latin typeface="Arial"/>
          <a:ea typeface="Arial"/>
          <a:cs typeface="Arial"/>
          <a:sym typeface="Arial"/>
        </a:defRPr>
      </a:lvl1pPr>
      <a:lvl2pPr marL="800100" indent="-342900" defTabSz="457200">
        <a:spcBef>
          <a:spcPts val="500"/>
        </a:spcBef>
        <a:buSzPct val="100000"/>
        <a:buFont typeface="Arial"/>
        <a:buChar char="–"/>
        <a:defRPr sz="2400">
          <a:solidFill>
            <a:srgbClr val="06525A"/>
          </a:solidFill>
          <a:latin typeface="Arial"/>
          <a:ea typeface="Arial"/>
          <a:cs typeface="Arial"/>
          <a:sym typeface="Arial"/>
        </a:defRPr>
      </a:lvl2pPr>
      <a:lvl3pPr marL="1219200" indent="-304800" defTabSz="457200">
        <a:spcBef>
          <a:spcPts val="500"/>
        </a:spcBef>
        <a:buSzPct val="100000"/>
        <a:buFont typeface="Arial"/>
        <a:buChar char="•"/>
        <a:defRPr sz="2400">
          <a:solidFill>
            <a:srgbClr val="06525A"/>
          </a:solidFill>
          <a:latin typeface="Arial"/>
          <a:ea typeface="Arial"/>
          <a:cs typeface="Arial"/>
          <a:sym typeface="Arial"/>
        </a:defRPr>
      </a:lvl3pPr>
      <a:lvl4pPr marL="1714500" indent="-342900" defTabSz="457200">
        <a:spcBef>
          <a:spcPts val="500"/>
        </a:spcBef>
        <a:buSzPct val="100000"/>
        <a:buFont typeface="Arial"/>
        <a:buChar char="–"/>
        <a:defRPr sz="2400">
          <a:solidFill>
            <a:srgbClr val="06525A"/>
          </a:solidFill>
          <a:latin typeface="Arial"/>
          <a:ea typeface="Arial"/>
          <a:cs typeface="Arial"/>
          <a:sym typeface="Arial"/>
        </a:defRPr>
      </a:lvl4pPr>
      <a:lvl5pPr marL="2220685" indent="-391885" defTabSz="457200">
        <a:spcBef>
          <a:spcPts val="500"/>
        </a:spcBef>
        <a:buSzPct val="100000"/>
        <a:buFont typeface="Arial"/>
        <a:buChar char="»"/>
        <a:defRPr sz="2400">
          <a:solidFill>
            <a:srgbClr val="06525A"/>
          </a:solidFill>
          <a:latin typeface="Arial"/>
          <a:ea typeface="Arial"/>
          <a:cs typeface="Arial"/>
          <a:sym typeface="Arial"/>
        </a:defRPr>
      </a:lvl5pPr>
      <a:lvl6pPr marL="2560320" indent="-274320" defTabSz="457200">
        <a:spcBef>
          <a:spcPts val="500"/>
        </a:spcBef>
        <a:buSzPct val="100000"/>
        <a:buFont typeface="Arial"/>
        <a:buChar char="•"/>
        <a:defRPr sz="2400">
          <a:solidFill>
            <a:srgbClr val="06525A"/>
          </a:solidFill>
          <a:latin typeface="Arial"/>
          <a:ea typeface="Arial"/>
          <a:cs typeface="Arial"/>
          <a:sym typeface="Arial"/>
        </a:defRPr>
      </a:lvl6pPr>
      <a:lvl7pPr marL="3017520" indent="-274320" defTabSz="457200">
        <a:spcBef>
          <a:spcPts val="500"/>
        </a:spcBef>
        <a:buSzPct val="100000"/>
        <a:buFont typeface="Arial"/>
        <a:buChar char="•"/>
        <a:defRPr sz="2400">
          <a:solidFill>
            <a:srgbClr val="06525A"/>
          </a:solidFill>
          <a:latin typeface="Arial"/>
          <a:ea typeface="Arial"/>
          <a:cs typeface="Arial"/>
          <a:sym typeface="Arial"/>
        </a:defRPr>
      </a:lvl7pPr>
      <a:lvl8pPr marL="3474720" indent="-274320" defTabSz="457200">
        <a:spcBef>
          <a:spcPts val="500"/>
        </a:spcBef>
        <a:buSzPct val="100000"/>
        <a:buFont typeface="Arial"/>
        <a:buChar char="•"/>
        <a:defRPr sz="2400">
          <a:solidFill>
            <a:srgbClr val="06525A"/>
          </a:solidFill>
          <a:latin typeface="Arial"/>
          <a:ea typeface="Arial"/>
          <a:cs typeface="Arial"/>
          <a:sym typeface="Arial"/>
        </a:defRPr>
      </a:lvl8pPr>
      <a:lvl9pPr marL="3931920" indent="-274320" defTabSz="457200">
        <a:spcBef>
          <a:spcPts val="500"/>
        </a:spcBef>
        <a:buSzPct val="100000"/>
        <a:buFont typeface="Arial"/>
        <a:buChar char="•"/>
        <a:defRPr sz="2400">
          <a:solidFill>
            <a:srgbClr val="06525A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bartavoj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76199" y="3048000"/>
            <a:ext cx="4485784" cy="14700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Vojtěch Barta</a:t>
            </a:r>
            <a:br>
              <a:rPr sz="2800" dirty="0">
                <a:solidFill>
                  <a:srgbClr val="FFFFFF"/>
                </a:solidFill>
              </a:rPr>
            </a:br>
            <a:r>
              <a:rPr sz="2800" dirty="0">
                <a:solidFill>
                  <a:srgbClr val="FFFFFF"/>
                </a:solidFill>
              </a:rPr>
              <a:t/>
            </a:r>
            <a:br>
              <a:rPr sz="2800" dirty="0">
                <a:solidFill>
                  <a:srgbClr val="FFFFFF"/>
                </a:solidFill>
              </a:rPr>
            </a:br>
            <a:r>
              <a:rPr lang="cs-CZ" sz="2800" dirty="0" smtClean="0">
                <a:solidFill>
                  <a:srgbClr val="FFFFFF"/>
                </a:solidFill>
              </a:rPr>
              <a:t>QA role in Agile team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533400" y="4518025"/>
            <a:ext cx="4028583" cy="1752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61113"/>
            <a:ext cx="2133600" cy="2635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D8D8D"/>
                </a:solidFill>
              </a:rPr>
              <a:t>1</a:t>
            </a:fld>
            <a:endParaRPr sz="1200">
              <a:solidFill>
                <a:srgbClr val="8D8D8D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8773" y="1312885"/>
            <a:ext cx="8628452" cy="5440364"/>
          </a:xfrm>
        </p:spPr>
        <p:txBody>
          <a:bodyPr/>
          <a:lstStyle/>
          <a:p>
            <a:r>
              <a:rPr lang="en-US" dirty="0" smtClean="0"/>
              <a:t>We are not strict on Exit Criteria</a:t>
            </a:r>
          </a:p>
          <a:p>
            <a:pPr lvl="1"/>
            <a:r>
              <a:rPr lang="en-US" dirty="0" smtClean="0"/>
              <a:t>All stakeholders identified and understood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Testing team on Customer team – what are you talking about?</a:t>
            </a:r>
          </a:p>
          <a:p>
            <a:pPr lvl="1"/>
            <a:r>
              <a:rPr lang="en-US" dirty="0"/>
              <a:t>Process of working </a:t>
            </a:r>
            <a:r>
              <a:rPr lang="en-US" dirty="0" smtClean="0"/>
              <a:t>agreed (Sprints, responsibilities, etc.)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That is not how we understood SOW – we do not like that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High level idea is clear</a:t>
            </a:r>
          </a:p>
          <a:p>
            <a:pPr lvl="1"/>
            <a:r>
              <a:rPr lang="en-US" dirty="0" smtClean="0"/>
              <a:t>Enough User Stories to start next Sprint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Even most important User Stories are vague, not clear, missing Acceptance Criteria, etc.</a:t>
            </a:r>
          </a:p>
          <a:p>
            <a:pPr lvl="1"/>
            <a:r>
              <a:rPr lang="en-US" dirty="0" smtClean="0"/>
              <a:t>Test Strategy Prepared, reviewed and agreed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Testing is your stuff…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Sprint -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5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3353"/>
            <a:ext cx="8229600" cy="5654648"/>
          </a:xfrm>
        </p:spPr>
        <p:txBody>
          <a:bodyPr/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sz="2000" dirty="0" smtClean="0"/>
              <a:t>Help with negotiation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Agree on the way how requirements should be captured to provide</a:t>
            </a:r>
          </a:p>
          <a:p>
            <a:pPr lvl="2"/>
            <a:r>
              <a:rPr lang="en-US" sz="2000" dirty="0" smtClean="0"/>
              <a:t>Enough information for Devs to Develop and Test</a:t>
            </a:r>
          </a:p>
          <a:p>
            <a:pPr lvl="2"/>
            <a:r>
              <a:rPr lang="en-US" sz="2000" dirty="0" smtClean="0"/>
              <a:t>For Testers to Test</a:t>
            </a:r>
          </a:p>
          <a:p>
            <a:pPr lvl="2"/>
            <a:r>
              <a:rPr lang="en-US" sz="2000" dirty="0" smtClean="0"/>
              <a:t>For PO to Accept</a:t>
            </a:r>
          </a:p>
          <a:p>
            <a:pPr lvl="2"/>
            <a:r>
              <a:rPr lang="en-US" sz="2000" dirty="0" smtClean="0"/>
              <a:t>For Customer to Accept</a:t>
            </a:r>
          </a:p>
          <a:p>
            <a:r>
              <a:rPr lang="en-US" dirty="0" smtClean="0"/>
              <a:t>Test strategy</a:t>
            </a:r>
          </a:p>
          <a:p>
            <a:pPr lvl="1"/>
            <a:r>
              <a:rPr lang="en-US" dirty="0" smtClean="0"/>
              <a:t>What we should do and why?</a:t>
            </a:r>
          </a:p>
          <a:p>
            <a:pPr lvl="1"/>
            <a:r>
              <a:rPr lang="en-US" dirty="0" smtClean="0"/>
              <a:t>Who is responsible for what?</a:t>
            </a:r>
          </a:p>
          <a:p>
            <a:pPr lvl="1"/>
            <a:r>
              <a:rPr lang="en-US" dirty="0" smtClean="0"/>
              <a:t>Preventing vs. Finding bugs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Work in Foundation Sprint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783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3600" dirty="0" smtClean="0">
                <a:solidFill>
                  <a:srgbClr val="FFFFFF"/>
                </a:solidFill>
              </a:rPr>
              <a:t>Sprint work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010400" y="6360747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D8D8D"/>
                </a:solidFill>
              </a:rPr>
              <a:t>12</a:t>
            </a:fld>
            <a:endParaRPr sz="120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98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432800" cy="5440364"/>
          </a:xfrm>
        </p:spPr>
        <p:txBody>
          <a:bodyPr/>
          <a:lstStyle/>
          <a:p>
            <a:r>
              <a:rPr lang="en-US" b="1" dirty="0" smtClean="0"/>
              <a:t>Sprint as Small waterfall</a:t>
            </a:r>
          </a:p>
          <a:p>
            <a:endParaRPr lang="en-US" b="1" dirty="0"/>
          </a:p>
          <a:p>
            <a:r>
              <a:rPr lang="en-US" sz="3600" b="1" dirty="0" smtClean="0"/>
              <a:t>There is </a:t>
            </a:r>
            <a:r>
              <a:rPr lang="en-US" sz="3600" b="1" dirty="0" smtClean="0">
                <a:solidFill>
                  <a:srgbClr val="FF0000"/>
                </a:solidFill>
              </a:rPr>
              <a:t>no</a:t>
            </a:r>
            <a:r>
              <a:rPr lang="en-US" sz="3600" b="1" dirty="0" smtClean="0"/>
              <a:t> Test Phase in Agile!!!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work – Small waterfalls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691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Grooming</a:t>
            </a:r>
          </a:p>
          <a:p>
            <a:pPr lvl="1"/>
            <a:r>
              <a:rPr lang="en-US" dirty="0" smtClean="0"/>
              <a:t>Regular whole team activity</a:t>
            </a:r>
          </a:p>
          <a:p>
            <a:pPr lvl="1"/>
            <a:r>
              <a:rPr lang="en-US" dirty="0" smtClean="0"/>
              <a:t>Go trough new / changed User Stories</a:t>
            </a:r>
          </a:p>
          <a:p>
            <a:pPr lvl="1"/>
            <a:r>
              <a:rPr lang="en-US" dirty="0" smtClean="0"/>
              <a:t>PO -&gt; Team = business understanding sharing</a:t>
            </a:r>
          </a:p>
          <a:p>
            <a:pPr lvl="1"/>
            <a:r>
              <a:rPr lang="en-US" dirty="0" smtClean="0"/>
              <a:t>Team -&gt; PO = quick feedback</a:t>
            </a:r>
          </a:p>
          <a:p>
            <a:pPr lvl="1"/>
            <a:r>
              <a:rPr lang="en-US" b="1" dirty="0" smtClean="0"/>
              <a:t>Achieve team agreement about requirements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work – ensuring business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093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Grooming</a:t>
            </a:r>
          </a:p>
          <a:p>
            <a:pPr lvl="1"/>
            <a:r>
              <a:rPr lang="en-US" dirty="0" smtClean="0"/>
              <a:t>Regular whole team activity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It is not regular</a:t>
            </a:r>
          </a:p>
          <a:p>
            <a:pPr lvl="1"/>
            <a:r>
              <a:rPr lang="en-US" dirty="0" smtClean="0"/>
              <a:t>Go trough new / changed User Stories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There are not enough User Stories defined</a:t>
            </a:r>
          </a:p>
          <a:p>
            <a:pPr lvl="1"/>
            <a:r>
              <a:rPr lang="en-US" dirty="0" smtClean="0"/>
              <a:t>PO -&gt; Team = business understanding sharing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Devs do not not care</a:t>
            </a:r>
          </a:p>
          <a:p>
            <a:pPr lvl="1"/>
            <a:r>
              <a:rPr lang="en-US" dirty="0" smtClean="0"/>
              <a:t>Team -&gt; PO = quick feedback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Voiceless (sleeping)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work – ensuring business understanding -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50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Sizing</a:t>
            </a:r>
          </a:p>
          <a:p>
            <a:pPr lvl="1"/>
            <a:r>
              <a:rPr lang="en-US" dirty="0" smtClean="0"/>
              <a:t>When we are satisfied based on grooming</a:t>
            </a:r>
          </a:p>
          <a:p>
            <a:pPr lvl="1"/>
            <a:r>
              <a:rPr lang="en-US" dirty="0" smtClean="0"/>
              <a:t>Set a size as relative measure</a:t>
            </a:r>
          </a:p>
          <a:p>
            <a:pPr lvl="1"/>
            <a:r>
              <a:rPr lang="en-US" b="1" dirty="0" smtClean="0"/>
              <a:t>Achieve team agreement about complexity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work – ensuring business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12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Sizing</a:t>
            </a:r>
          </a:p>
          <a:p>
            <a:pPr lvl="1"/>
            <a:r>
              <a:rPr lang="en-US" dirty="0" smtClean="0"/>
              <a:t>When we are satisfied based on grooming</a:t>
            </a:r>
          </a:p>
          <a:p>
            <a:pPr lvl="1"/>
            <a:r>
              <a:rPr lang="en-US" dirty="0" smtClean="0"/>
              <a:t>Set a size as relative measure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is the middle size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Manager: I need to know it in hours</a:t>
            </a:r>
          </a:p>
          <a:p>
            <a:pPr lvl="1"/>
            <a:r>
              <a:rPr lang="en-US" b="1" dirty="0" smtClean="0"/>
              <a:t>Achieve team agreement about complexity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work – ensuring business understanding -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12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Planning</a:t>
            </a:r>
            <a:endParaRPr lang="en-US" dirty="0"/>
          </a:p>
          <a:p>
            <a:pPr lvl="1"/>
            <a:r>
              <a:rPr lang="en-US" dirty="0" smtClean="0"/>
              <a:t>Break down US to Tasks</a:t>
            </a:r>
          </a:p>
          <a:p>
            <a:pPr lvl="1"/>
            <a:r>
              <a:rPr lang="en-US" dirty="0" smtClean="0"/>
              <a:t>Each task is estimated by the one who will do it</a:t>
            </a:r>
          </a:p>
          <a:p>
            <a:pPr lvl="1"/>
            <a:r>
              <a:rPr lang="en-US" dirty="0" smtClean="0"/>
              <a:t>At least one Dev and one QA task</a:t>
            </a:r>
          </a:p>
          <a:p>
            <a:pPr lvl="1"/>
            <a:r>
              <a:rPr lang="en-US" dirty="0" smtClean="0"/>
              <a:t>Agree who will test what (Dev vs. QA)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work – planning as personal commitment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399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Planning</a:t>
            </a:r>
            <a:endParaRPr lang="en-US" dirty="0"/>
          </a:p>
          <a:p>
            <a:pPr lvl="1"/>
            <a:r>
              <a:rPr lang="en-US" dirty="0" smtClean="0"/>
              <a:t>Break down US to Tasks</a:t>
            </a:r>
          </a:p>
          <a:p>
            <a:pPr lvl="1"/>
            <a:r>
              <a:rPr lang="en-US" dirty="0" smtClean="0"/>
              <a:t>Each task is estimated by the one who will do it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Estimates are low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Estimates are guess with buffer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Somebody else provides estimates</a:t>
            </a:r>
          </a:p>
          <a:p>
            <a:pPr lvl="1"/>
            <a:r>
              <a:rPr lang="en-US" dirty="0" smtClean="0"/>
              <a:t>At least one Dev and one QA task</a:t>
            </a:r>
          </a:p>
          <a:p>
            <a:pPr lvl="1"/>
            <a:r>
              <a:rPr lang="en-US" dirty="0" smtClean="0"/>
              <a:t>Agree </a:t>
            </a:r>
            <a:r>
              <a:rPr lang="en-US" dirty="0"/>
              <a:t>who will test </a:t>
            </a:r>
            <a:r>
              <a:rPr lang="en-US" dirty="0" smtClean="0"/>
              <a:t>what (Dev vs. QA)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Why should Devs test?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work – planning as personal commitment -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657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906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6525A"/>
                </a:solidFill>
              </a:rPr>
              <a:t>E-mail: </a:t>
            </a:r>
            <a:r>
              <a:rPr lang="en-US" sz="2400" dirty="0" smtClean="0">
                <a:solidFill>
                  <a:srgbClr val="06525A"/>
                </a:solidFill>
                <a:hlinkClick r:id="rId2"/>
              </a:rPr>
              <a:t>bartavoj@gmail.com</a:t>
            </a:r>
            <a:endParaRPr lang="en-US" sz="2400" dirty="0" smtClean="0">
              <a:solidFill>
                <a:srgbClr val="0652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6525A"/>
                </a:solidFill>
              </a:rPr>
              <a:t>Twitter: @</a:t>
            </a:r>
            <a:r>
              <a:rPr lang="en-US" sz="2400" dirty="0" err="1" smtClean="0">
                <a:solidFill>
                  <a:srgbClr val="06525A"/>
                </a:solidFill>
              </a:rPr>
              <a:t>bartavoj</a:t>
            </a:r>
            <a:endParaRPr lang="en-US" sz="2400" dirty="0" smtClean="0">
              <a:solidFill>
                <a:srgbClr val="0652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6525A"/>
                </a:solidFill>
              </a:rPr>
              <a:t>Web: </a:t>
            </a:r>
            <a:r>
              <a:rPr lang="en-US" sz="2400" dirty="0" err="1" smtClean="0">
                <a:solidFill>
                  <a:srgbClr val="06525A"/>
                </a:solidFill>
              </a:rPr>
              <a:t>bartavoj.cz</a:t>
            </a:r>
            <a:endParaRPr lang="en-US" sz="2400" dirty="0" smtClean="0">
              <a:solidFill>
                <a:srgbClr val="0652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rgbClr val="0652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6525A"/>
                </a:solidFill>
              </a:rPr>
              <a:t>QA, Testing, Agile</a:t>
            </a:r>
          </a:p>
          <a:p>
            <a:pPr marL="742950" lvl="1" indent="-28575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6525A"/>
                </a:solidFill>
              </a:rPr>
              <a:t>About 8 years</a:t>
            </a:r>
          </a:p>
          <a:p>
            <a:pPr marL="742950" lvl="1" indent="-28575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6525A"/>
                </a:solidFill>
              </a:rPr>
              <a:t>Leading QA Team in Vendavo</a:t>
            </a:r>
            <a:endParaRPr lang="en-US" sz="2000" dirty="0">
              <a:solidFill>
                <a:srgbClr val="06525A"/>
              </a:solidFill>
            </a:endParaRP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010400" y="6360747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lang="en-US" sz="1200" smtClean="0">
                <a:solidFill>
                  <a:srgbClr val="8D8D8D"/>
                </a:solidFill>
              </a:rPr>
              <a:t>2</a:t>
            </a:fld>
            <a:endParaRPr lang="en-US" sz="1200">
              <a:solidFill>
                <a:srgbClr val="8D8D8D"/>
              </a:solidFill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7EC543"/>
                </a:solidFill>
              </a:rPr>
              <a:t>Vojtěch Barta</a:t>
            </a:r>
            <a:endParaRPr lang="en-US" sz="3200">
              <a:solidFill>
                <a:srgbClr val="7EC54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development of Critical US starts</a:t>
            </a:r>
          </a:p>
          <a:p>
            <a:r>
              <a:rPr lang="en-US" dirty="0" smtClean="0"/>
              <a:t>QA + Dev</a:t>
            </a:r>
          </a:p>
          <a:p>
            <a:pPr lvl="1"/>
            <a:r>
              <a:rPr lang="en-US" dirty="0" smtClean="0"/>
              <a:t>Do we have same expectations?</a:t>
            </a:r>
          </a:p>
          <a:p>
            <a:r>
              <a:rPr lang="en-US" dirty="0" smtClean="0"/>
              <a:t>QA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smtClean="0"/>
              <a:t>Dev</a:t>
            </a:r>
          </a:p>
          <a:p>
            <a:pPr lvl="1"/>
            <a:r>
              <a:rPr lang="en-US" dirty="0" smtClean="0"/>
              <a:t>This is how I will test it…</a:t>
            </a:r>
          </a:p>
          <a:p>
            <a:pPr lvl="1"/>
            <a:r>
              <a:rPr lang="en-US" dirty="0" smtClean="0"/>
              <a:t>This is what I do expect from you to test…</a:t>
            </a:r>
          </a:p>
          <a:p>
            <a:pPr lvl="1"/>
            <a:r>
              <a:rPr lang="en-US" dirty="0" smtClean="0"/>
              <a:t>What help do you need?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Progress – QA Touch Points –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02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 Devs</a:t>
            </a:r>
          </a:p>
          <a:p>
            <a:pPr lvl="1"/>
            <a:r>
              <a:rPr lang="en-US" dirty="0" smtClean="0"/>
              <a:t>This is the highest priority for QAs</a:t>
            </a:r>
          </a:p>
          <a:p>
            <a:pPr lvl="1"/>
            <a:r>
              <a:rPr lang="en-US" dirty="0" smtClean="0"/>
              <a:t>Sometimes QA = Questions and answers</a:t>
            </a:r>
          </a:p>
          <a:p>
            <a:pPr lvl="2"/>
            <a:r>
              <a:rPr lang="en-US" sz="2000" dirty="0" smtClean="0"/>
              <a:t>QA should be capable to answer the most of the questions</a:t>
            </a:r>
          </a:p>
          <a:p>
            <a:pPr lvl="2"/>
            <a:r>
              <a:rPr lang="en-US" sz="2000" dirty="0" smtClean="0"/>
              <a:t>There is very close cooperation between QA and Dev on each task = know your developers</a:t>
            </a:r>
          </a:p>
          <a:p>
            <a:pPr lvl="2"/>
            <a:r>
              <a:rPr lang="en-US" sz="2000" dirty="0"/>
              <a:t>Product Owner is usually busy with preparation of next </a:t>
            </a:r>
            <a:r>
              <a:rPr lang="en-US" sz="2000" dirty="0" smtClean="0"/>
              <a:t>sprint</a:t>
            </a:r>
          </a:p>
          <a:p>
            <a:pPr lvl="1"/>
            <a:r>
              <a:rPr lang="en-US" sz="2000" dirty="0" smtClean="0"/>
              <a:t>We do pair programming Dev + QA sometimes</a:t>
            </a:r>
          </a:p>
          <a:p>
            <a:pPr lvl="2"/>
            <a:r>
              <a:rPr lang="en-US" sz="2000" dirty="0" smtClean="0"/>
              <a:t>Senior QAs need to be able to understand code properly</a:t>
            </a: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Progress – QA Touch Points – </a:t>
            </a:r>
            <a:r>
              <a:rPr lang="en-US" dirty="0" smtClean="0"/>
              <a:t>During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549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Case preparation</a:t>
            </a:r>
          </a:p>
          <a:p>
            <a:pPr lvl="1"/>
            <a:r>
              <a:rPr lang="en-US" dirty="0" smtClean="0"/>
              <a:t>Test Cases should have right level of details</a:t>
            </a:r>
          </a:p>
          <a:p>
            <a:pPr lvl="2"/>
            <a:r>
              <a:rPr lang="en-US" sz="2000" dirty="0" smtClean="0"/>
              <a:t>Steps are optional</a:t>
            </a:r>
          </a:p>
          <a:p>
            <a:pPr lvl="2"/>
            <a:r>
              <a:rPr lang="en-US" sz="2000" dirty="0" smtClean="0"/>
              <a:t>Supporting materials (excels, diagrams, mind maps)</a:t>
            </a:r>
          </a:p>
          <a:p>
            <a:pPr lvl="1"/>
            <a:r>
              <a:rPr lang="en-US" dirty="0" smtClean="0"/>
              <a:t>Are</a:t>
            </a:r>
          </a:p>
          <a:p>
            <a:pPr lvl="2"/>
            <a:r>
              <a:rPr lang="en-US" sz="2000" dirty="0" smtClean="0"/>
              <a:t>Identification of test flows and effective way how to test them</a:t>
            </a:r>
          </a:p>
          <a:p>
            <a:pPr lvl="2"/>
            <a:r>
              <a:rPr lang="en-US" sz="2000" dirty="0" smtClean="0"/>
              <a:t>Measure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 not</a:t>
            </a:r>
          </a:p>
          <a:p>
            <a:pPr lvl="2"/>
            <a:r>
              <a:rPr lang="en-US" sz="2000" dirty="0" smtClean="0"/>
              <a:t>Prove of testing</a:t>
            </a:r>
          </a:p>
          <a:p>
            <a:pPr lvl="2"/>
            <a:r>
              <a:rPr lang="en-US" sz="2000" dirty="0" smtClean="0"/>
              <a:t>Training materials</a:t>
            </a:r>
          </a:p>
          <a:p>
            <a:pPr lvl="1"/>
            <a:r>
              <a:rPr lang="en-US" sz="2000" dirty="0"/>
              <a:t>Sometimes done even in advance in cooperation with Product </a:t>
            </a:r>
            <a:r>
              <a:rPr lang="en-US" sz="2000" dirty="0" smtClean="0"/>
              <a:t>Owner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Progress – QA Touch Points – </a:t>
            </a:r>
            <a:r>
              <a:rPr lang="en-US" dirty="0" smtClean="0"/>
              <a:t>During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098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</a:p>
          <a:p>
            <a:pPr lvl="1"/>
            <a:r>
              <a:rPr lang="en-US" dirty="0" smtClean="0"/>
              <a:t>There is no Agile success without Automation</a:t>
            </a:r>
          </a:p>
          <a:p>
            <a:pPr lvl="1"/>
            <a:r>
              <a:rPr lang="en-US" dirty="0" smtClean="0"/>
              <a:t>Not necessarily QA task</a:t>
            </a:r>
          </a:p>
          <a:p>
            <a:pPr lvl="1"/>
            <a:r>
              <a:rPr lang="en-US" dirty="0" smtClean="0"/>
              <a:t>Really dependent on project, architecture,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Progress – QA Touch Points – </a:t>
            </a:r>
            <a:r>
              <a:rPr lang="en-US" dirty="0" smtClean="0"/>
              <a:t>During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42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Handover to QA</a:t>
            </a:r>
          </a:p>
          <a:p>
            <a:pPr lvl="1"/>
            <a:r>
              <a:rPr lang="en-US" dirty="0" smtClean="0"/>
              <a:t>When development is finished (or more often)</a:t>
            </a:r>
          </a:p>
          <a:p>
            <a:pPr lvl="1"/>
            <a:r>
              <a:rPr lang="en-US" dirty="0" smtClean="0"/>
              <a:t>Dev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smtClean="0"/>
              <a:t>QA</a:t>
            </a:r>
          </a:p>
          <a:p>
            <a:pPr lvl="2"/>
            <a:r>
              <a:rPr lang="en-US" dirty="0" smtClean="0"/>
              <a:t>This is how I implemented it = Demo</a:t>
            </a:r>
          </a:p>
          <a:p>
            <a:pPr lvl="2"/>
            <a:r>
              <a:rPr lang="en-US" dirty="0" smtClean="0"/>
              <a:t>This is how I tested it</a:t>
            </a:r>
          </a:p>
          <a:p>
            <a:pPr lvl="1"/>
            <a:r>
              <a:rPr lang="en-US" dirty="0"/>
              <a:t>QA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smtClean="0"/>
              <a:t>Dev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Direct feedback</a:t>
            </a:r>
          </a:p>
          <a:p>
            <a:pPr lvl="2"/>
            <a:r>
              <a:rPr lang="en-US" dirty="0" smtClean="0"/>
              <a:t>Avoiding ping pong</a:t>
            </a:r>
          </a:p>
          <a:p>
            <a:pPr lvl="2"/>
            <a:r>
              <a:rPr lang="en-US" dirty="0" smtClean="0"/>
              <a:t>Reduce time of testing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Yes we test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Progress – QA Touch Points – </a:t>
            </a:r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201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practice to have weekly Demo</a:t>
            </a:r>
          </a:p>
          <a:p>
            <a:r>
              <a:rPr lang="en-US" dirty="0"/>
              <a:t>QAs are a good candidates to do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Present to the team what was done</a:t>
            </a:r>
          </a:p>
          <a:p>
            <a:pPr lvl="1"/>
            <a:r>
              <a:rPr lang="en-US" dirty="0" smtClean="0"/>
              <a:t>Devs to comment on others work</a:t>
            </a:r>
          </a:p>
          <a:p>
            <a:pPr lvl="1"/>
            <a:r>
              <a:rPr lang="en-US" dirty="0" smtClean="0"/>
              <a:t>QAs to get bigger picture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 Owner to validate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 Progress – Internal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915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have to be demo to customer be the end of each Sprint</a:t>
            </a:r>
          </a:p>
          <a:p>
            <a:r>
              <a:rPr lang="en-US" dirty="0" smtClean="0"/>
              <a:t>Actively seek for feedback</a:t>
            </a:r>
          </a:p>
          <a:p>
            <a:pPr lvl="1"/>
            <a:r>
              <a:rPr lang="en-US" dirty="0" smtClean="0"/>
              <a:t>Get acceptance if possible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to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919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them with regular testing</a:t>
            </a:r>
          </a:p>
          <a:p>
            <a:pPr lvl="1"/>
            <a:r>
              <a:rPr lang="en-US" dirty="0" smtClean="0"/>
              <a:t>Most of the US cannot be accepted on Demo</a:t>
            </a:r>
          </a:p>
          <a:p>
            <a:pPr lvl="1"/>
            <a:r>
              <a:rPr lang="en-US" dirty="0" smtClean="0"/>
              <a:t>Further Customer testing is required for Acceptance</a:t>
            </a:r>
          </a:p>
          <a:p>
            <a:pPr lvl="2"/>
            <a:r>
              <a:rPr lang="en-US" dirty="0" smtClean="0"/>
              <a:t>Customer are not test experts</a:t>
            </a:r>
          </a:p>
          <a:p>
            <a:pPr lvl="2"/>
            <a:r>
              <a:rPr lang="en-US" dirty="0" smtClean="0"/>
              <a:t>In our case they do not know our product</a:t>
            </a:r>
          </a:p>
          <a:p>
            <a:pPr lvl="2"/>
            <a:r>
              <a:rPr lang="en-US" dirty="0" smtClean="0"/>
              <a:t>Teach them, but </a:t>
            </a:r>
            <a:r>
              <a:rPr lang="en-US" dirty="0" smtClean="0">
                <a:solidFill>
                  <a:srgbClr val="FF0000"/>
                </a:solidFill>
              </a:rPr>
              <a:t>do not do it instead of them</a:t>
            </a:r>
          </a:p>
          <a:p>
            <a:r>
              <a:rPr lang="en-US" dirty="0" smtClean="0"/>
              <a:t>During UAT</a:t>
            </a:r>
          </a:p>
          <a:p>
            <a:pPr lvl="1"/>
            <a:r>
              <a:rPr lang="en-US" dirty="0" smtClean="0"/>
              <a:t>Be onsite and help to solve problems quickly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424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reason for reports</a:t>
            </a:r>
          </a:p>
          <a:p>
            <a:pPr lvl="1"/>
            <a:r>
              <a:rPr lang="en-US" dirty="0" smtClean="0"/>
              <a:t>To inform about something</a:t>
            </a:r>
          </a:p>
          <a:p>
            <a:pPr lvl="1"/>
            <a:r>
              <a:rPr lang="en-US" dirty="0" smtClean="0"/>
              <a:t>Target for different audience</a:t>
            </a:r>
          </a:p>
          <a:p>
            <a:pPr lvl="1"/>
            <a:r>
              <a:rPr lang="en-US" dirty="0" smtClean="0"/>
              <a:t>Do not do reports which nobody needs</a:t>
            </a:r>
          </a:p>
          <a:p>
            <a:pPr lvl="1"/>
            <a:r>
              <a:rPr lang="en-US" dirty="0" smtClean="0"/>
              <a:t>Make them easy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793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ld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8840"/>
            <a:ext cx="71074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66096" y="5946313"/>
            <a:ext cx="2094186" cy="9605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33333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9" y="5946313"/>
            <a:ext cx="2094186" cy="9605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33333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2171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Quite a lot of definitions -&gt; Choose or Build your own</a:t>
            </a:r>
          </a:p>
          <a:p>
            <a:r>
              <a:rPr lang="en-US" dirty="0" smtClean="0"/>
              <a:t>Four levels of quality</a:t>
            </a:r>
          </a:p>
          <a:p>
            <a:pPr lvl="1"/>
            <a:r>
              <a:rPr lang="en-US" dirty="0" smtClean="0"/>
              <a:t>Deliver according to requirements</a:t>
            </a:r>
          </a:p>
          <a:p>
            <a:pPr lvl="1"/>
            <a:r>
              <a:rPr lang="en-US" dirty="0" smtClean="0"/>
              <a:t>Deliver according </a:t>
            </a:r>
            <a:r>
              <a:rPr lang="en-US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/>
              <a:t> requirements</a:t>
            </a:r>
          </a:p>
          <a:p>
            <a:pPr lvl="1"/>
            <a:r>
              <a:rPr lang="en-US" dirty="0" smtClean="0"/>
              <a:t>Deliver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according to </a:t>
            </a:r>
            <a:r>
              <a:rPr lang="en-US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/>
              <a:t> requirements</a:t>
            </a:r>
          </a:p>
          <a:p>
            <a:pPr lvl="1"/>
            <a:r>
              <a:rPr lang="en-US" dirty="0" smtClean="0"/>
              <a:t>Deliver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according to </a:t>
            </a:r>
            <a:r>
              <a:rPr lang="en-US" dirty="0" smtClean="0">
                <a:solidFill>
                  <a:srgbClr val="FF0000"/>
                </a:solidFill>
              </a:rPr>
              <a:t>correct</a:t>
            </a:r>
            <a:r>
              <a:rPr lang="en-US" dirty="0" smtClean="0"/>
              <a:t> requirements when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stakeholders are </a:t>
            </a:r>
            <a:r>
              <a:rPr lang="en-US" dirty="0" smtClean="0">
                <a:solidFill>
                  <a:srgbClr val="FF0000"/>
                </a:solidFill>
              </a:rPr>
              <a:t>satisfied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happy</a:t>
            </a:r>
          </a:p>
          <a:p>
            <a:r>
              <a:rPr lang="en-US" dirty="0" smtClean="0"/>
              <a:t>Quality is </a:t>
            </a:r>
            <a:r>
              <a:rPr lang="en-US" b="1" dirty="0" smtClean="0"/>
              <a:t>Satisfaction of all stakeholders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quality?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966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My idea how to do it in right way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010400" y="6360747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D8D8D"/>
                </a:solidFill>
              </a:rPr>
              <a:t>4</a:t>
            </a:fld>
            <a:endParaRPr sz="120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052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 not!</a:t>
            </a:r>
          </a:p>
          <a:p>
            <a:r>
              <a:rPr lang="en-US" dirty="0" smtClean="0"/>
              <a:t>It is a vision, target, something I aim for…</a:t>
            </a:r>
          </a:p>
          <a:p>
            <a:r>
              <a:rPr lang="en-US" b="1" dirty="0" smtClean="0"/>
              <a:t>You need to know where you would like to be to go in correct direction</a:t>
            </a:r>
          </a:p>
          <a:p>
            <a:endParaRPr lang="en-US" b="1" dirty="0"/>
          </a:p>
          <a:p>
            <a:r>
              <a:rPr lang="en-US" dirty="0" smtClean="0"/>
              <a:t>Each project has own challenges</a:t>
            </a:r>
          </a:p>
          <a:p>
            <a:r>
              <a:rPr lang="en-US" dirty="0" smtClean="0"/>
              <a:t>It is about people!!!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really do it this 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4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3600" dirty="0" err="1" smtClean="0">
                <a:solidFill>
                  <a:srgbClr val="FFFFFF"/>
                </a:solidFill>
              </a:rPr>
              <a:t>Before</a:t>
            </a:r>
            <a:r>
              <a:rPr lang="cs-CZ" sz="3600" dirty="0" smtClean="0">
                <a:solidFill>
                  <a:srgbClr val="FFFFFF"/>
                </a:solidFill>
              </a:rPr>
              <a:t> Project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010400" y="6360747"/>
            <a:ext cx="2133600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D8D8D"/>
                </a:solidFill>
              </a:rPr>
              <a:t>6</a:t>
            </a:fld>
            <a:endParaRPr sz="120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98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021335"/>
            <a:ext cx="8229600" cy="5836666"/>
          </a:xfrm>
        </p:spPr>
        <p:txBody>
          <a:bodyPr>
            <a:normAutofit/>
          </a:bodyPr>
          <a:lstStyle/>
          <a:p>
            <a:r>
              <a:rPr lang="en-US" dirty="0" smtClean="0"/>
              <a:t>Our projects are based on SOW which defines a lot of things</a:t>
            </a:r>
          </a:p>
          <a:p>
            <a:r>
              <a:rPr lang="en-US" dirty="0" smtClean="0"/>
              <a:t>Problems starts here</a:t>
            </a:r>
          </a:p>
          <a:p>
            <a:pPr lvl="1"/>
            <a:r>
              <a:rPr lang="en-US" dirty="0" smtClean="0"/>
              <a:t>Our customers have different knowledge of Agile</a:t>
            </a:r>
          </a:p>
          <a:p>
            <a:pPr lvl="1"/>
            <a:r>
              <a:rPr lang="en-US" dirty="0" smtClean="0"/>
              <a:t>Different experience and expectations</a:t>
            </a:r>
          </a:p>
          <a:p>
            <a:pPr lvl="1"/>
            <a:r>
              <a:rPr lang="en-US" dirty="0" smtClean="0"/>
              <a:t>They do not understand process yet</a:t>
            </a:r>
          </a:p>
          <a:p>
            <a:r>
              <a:rPr lang="en-US" dirty="0" smtClean="0"/>
              <a:t>Lessons learned</a:t>
            </a:r>
          </a:p>
          <a:p>
            <a:pPr lvl="1"/>
            <a:r>
              <a:rPr lang="en-US" dirty="0"/>
              <a:t>Never ever say Agile is easy for customer. It is not and they </a:t>
            </a:r>
            <a:r>
              <a:rPr lang="en-US" dirty="0" smtClean="0"/>
              <a:t>need </a:t>
            </a:r>
            <a:r>
              <a:rPr lang="en-US" dirty="0"/>
              <a:t>to be </a:t>
            </a:r>
            <a:r>
              <a:rPr lang="en-US" dirty="0" smtClean="0"/>
              <a:t>prepared</a:t>
            </a:r>
          </a:p>
          <a:p>
            <a:pPr lvl="1"/>
            <a:r>
              <a:rPr lang="en-US" dirty="0" smtClean="0"/>
              <a:t>Make sure all stakeholders understands their responsibilities</a:t>
            </a:r>
          </a:p>
          <a:p>
            <a:pPr lvl="1"/>
            <a:r>
              <a:rPr lang="en-US" dirty="0" smtClean="0"/>
              <a:t>Find out where are you as soon as possible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116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good SOW (not perfect) 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Nobody cares to much about the most important chapters</a:t>
            </a:r>
          </a:p>
          <a:p>
            <a:pPr lvl="2"/>
            <a:r>
              <a:rPr lang="en-US" dirty="0" smtClean="0"/>
              <a:t>Methodology to be followed</a:t>
            </a:r>
          </a:p>
          <a:p>
            <a:pPr lvl="3"/>
            <a:r>
              <a:rPr lang="en-US" dirty="0" smtClean="0"/>
              <a:t>What does it mean to work in Sprints?</a:t>
            </a:r>
          </a:p>
          <a:p>
            <a:pPr lvl="3"/>
            <a:r>
              <a:rPr lang="en-US" dirty="0" smtClean="0"/>
              <a:t>What is a definition of done?</a:t>
            </a:r>
          </a:p>
          <a:p>
            <a:pPr lvl="3"/>
            <a:r>
              <a:rPr lang="en-US" dirty="0" smtClean="0"/>
              <a:t>What do we expect from customers?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Everybody cares about Scope</a:t>
            </a:r>
          </a:p>
          <a:p>
            <a:pPr lvl="2"/>
            <a:r>
              <a:rPr lang="en-US" dirty="0" smtClean="0"/>
              <a:t>It is not understood as wish list</a:t>
            </a:r>
          </a:p>
          <a:p>
            <a:r>
              <a:rPr lang="en-US" dirty="0" smtClean="0"/>
              <a:t>Despite SOW is legal document it is hard to push to make to process real later in the project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089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8773" y="1417637"/>
            <a:ext cx="8628452" cy="5440364"/>
          </a:xfrm>
        </p:spPr>
        <p:txBody>
          <a:bodyPr/>
          <a:lstStyle/>
          <a:p>
            <a:r>
              <a:rPr lang="en-US" dirty="0" smtClean="0"/>
              <a:t>Is kind off kick of Sprint(s) before real implementation starts</a:t>
            </a:r>
          </a:p>
          <a:p>
            <a:r>
              <a:rPr lang="en-US" dirty="0" smtClean="0"/>
              <a:t>Very good idea with clear </a:t>
            </a:r>
            <a:r>
              <a:rPr lang="en-US" b="1" dirty="0" smtClean="0"/>
              <a:t>Exit </a:t>
            </a:r>
            <a:r>
              <a:rPr lang="en-US" b="1" dirty="0"/>
              <a:t>C</a:t>
            </a:r>
            <a:r>
              <a:rPr lang="en-US" b="1" dirty="0" smtClean="0"/>
              <a:t>riteria</a:t>
            </a:r>
          </a:p>
          <a:p>
            <a:pPr lvl="1"/>
            <a:r>
              <a:rPr lang="en-US" dirty="0" smtClean="0"/>
              <a:t>All stakeholders identified and understood</a:t>
            </a:r>
          </a:p>
          <a:p>
            <a:pPr lvl="1"/>
            <a:r>
              <a:rPr lang="en-US" dirty="0"/>
              <a:t>Process of working </a:t>
            </a:r>
            <a:r>
              <a:rPr lang="en-US" dirty="0" smtClean="0"/>
              <a:t>agreed (Sprints, responsibilities, etc.)</a:t>
            </a:r>
          </a:p>
          <a:p>
            <a:pPr lvl="1"/>
            <a:r>
              <a:rPr lang="en-US" dirty="0" smtClean="0"/>
              <a:t>High level idea is clear</a:t>
            </a:r>
          </a:p>
          <a:p>
            <a:pPr lvl="1"/>
            <a:r>
              <a:rPr lang="en-US" dirty="0" smtClean="0"/>
              <a:t>Enough User Stories to start next Sprint (ideally for next two sprints to mitigate risk of PO to be bottleneck)</a:t>
            </a:r>
          </a:p>
          <a:p>
            <a:pPr lvl="1"/>
            <a:r>
              <a:rPr lang="en-US" dirty="0" smtClean="0"/>
              <a:t>Test Strategy Prepared, reviewed and agreed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Sprint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924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333333"/>
      </a:dk1>
      <a:lt1>
        <a:srgbClr val="FFFFFF"/>
      </a:lt1>
      <a:dk2>
        <a:srgbClr val="A7A7A7"/>
      </a:dk2>
      <a:lt2>
        <a:srgbClr val="535353"/>
      </a:lt2>
      <a:accent1>
        <a:srgbClr val="7EC543"/>
      </a:accent1>
      <a:accent2>
        <a:srgbClr val="084544"/>
      </a:accent2>
      <a:accent3>
        <a:srgbClr val="476E26"/>
      </a:accent3>
      <a:accent4>
        <a:srgbClr val="9ED5D3"/>
      </a:accent4>
      <a:accent5>
        <a:srgbClr val="B9BBBD"/>
      </a:accent5>
      <a:accent6>
        <a:srgbClr val="FF663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EC54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EC54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EC543"/>
      </a:accent1>
      <a:accent2>
        <a:srgbClr val="084544"/>
      </a:accent2>
      <a:accent3>
        <a:srgbClr val="476E26"/>
      </a:accent3>
      <a:accent4>
        <a:srgbClr val="9ED5D3"/>
      </a:accent4>
      <a:accent5>
        <a:srgbClr val="B9BBBD"/>
      </a:accent5>
      <a:accent6>
        <a:srgbClr val="FF663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EC54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EC54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8094</TotalTime>
  <Words>1234</Words>
  <Application>Microsoft Macintosh PowerPoint</Application>
  <PresentationFormat>On-screen Show (4:3)</PresentationFormat>
  <Paragraphs>209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</vt:lpstr>
      <vt:lpstr>Vojtěch Barta  QA role in Agile team</vt:lpstr>
      <vt:lpstr>Vojtěch Barta</vt:lpstr>
      <vt:lpstr>What is quality?</vt:lpstr>
      <vt:lpstr>My idea how to do it in right way</vt:lpstr>
      <vt:lpstr>Do I really do it this way?</vt:lpstr>
      <vt:lpstr>Before Project</vt:lpstr>
      <vt:lpstr>Before project</vt:lpstr>
      <vt:lpstr>SOW</vt:lpstr>
      <vt:lpstr>Foundation Sprint</vt:lpstr>
      <vt:lpstr>Foundation Sprint - BUT</vt:lpstr>
      <vt:lpstr>QA Work in Foundation Sprint</vt:lpstr>
      <vt:lpstr>Sprint work</vt:lpstr>
      <vt:lpstr>Sprint work – Small waterfalls</vt:lpstr>
      <vt:lpstr>Sprint work – ensuring business understanding</vt:lpstr>
      <vt:lpstr>Sprint work – ensuring business understanding - BUT</vt:lpstr>
      <vt:lpstr>Sprint work – ensuring business understanding</vt:lpstr>
      <vt:lpstr>Sprint work – ensuring business understanding - BUT</vt:lpstr>
      <vt:lpstr>Sprint work – planning as personal commitment</vt:lpstr>
      <vt:lpstr>Sprint work – planning as personal commitment - BUT</vt:lpstr>
      <vt:lpstr>Sprint Progress – QA Touch Points – Before</vt:lpstr>
      <vt:lpstr>Sprint Progress – QA Touch Points – During</vt:lpstr>
      <vt:lpstr>Sprint Progress – QA Touch Points – During</vt:lpstr>
      <vt:lpstr>Sprint Progress – QA Touch Points – During</vt:lpstr>
      <vt:lpstr>Sprint Progress – QA Touch Points – After</vt:lpstr>
      <vt:lpstr>Sprint Progress – Internal Demo</vt:lpstr>
      <vt:lpstr>Demo to customer</vt:lpstr>
      <vt:lpstr>Supporting customers</vt:lpstr>
      <vt:lpstr>Reporting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Vojtěch Barta  No trust, no quality</dc:title>
  <cp:lastModifiedBy>Vojtech Barta</cp:lastModifiedBy>
  <cp:revision>64</cp:revision>
  <dcterms:modified xsi:type="dcterms:W3CDTF">2015-03-27T12:50:58Z</dcterms:modified>
</cp:coreProperties>
</file>