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7" r:id="rId11"/>
    <p:sldId id="264" r:id="rId12"/>
    <p:sldId id="265" r:id="rId13"/>
    <p:sldId id="266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27" autoAdjust="0"/>
  </p:normalViewPr>
  <p:slideViewPr>
    <p:cSldViewPr>
      <p:cViewPr>
        <p:scale>
          <a:sx n="72" d="100"/>
          <a:sy n="72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5BEE6-4552-475D-A712-DF1B00B8BB18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6C0B0-320C-4221-978B-887DB2DA4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4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Делаем уклон в сторону функционального тестирования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793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Всех объединяет тестирование. Есть артефакты, баги, </a:t>
            </a:r>
            <a:r>
              <a:rPr lang="ru-RU" dirty="0" err="1" smtClean="0"/>
              <a:t>бактрекинговые</a:t>
            </a:r>
            <a:r>
              <a:rPr lang="ru-RU" dirty="0" smtClean="0"/>
              <a:t> системы. С этого и стоит начать.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77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место где всё хранится</a:t>
            </a:r>
          </a:p>
          <a:p>
            <a:r>
              <a:rPr lang="ru-RU" dirty="0" smtClean="0"/>
              <a:t>структура багов</a:t>
            </a:r>
          </a:p>
          <a:p>
            <a:r>
              <a:rPr lang="ru-RU" dirty="0" smtClean="0"/>
              <a:t>структура </a:t>
            </a:r>
            <a:r>
              <a:rPr lang="ru-RU" dirty="0" err="1" smtClean="0"/>
              <a:t>тесткейсов</a:t>
            </a:r>
            <a:endParaRPr lang="ru-RU" dirty="0" smtClean="0"/>
          </a:p>
          <a:p>
            <a:r>
              <a:rPr lang="ru-RU" dirty="0" smtClean="0"/>
              <a:t>как принято тестировать в вашей компании</a:t>
            </a:r>
          </a:p>
          <a:p>
            <a:r>
              <a:rPr lang="ru-RU" dirty="0" smtClean="0"/>
              <a:t>кому можно задавать и какие вопросы</a:t>
            </a:r>
          </a:p>
          <a:p>
            <a:r>
              <a:rPr lang="ru-RU" dirty="0" smtClean="0"/>
              <a:t>рассказать про </a:t>
            </a:r>
            <a:r>
              <a:rPr lang="ru-RU" dirty="0" err="1" smtClean="0"/>
              <a:t>бактрекинг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334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место где всё хранится</a:t>
            </a:r>
          </a:p>
          <a:p>
            <a:r>
              <a:rPr lang="ru-RU" dirty="0" smtClean="0"/>
              <a:t>структура багов</a:t>
            </a:r>
          </a:p>
          <a:p>
            <a:r>
              <a:rPr lang="ru-RU" dirty="0" smtClean="0"/>
              <a:t>структура </a:t>
            </a:r>
            <a:r>
              <a:rPr lang="ru-RU" dirty="0" err="1" smtClean="0"/>
              <a:t>тесткейсов</a:t>
            </a:r>
            <a:endParaRPr lang="ru-RU" dirty="0" smtClean="0"/>
          </a:p>
          <a:p>
            <a:r>
              <a:rPr lang="ru-RU" dirty="0" smtClean="0"/>
              <a:t>как принято тестировать в вашей компании</a:t>
            </a:r>
          </a:p>
          <a:p>
            <a:r>
              <a:rPr lang="ru-RU" dirty="0" smtClean="0"/>
              <a:t>кому можно задавать и какие вопросы</a:t>
            </a:r>
          </a:p>
          <a:p>
            <a:r>
              <a:rPr lang="ru-RU" dirty="0" smtClean="0"/>
              <a:t>рассказать про </a:t>
            </a:r>
            <a:r>
              <a:rPr lang="ru-RU" dirty="0" err="1" smtClean="0"/>
              <a:t>бактрекинг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545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Не обходимо не только познакомить его с командой </a:t>
            </a:r>
          </a:p>
          <a:p>
            <a:pPr marL="0" indent="0">
              <a:buNone/>
            </a:pPr>
            <a:r>
              <a:rPr lang="ru-RU" dirty="0" smtClean="0"/>
              <a:t>Но и команду с ним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75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 нужно оставлять человека один</a:t>
            </a:r>
            <a:r>
              <a:rPr lang="ru-RU" baseline="0" dirty="0" smtClean="0"/>
              <a:t> на один с материалами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977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Определите результат который должен получиться при выполнении каждой задачи.</a:t>
            </a:r>
          </a:p>
          <a:p>
            <a:pPr marL="0" indent="0">
              <a:buNone/>
            </a:pPr>
            <a:r>
              <a:rPr lang="ru-RU" dirty="0" smtClean="0"/>
              <a:t>Например тест кейс и готовые выходные данные в системе.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Включите в него задачи, которые максимально часто встречаются в вашей работе.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349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Нельзя полагаться</a:t>
            </a:r>
            <a:r>
              <a:rPr lang="ru-RU" baseline="0" dirty="0" smtClean="0"/>
              <a:t> на качество тестирования нового человека. Доверить новому человеку </a:t>
            </a:r>
            <a:r>
              <a:rPr lang="ru-RU" baseline="0" dirty="0" err="1" smtClean="0"/>
              <a:t>регрешн</a:t>
            </a:r>
            <a:r>
              <a:rPr lang="ru-RU" baseline="0" dirty="0" smtClean="0"/>
              <a:t> и сказать, что он успешно пройден – не верно.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167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Отличаются процессы</a:t>
            </a:r>
            <a:r>
              <a:rPr lang="ru-RU" baseline="0" dirty="0" smtClean="0"/>
              <a:t> по компании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6C0B0-320C-4221-978B-887DB2DA4A0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1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91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0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61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17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39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1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61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9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80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74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95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85833-6610-4EFA-BE60-871ED9A13ED7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680EC-67AD-4221-812C-B4685C1678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8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/>
              <a:t>Как вводить нового </a:t>
            </a:r>
            <a:r>
              <a:rPr lang="ru-RU" dirty="0" err="1"/>
              <a:t>тестировщика</a:t>
            </a:r>
            <a:r>
              <a:rPr lang="ru-RU" dirty="0"/>
              <a:t> в команду</a:t>
            </a:r>
            <a:br>
              <a:rPr lang="ru-RU" dirty="0"/>
            </a:b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dirty="0" err="1" smtClean="0"/>
              <a:t>Узенцова</a:t>
            </a:r>
            <a:r>
              <a:rPr lang="ru-RU" dirty="0" smtClean="0"/>
              <a:t> Наталия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en-US" dirty="0" smtClean="0"/>
              <a:t>PS Template </a:t>
            </a:r>
            <a:r>
              <a:rPr lang="ru-RU" dirty="0" smtClean="0"/>
              <a:t>презентации будет обновлен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2098" y="5681533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3340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Составьте </a:t>
            </a:r>
            <a:r>
              <a:rPr lang="en-US" dirty="0" smtClean="0"/>
              <a:t>Tutorial </a:t>
            </a:r>
          </a:p>
          <a:p>
            <a:pPr marL="0" indent="0">
              <a:buNone/>
            </a:pPr>
            <a:r>
              <a:rPr lang="ru-RU" dirty="0" smtClean="0"/>
              <a:t>Набор задач, </a:t>
            </a:r>
            <a:r>
              <a:rPr lang="ru-RU" dirty="0" smtClean="0"/>
              <a:t>которые максимально часто встречаются в вашей работе.</a:t>
            </a:r>
          </a:p>
          <a:p>
            <a:pPr marL="0" indent="0">
              <a:buNone/>
            </a:pPr>
            <a:r>
              <a:rPr lang="ru-RU" dirty="0" smtClean="0"/>
              <a:t>Определите результат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тест кейс и готовые выходные данные в системе.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Сделайте его на 2-4 дня, в зависимости от сложности проекта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89240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333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добавить к </a:t>
            </a:r>
            <a:r>
              <a:rPr lang="en-US" dirty="0" smtClean="0"/>
              <a:t>Tutorial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Если есть готовые </a:t>
            </a:r>
            <a:r>
              <a:rPr lang="ru-RU" dirty="0" err="1" smtClean="0"/>
              <a:t>Аудиолекции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Выберите только тот функционала, с которым будет работать </a:t>
            </a:r>
            <a:r>
              <a:rPr lang="ru-RU" dirty="0" err="1" smtClean="0"/>
              <a:t>тестировщик</a:t>
            </a:r>
            <a:endParaRPr lang="ru-RU" dirty="0" smtClean="0"/>
          </a:p>
          <a:p>
            <a:r>
              <a:rPr lang="ru-RU" dirty="0" smtClean="0"/>
              <a:t>Попросите повторить в системе то, </a:t>
            </a:r>
            <a:r>
              <a:rPr lang="ru-RU" dirty="0" smtClean="0"/>
              <a:t>о чет говорится </a:t>
            </a:r>
            <a:r>
              <a:rPr lang="ru-RU" dirty="0" smtClean="0"/>
              <a:t>в лекциях</a:t>
            </a:r>
          </a:p>
          <a:p>
            <a:r>
              <a:rPr lang="ru-RU" dirty="0" smtClean="0"/>
              <a:t>Попросите заводить баги, если найдет Верифицируйте их</a:t>
            </a:r>
          </a:p>
          <a:p>
            <a:r>
              <a:rPr lang="ru-RU" dirty="0" smtClean="0"/>
              <a:t>Поговорите с ним после прослушанной лекции, всё ли понятно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89240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3417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Ну и всё же </a:t>
            </a:r>
            <a:r>
              <a:rPr lang="en-US" dirty="0" smtClean="0"/>
              <a:t>Regression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Нужно объяснить зачем</a:t>
            </a:r>
          </a:p>
          <a:p>
            <a:pPr marL="0" indent="0">
              <a:buNone/>
            </a:pPr>
            <a:r>
              <a:rPr lang="ru-RU" dirty="0" smtClean="0"/>
              <a:t>НЕТ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Давно никто не делал регрессионное тестирование, пусть сделает</a:t>
            </a:r>
          </a:p>
          <a:p>
            <a:pPr marL="0" indent="0">
              <a:buNone/>
            </a:pPr>
            <a:r>
              <a:rPr lang="ru-RU" dirty="0" smtClean="0"/>
              <a:t>ДА</a:t>
            </a:r>
            <a:r>
              <a:rPr lang="en-US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Есть важные, сложные и основополагающие </a:t>
            </a:r>
            <a:r>
              <a:rPr lang="ru-RU" dirty="0" smtClean="0"/>
              <a:t>тесты, которые помогут знать </a:t>
            </a:r>
            <a:r>
              <a:rPr lang="ru-RU" dirty="0" smtClean="0"/>
              <a:t>детали.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098" y="5536984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2369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Окончательный Этап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Даем на тестирование баги </a:t>
            </a:r>
          </a:p>
          <a:p>
            <a:r>
              <a:rPr lang="ru-RU" dirty="0" smtClean="0"/>
              <a:t>Маленькие задачи</a:t>
            </a:r>
          </a:p>
          <a:p>
            <a:r>
              <a:rPr lang="ru-RU" dirty="0" smtClean="0"/>
              <a:t>Даем задачи посерьезнее, проверяем как заведены баги, как написаны Тест кейсы</a:t>
            </a:r>
          </a:p>
          <a:p>
            <a:r>
              <a:rPr lang="ru-RU" dirty="0" smtClean="0"/>
              <a:t>Отпускаем в свободное </a:t>
            </a:r>
            <a:r>
              <a:rPr lang="ru-RU" dirty="0" smtClean="0"/>
              <a:t>плаванье, </a:t>
            </a:r>
            <a:r>
              <a:rPr lang="ru-RU" dirty="0" smtClean="0"/>
              <a:t>в придачу даем все ссылки на необходимое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Продолжительность от 2х недель</a:t>
            </a:r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856" y="5517231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717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Ещё о людях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Бывают люди новые в твоей команде, но не новые в компании. Процессы могут отличаться в разных командах.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Организуйте презентацию чем отличается работа у вас. </a:t>
            </a:r>
          </a:p>
          <a:p>
            <a:pPr marL="0" indent="0">
              <a:buNone/>
            </a:pPr>
            <a:r>
              <a:rPr lang="ru-RU" dirty="0" smtClean="0"/>
              <a:t>Послушайте их, примените уже существующий опыт.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351" y="5517232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429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Нельзя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Оставлять  нового </a:t>
            </a:r>
            <a:r>
              <a:rPr lang="ru-RU" dirty="0" err="1" smtClean="0"/>
              <a:t>тестировщика</a:t>
            </a:r>
            <a:r>
              <a:rPr lang="ru-RU" dirty="0" smtClean="0"/>
              <a:t> наедине с </a:t>
            </a:r>
            <a:r>
              <a:rPr lang="ru-RU" dirty="0" smtClean="0"/>
              <a:t>самим собой</a:t>
            </a:r>
            <a:r>
              <a:rPr lang="en-US" dirty="0" smtClean="0"/>
              <a:t>/</a:t>
            </a:r>
            <a:r>
              <a:rPr lang="ru-RU" dirty="0" smtClean="0"/>
              <a:t>лекциями</a:t>
            </a:r>
            <a:r>
              <a:rPr lang="en-US" dirty="0" smtClean="0"/>
              <a:t>/</a:t>
            </a:r>
            <a:r>
              <a:rPr lang="ru-RU" dirty="0" smtClean="0"/>
              <a:t>регрессионными тестами</a:t>
            </a:r>
          </a:p>
          <a:p>
            <a:pPr marL="0" indent="0" algn="ctr">
              <a:buNone/>
            </a:pPr>
            <a:r>
              <a:rPr lang="ru-RU" sz="4400" dirty="0" smtClean="0"/>
              <a:t>Плохо</a:t>
            </a:r>
            <a:endParaRPr lang="ru-RU" sz="4400" dirty="0" smtClean="0"/>
          </a:p>
          <a:p>
            <a:pPr marL="0" indent="0">
              <a:buNone/>
            </a:pPr>
            <a:r>
              <a:rPr lang="ru-RU" dirty="0" smtClean="0"/>
              <a:t>Если он не задает вообще вопросов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			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17232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025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помогает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ru-RU" dirty="0" smtClean="0"/>
              <a:t>Помогают </a:t>
            </a:r>
            <a:r>
              <a:rPr lang="en-US" dirty="0" smtClean="0"/>
              <a:t>Face to Face meetings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 smtClean="0"/>
              <a:t>Периодичностью раз в 2.5-3 недели на протяжении всего испытательного  срока</a:t>
            </a: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17232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401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Главное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Не только </a:t>
            </a:r>
            <a:r>
              <a:rPr lang="ru-RU" dirty="0" err="1" smtClean="0"/>
              <a:t>тестировщик</a:t>
            </a:r>
            <a:r>
              <a:rPr lang="ru-RU" dirty="0" smtClean="0"/>
              <a:t> должен </a:t>
            </a:r>
            <a:r>
              <a:rPr lang="ru-RU" dirty="0" smtClean="0"/>
              <a:t>понравиться </a:t>
            </a:r>
            <a:r>
              <a:rPr lang="ru-RU" dirty="0" smtClean="0"/>
              <a:t>вам и вашей команде, но и команда должна </a:t>
            </a:r>
            <a:r>
              <a:rPr lang="ru-RU" dirty="0" smtClean="0"/>
              <a:t>понравиться </a:t>
            </a:r>
            <a:r>
              <a:rPr lang="ru-RU" dirty="0" smtClean="0"/>
              <a:t>ему</a:t>
            </a:r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17231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877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Себе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61248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389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Мы такие разные, но всё-таки мы </a:t>
            </a:r>
            <a:r>
              <a:rPr lang="ru-RU" dirty="0" err="1" smtClean="0"/>
              <a:t>тестировщики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Есть разные</a:t>
            </a:r>
          </a:p>
          <a:p>
            <a:r>
              <a:rPr lang="ru-RU" dirty="0" smtClean="0"/>
              <a:t> команды </a:t>
            </a:r>
          </a:p>
          <a:p>
            <a:r>
              <a:rPr lang="ru-RU" dirty="0" smtClean="0"/>
              <a:t>процессы </a:t>
            </a:r>
          </a:p>
          <a:p>
            <a:r>
              <a:rPr lang="ru-RU" dirty="0" smtClean="0"/>
              <a:t>продукты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61248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022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 всех есть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артефакты,</a:t>
            </a:r>
          </a:p>
          <a:p>
            <a:r>
              <a:rPr lang="ru-RU" dirty="0" smtClean="0"/>
              <a:t> баги, </a:t>
            </a:r>
          </a:p>
          <a:p>
            <a:r>
              <a:rPr lang="ru-RU" dirty="0" err="1" smtClean="0"/>
              <a:t>бактрекинговые</a:t>
            </a:r>
            <a:r>
              <a:rPr lang="ru-RU" dirty="0" smtClean="0"/>
              <a:t> системы.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Это вводная часть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352" y="5661248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22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должен это рассказать?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Одного тебя на всех не хватит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Нужно пользоваться моментом и развивать лидерские качества в своей команде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Менторство</a:t>
            </a:r>
            <a:r>
              <a:rPr lang="ru-RU" dirty="0" smtClean="0"/>
              <a:t> как личный рост 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96069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47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Было о процессах, теперь о людях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Знакомим</a:t>
            </a:r>
            <a:r>
              <a:rPr lang="en-US" dirty="0" smtClean="0"/>
              <a:t> </a:t>
            </a:r>
            <a:r>
              <a:rPr lang="ru-RU" dirty="0" err="1" smtClean="0"/>
              <a:t>тестировщика</a:t>
            </a:r>
            <a:r>
              <a:rPr lang="ru-RU" dirty="0" smtClean="0"/>
              <a:t> с командой </a:t>
            </a:r>
          </a:p>
          <a:p>
            <a:pPr marL="0" indent="0">
              <a:buNone/>
            </a:pPr>
            <a:r>
              <a:rPr lang="ru-RU" dirty="0" smtClean="0"/>
              <a:t>Краткий </a:t>
            </a:r>
            <a:r>
              <a:rPr lang="ru-RU" dirty="0" smtClean="0"/>
              <a:t>рассказ о себе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Где учился</a:t>
            </a:r>
          </a:p>
          <a:p>
            <a:pPr marL="0" indent="0">
              <a:buNone/>
            </a:pPr>
            <a:r>
              <a:rPr lang="ru-RU" dirty="0" smtClean="0"/>
              <a:t>Где работал</a:t>
            </a:r>
            <a:r>
              <a:rPr lang="en-US" dirty="0" smtClean="0"/>
              <a:t>: </a:t>
            </a:r>
            <a:r>
              <a:rPr lang="ru-RU" dirty="0" smtClean="0"/>
              <a:t>проекты, технологии</a:t>
            </a:r>
            <a:r>
              <a:rPr lang="en-US" dirty="0" smtClean="0"/>
              <a:t>, </a:t>
            </a:r>
            <a:r>
              <a:rPr lang="ru-RU" dirty="0" smtClean="0"/>
              <a:t>основные задачи.  </a:t>
            </a:r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61248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84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теперь о главном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Обычно для функционального </a:t>
            </a:r>
            <a:r>
              <a:rPr lang="ru-RU" dirty="0" err="1" smtClean="0"/>
              <a:t>тестировщика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Набор регрессионных тестов – молодая компания</a:t>
            </a:r>
          </a:p>
          <a:p>
            <a:pPr marL="0" indent="0">
              <a:buNone/>
            </a:pPr>
            <a:r>
              <a:rPr lang="ru-RU" dirty="0" err="1" smtClean="0"/>
              <a:t>Аудиолекции</a:t>
            </a:r>
            <a:r>
              <a:rPr lang="ru-RU" dirty="0" smtClean="0"/>
              <a:t> – подросшая компания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Это скучно и неэффективною </a:t>
            </a:r>
          </a:p>
          <a:p>
            <a:pPr marL="0" indent="0">
              <a:buNone/>
            </a:pPr>
            <a:r>
              <a:rPr lang="ru-RU" dirty="0" smtClean="0"/>
              <a:t>Назовем </a:t>
            </a:r>
            <a:r>
              <a:rPr lang="ru-RU" b="1" dirty="0" err="1" smtClean="0"/>
              <a:t>Антипаттерны</a:t>
            </a:r>
            <a:endParaRPr lang="ru-RU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61248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2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делать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Весь дальнейший процесс обучения должен</a:t>
            </a:r>
            <a:r>
              <a:rPr lang="en-US" dirty="0" smtClean="0"/>
              <a:t> </a:t>
            </a:r>
            <a:r>
              <a:rPr lang="ru-RU" dirty="0" smtClean="0"/>
              <a:t>зависеть от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Уровня </a:t>
            </a:r>
            <a:r>
              <a:rPr lang="ru-RU" dirty="0" err="1" smtClean="0"/>
              <a:t>тестировщика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Специфики проекта на который его взяли.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Если без опыта, то помогите с книжками. 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54026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509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чего начать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Короткая презентация </a:t>
            </a:r>
            <a:r>
              <a:rPr lang="ru-RU" dirty="0" smtClean="0"/>
              <a:t>по вашему продукту</a:t>
            </a:r>
            <a:r>
              <a:rPr lang="en-US" dirty="0" smtClean="0"/>
              <a:t>:</a:t>
            </a:r>
          </a:p>
          <a:p>
            <a:r>
              <a:rPr lang="ru-RU" dirty="0" smtClean="0"/>
              <a:t>Зачем </a:t>
            </a:r>
          </a:p>
          <a:p>
            <a:r>
              <a:rPr lang="ru-RU" dirty="0" smtClean="0"/>
              <a:t>Для чего</a:t>
            </a:r>
          </a:p>
          <a:p>
            <a:r>
              <a:rPr lang="ru-RU" dirty="0" smtClean="0"/>
              <a:t>Как тестируется</a:t>
            </a:r>
          </a:p>
          <a:p>
            <a:r>
              <a:rPr lang="ru-RU" dirty="0" smtClean="0"/>
              <a:t>Кем </a:t>
            </a:r>
            <a:r>
              <a:rPr lang="ru-RU" dirty="0" smtClean="0"/>
              <a:t>тестируется</a:t>
            </a:r>
          </a:p>
          <a:p>
            <a:r>
              <a:rPr lang="ru-RU" dirty="0" smtClean="0"/>
              <a:t>Кому </a:t>
            </a:r>
            <a:r>
              <a:rPr lang="ru-RU" dirty="0" smtClean="0"/>
              <a:t>можно задавать вопросы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624535"/>
            <a:ext cx="1524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41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573</Words>
  <Application>Microsoft Office PowerPoint</Application>
  <PresentationFormat>On-screen Show (4:3)</PresentationFormat>
  <Paragraphs>124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Как вводить нового тестировщика в команду </vt:lpstr>
      <vt:lpstr>О Себе</vt:lpstr>
      <vt:lpstr>Мы такие разные, но всё-таки мы тестировщики</vt:lpstr>
      <vt:lpstr>У всех есть</vt:lpstr>
      <vt:lpstr>Кто должен это рассказать?</vt:lpstr>
      <vt:lpstr>Было о процессах, теперь о людях</vt:lpstr>
      <vt:lpstr>А теперь о главном </vt:lpstr>
      <vt:lpstr>Что же делать</vt:lpstr>
      <vt:lpstr>С чего начать</vt:lpstr>
      <vt:lpstr>Tutorial</vt:lpstr>
      <vt:lpstr>Что добавить к Tutorial </vt:lpstr>
      <vt:lpstr>Ну и всё же Regression</vt:lpstr>
      <vt:lpstr>Окончательный Этап</vt:lpstr>
      <vt:lpstr>Ещё о людях </vt:lpstr>
      <vt:lpstr>Нельзя</vt:lpstr>
      <vt:lpstr>Что помогает</vt:lpstr>
      <vt:lpstr>Главное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Nataliya Uzentsova</dc:creator>
  <cp:lastModifiedBy>Nataliya Uzentsova</cp:lastModifiedBy>
  <cp:revision>18</cp:revision>
  <dcterms:created xsi:type="dcterms:W3CDTF">2015-02-25T12:08:17Z</dcterms:created>
  <dcterms:modified xsi:type="dcterms:W3CDTF">2015-02-25T21:20:19Z</dcterms:modified>
</cp:coreProperties>
</file>