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285" r:id="rId2"/>
    <p:sldId id="304" r:id="rId3"/>
    <p:sldId id="398" r:id="rId4"/>
    <p:sldId id="399" r:id="rId5"/>
    <p:sldId id="400" r:id="rId6"/>
    <p:sldId id="310" r:id="rId7"/>
    <p:sldId id="394" r:id="rId8"/>
    <p:sldId id="319" r:id="rId9"/>
    <p:sldId id="396" r:id="rId10"/>
    <p:sldId id="322" r:id="rId11"/>
    <p:sldId id="303" r:id="rId12"/>
    <p:sldId id="395" r:id="rId13"/>
    <p:sldId id="324" r:id="rId14"/>
    <p:sldId id="327" r:id="rId15"/>
    <p:sldId id="329" r:id="rId16"/>
    <p:sldId id="330" r:id="rId17"/>
    <p:sldId id="331" r:id="rId18"/>
    <p:sldId id="403" r:id="rId19"/>
    <p:sldId id="332" r:id="rId20"/>
    <p:sldId id="333" r:id="rId21"/>
    <p:sldId id="402" r:id="rId22"/>
    <p:sldId id="372" r:id="rId23"/>
    <p:sldId id="334" r:id="rId24"/>
    <p:sldId id="336" r:id="rId25"/>
    <p:sldId id="380" r:id="rId26"/>
    <p:sldId id="382" r:id="rId27"/>
    <p:sldId id="339" r:id="rId28"/>
    <p:sldId id="338" r:id="rId29"/>
    <p:sldId id="383" r:id="rId30"/>
    <p:sldId id="337" r:id="rId31"/>
    <p:sldId id="340" r:id="rId32"/>
    <p:sldId id="342" r:id="rId33"/>
    <p:sldId id="341" r:id="rId34"/>
    <p:sldId id="343" r:id="rId35"/>
    <p:sldId id="344" r:id="rId36"/>
    <p:sldId id="345" r:id="rId37"/>
    <p:sldId id="346" r:id="rId38"/>
    <p:sldId id="348" r:id="rId39"/>
    <p:sldId id="349" r:id="rId40"/>
    <p:sldId id="350" r:id="rId41"/>
    <p:sldId id="369" r:id="rId42"/>
    <p:sldId id="401" r:id="rId43"/>
    <p:sldId id="373" r:id="rId44"/>
    <p:sldId id="357" r:id="rId45"/>
    <p:sldId id="358" r:id="rId46"/>
    <p:sldId id="359" r:id="rId47"/>
    <p:sldId id="391" r:id="rId48"/>
    <p:sldId id="325" r:id="rId4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ощупкин Виталий Сергеевич" initials="РВС" lastIdx="3" clrIdx="0">
    <p:extLst>
      <p:ext uri="{19B8F6BF-5375-455C-9EA6-DF929625EA0E}">
        <p15:presenceInfo xmlns:p15="http://schemas.microsoft.com/office/powerpoint/2012/main" userId="S-1-5-21-1231152155-1323711836-1525454979-642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1617"/>
    <a:srgbClr val="212124"/>
    <a:srgbClr val="009242"/>
    <a:srgbClr val="C00000"/>
    <a:srgbClr val="CA0013"/>
    <a:srgbClr val="D944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8B1032C-EA38-4F05-BA0D-38AFFFC7BED3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05" autoAdjust="0"/>
    <p:restoredTop sz="95179" autoAdjust="0"/>
  </p:normalViewPr>
  <p:slideViewPr>
    <p:cSldViewPr>
      <p:cViewPr varScale="1">
        <p:scale>
          <a:sx n="84" d="100"/>
          <a:sy n="84" d="100"/>
        </p:scale>
        <p:origin x="90" y="3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2832" y="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B81984-5B84-4970-8447-2B456B8C58DF}" type="doc">
      <dgm:prSet loTypeId="urn:microsoft.com/office/officeart/2008/layout/PictureGrid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75F6A3A-9A51-4DF3-8A57-9AEB0739425C}">
      <dgm:prSet phldrT="[Текст]"/>
      <dgm:spPr/>
      <dgm:t>
        <a:bodyPr anchor="t" anchorCtr="0"/>
        <a:lstStyle/>
        <a:p>
          <a:r>
            <a:rPr lang="ru-RU" dirty="0"/>
            <a:t> </a:t>
          </a:r>
        </a:p>
      </dgm:t>
    </dgm:pt>
    <dgm:pt modelId="{203596AF-4F49-40BA-B1E1-11BDD34B512E}" type="parTrans" cxnId="{017518C9-1619-4B19-AA03-86BA999BA287}">
      <dgm:prSet/>
      <dgm:spPr/>
      <dgm:t>
        <a:bodyPr/>
        <a:lstStyle/>
        <a:p>
          <a:endParaRPr lang="ru-RU"/>
        </a:p>
      </dgm:t>
    </dgm:pt>
    <dgm:pt modelId="{A056157B-3867-49A4-9195-F3A4F3FBBA8E}" type="sibTrans" cxnId="{017518C9-1619-4B19-AA03-86BA999BA287}">
      <dgm:prSet/>
      <dgm:spPr/>
      <dgm:t>
        <a:bodyPr/>
        <a:lstStyle/>
        <a:p>
          <a:endParaRPr lang="ru-RU"/>
        </a:p>
      </dgm:t>
    </dgm:pt>
    <dgm:pt modelId="{3A252E36-3D7E-49E5-B812-EE4CACF0D5CF}" type="pres">
      <dgm:prSet presAssocID="{EAB81984-5B84-4970-8447-2B456B8C58DF}" presName="Name0" presStyleCnt="0">
        <dgm:presLayoutVars>
          <dgm:dir/>
        </dgm:presLayoutVars>
      </dgm:prSet>
      <dgm:spPr/>
      <dgm:t>
        <a:bodyPr/>
        <a:lstStyle/>
        <a:p>
          <a:endParaRPr lang="en-US"/>
        </a:p>
      </dgm:t>
    </dgm:pt>
    <dgm:pt modelId="{CF6D50B3-578A-4EA0-A5A0-492FA729F6ED}" type="pres">
      <dgm:prSet presAssocID="{B75F6A3A-9A51-4DF3-8A57-9AEB0739425C}" presName="composite" presStyleCnt="0"/>
      <dgm:spPr/>
    </dgm:pt>
    <dgm:pt modelId="{B29ABF60-EC0F-45AD-A90E-9C76D15C2F14}" type="pres">
      <dgm:prSet presAssocID="{B75F6A3A-9A51-4DF3-8A57-9AEB0739425C}" presName="rect2" presStyleLbl="revTx" presStyleIdx="0" presStyleCnt="1" custScaleX="52906" custScaleY="78168" custLinFactY="194313" custLinFactNeighborX="90322" custLinFactNeighborY="2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EB78D8-69FF-471D-8FEB-71388C442F55}" type="pres">
      <dgm:prSet presAssocID="{B75F6A3A-9A51-4DF3-8A57-9AEB0739425C}" presName="rect1" presStyleLbl="alignImgPlace1" presStyleIdx="0" presStyleCnt="1" custScaleX="398658" custScaleY="70730" custLinFactNeighborX="-9691" custLinFactNeighborY="-14326"/>
      <dgm:spPr>
        <a:blipFill>
          <a:blip xmlns:r="http://schemas.openxmlformats.org/officeDocument/2006/relationships" r:embed="rId1"/>
          <a:srcRect/>
          <a:stretch>
            <a:fillRect t="-15000" b="-15000"/>
          </a:stretch>
        </a:blipFill>
        <a:ln>
          <a:noFill/>
        </a:ln>
      </dgm:spPr>
    </dgm:pt>
  </dgm:ptLst>
  <dgm:cxnLst>
    <dgm:cxn modelId="{017518C9-1619-4B19-AA03-86BA999BA287}" srcId="{EAB81984-5B84-4970-8447-2B456B8C58DF}" destId="{B75F6A3A-9A51-4DF3-8A57-9AEB0739425C}" srcOrd="0" destOrd="0" parTransId="{203596AF-4F49-40BA-B1E1-11BDD34B512E}" sibTransId="{A056157B-3867-49A4-9195-F3A4F3FBBA8E}"/>
    <dgm:cxn modelId="{1CEAA455-5BF4-4666-95B8-390900AB8124}" type="presOf" srcId="{EAB81984-5B84-4970-8447-2B456B8C58DF}" destId="{3A252E36-3D7E-49E5-B812-EE4CACF0D5CF}" srcOrd="0" destOrd="0" presId="urn:microsoft.com/office/officeart/2008/layout/PictureGrid"/>
    <dgm:cxn modelId="{147A14B3-96E8-4139-969B-9DB1BCB4D95E}" type="presOf" srcId="{B75F6A3A-9A51-4DF3-8A57-9AEB0739425C}" destId="{B29ABF60-EC0F-45AD-A90E-9C76D15C2F14}" srcOrd="0" destOrd="0" presId="urn:microsoft.com/office/officeart/2008/layout/PictureGrid"/>
    <dgm:cxn modelId="{D3458AFA-605E-43EE-8C8A-0E0C1E3CD931}" type="presParOf" srcId="{3A252E36-3D7E-49E5-B812-EE4CACF0D5CF}" destId="{CF6D50B3-578A-4EA0-A5A0-492FA729F6ED}" srcOrd="0" destOrd="0" presId="urn:microsoft.com/office/officeart/2008/layout/PictureGrid"/>
    <dgm:cxn modelId="{9835F3F3-3E30-4AC4-AD89-BC095FA9A878}" type="presParOf" srcId="{CF6D50B3-578A-4EA0-A5A0-492FA729F6ED}" destId="{B29ABF60-EC0F-45AD-A90E-9C76D15C2F14}" srcOrd="0" destOrd="0" presId="urn:microsoft.com/office/officeart/2008/layout/PictureGrid"/>
    <dgm:cxn modelId="{70FA379F-7827-49B9-806E-1FD72CAE8F89}" type="presParOf" srcId="{CF6D50B3-578A-4EA0-A5A0-492FA729F6ED}" destId="{61EB78D8-69FF-471D-8FEB-71388C442F55}" srcOrd="1" destOrd="0" presId="urn:microsoft.com/office/officeart/2008/layout/PictureGri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B81984-5B84-4970-8447-2B456B8C58DF}" type="doc">
      <dgm:prSet loTypeId="urn:microsoft.com/office/officeart/2008/layout/PictureGrid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75F6A3A-9A51-4DF3-8A57-9AEB0739425C}">
      <dgm:prSet phldrT="[Текст]"/>
      <dgm:spPr/>
      <dgm:t>
        <a:bodyPr anchor="t" anchorCtr="0"/>
        <a:lstStyle/>
        <a:p>
          <a:r>
            <a:rPr lang="ru-RU" dirty="0"/>
            <a:t> </a:t>
          </a:r>
        </a:p>
      </dgm:t>
    </dgm:pt>
    <dgm:pt modelId="{203596AF-4F49-40BA-B1E1-11BDD34B512E}" type="parTrans" cxnId="{017518C9-1619-4B19-AA03-86BA999BA287}">
      <dgm:prSet/>
      <dgm:spPr/>
      <dgm:t>
        <a:bodyPr/>
        <a:lstStyle/>
        <a:p>
          <a:endParaRPr lang="ru-RU"/>
        </a:p>
      </dgm:t>
    </dgm:pt>
    <dgm:pt modelId="{A056157B-3867-49A4-9195-F3A4F3FBBA8E}" type="sibTrans" cxnId="{017518C9-1619-4B19-AA03-86BA999BA287}">
      <dgm:prSet/>
      <dgm:spPr/>
      <dgm:t>
        <a:bodyPr/>
        <a:lstStyle/>
        <a:p>
          <a:endParaRPr lang="ru-RU"/>
        </a:p>
      </dgm:t>
    </dgm:pt>
    <dgm:pt modelId="{3A252E36-3D7E-49E5-B812-EE4CACF0D5CF}" type="pres">
      <dgm:prSet presAssocID="{EAB81984-5B84-4970-8447-2B456B8C58DF}" presName="Name0" presStyleCnt="0">
        <dgm:presLayoutVars>
          <dgm:dir/>
        </dgm:presLayoutVars>
      </dgm:prSet>
      <dgm:spPr/>
      <dgm:t>
        <a:bodyPr/>
        <a:lstStyle/>
        <a:p>
          <a:endParaRPr lang="en-US"/>
        </a:p>
      </dgm:t>
    </dgm:pt>
    <dgm:pt modelId="{CF6D50B3-578A-4EA0-A5A0-492FA729F6ED}" type="pres">
      <dgm:prSet presAssocID="{B75F6A3A-9A51-4DF3-8A57-9AEB0739425C}" presName="composite" presStyleCnt="0"/>
      <dgm:spPr/>
    </dgm:pt>
    <dgm:pt modelId="{B29ABF60-EC0F-45AD-A90E-9C76D15C2F14}" type="pres">
      <dgm:prSet presAssocID="{B75F6A3A-9A51-4DF3-8A57-9AEB0739425C}" presName="rect2" presStyleLbl="revTx" presStyleIdx="0" presStyleCnt="1" custScaleX="52906" custScaleY="78168" custLinFactY="194313" custLinFactNeighborX="90322" custLinFactNeighborY="2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EB78D8-69FF-471D-8FEB-71388C442F55}" type="pres">
      <dgm:prSet presAssocID="{B75F6A3A-9A51-4DF3-8A57-9AEB0739425C}" presName="rect1" presStyleLbl="alignImgPlace1" presStyleIdx="0" presStyleCnt="1" custScaleX="398658" custScaleY="70730" custLinFactNeighborX="-9691" custLinFactNeighborY="-14326"/>
      <dgm:spPr>
        <a:blipFill>
          <a:blip xmlns:r="http://schemas.openxmlformats.org/officeDocument/2006/relationships" r:embed="rId1"/>
          <a:srcRect/>
          <a:stretch>
            <a:fillRect t="-15000" b="-15000"/>
          </a:stretch>
        </a:blipFill>
        <a:ln>
          <a:noFill/>
        </a:ln>
      </dgm:spPr>
    </dgm:pt>
  </dgm:ptLst>
  <dgm:cxnLst>
    <dgm:cxn modelId="{017518C9-1619-4B19-AA03-86BA999BA287}" srcId="{EAB81984-5B84-4970-8447-2B456B8C58DF}" destId="{B75F6A3A-9A51-4DF3-8A57-9AEB0739425C}" srcOrd="0" destOrd="0" parTransId="{203596AF-4F49-40BA-B1E1-11BDD34B512E}" sibTransId="{A056157B-3867-49A4-9195-F3A4F3FBBA8E}"/>
    <dgm:cxn modelId="{1A75CEC0-6C0D-8245-A5B9-0843AEC4F637}" type="presOf" srcId="{B75F6A3A-9A51-4DF3-8A57-9AEB0739425C}" destId="{B29ABF60-EC0F-45AD-A90E-9C76D15C2F14}" srcOrd="0" destOrd="0" presId="urn:microsoft.com/office/officeart/2008/layout/PictureGrid"/>
    <dgm:cxn modelId="{D1F1D3DA-B004-E54A-89C9-4CC9BF8FC564}" type="presOf" srcId="{EAB81984-5B84-4970-8447-2B456B8C58DF}" destId="{3A252E36-3D7E-49E5-B812-EE4CACF0D5CF}" srcOrd="0" destOrd="0" presId="urn:microsoft.com/office/officeart/2008/layout/PictureGrid"/>
    <dgm:cxn modelId="{9FE98B7C-6311-1B44-8766-4A8B734193B7}" type="presParOf" srcId="{3A252E36-3D7E-49E5-B812-EE4CACF0D5CF}" destId="{CF6D50B3-578A-4EA0-A5A0-492FA729F6ED}" srcOrd="0" destOrd="0" presId="urn:microsoft.com/office/officeart/2008/layout/PictureGrid"/>
    <dgm:cxn modelId="{A82BDDBA-848F-2E46-B63F-16EB36EC4473}" type="presParOf" srcId="{CF6D50B3-578A-4EA0-A5A0-492FA729F6ED}" destId="{B29ABF60-EC0F-45AD-A90E-9C76D15C2F14}" srcOrd="0" destOrd="0" presId="urn:microsoft.com/office/officeart/2008/layout/PictureGrid"/>
    <dgm:cxn modelId="{62DEBCE7-40EA-7C42-B446-809A6175100B}" type="presParOf" srcId="{CF6D50B3-578A-4EA0-A5A0-492FA729F6ED}" destId="{61EB78D8-69FF-471D-8FEB-71388C442F55}" srcOrd="1" destOrd="0" presId="urn:microsoft.com/office/officeart/2008/layout/PictureGrid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9ABF60-EC0F-45AD-A90E-9C76D15C2F14}">
      <dsp:nvSpPr>
        <dsp:cNvPr id="0" name=""/>
        <dsp:cNvSpPr/>
      </dsp:nvSpPr>
      <dsp:spPr>
        <a:xfrm>
          <a:off x="1491588" y="416711"/>
          <a:ext cx="296209" cy="65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9050" rIns="19050" bIns="0" numCol="1" spcCol="1270" anchor="t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/>
            <a:t> </a:t>
          </a:r>
        </a:p>
      </dsp:txBody>
      <dsp:txXfrm>
        <a:off x="1491588" y="416711"/>
        <a:ext cx="296209" cy="65646"/>
      </dsp:txXfrm>
    </dsp:sp>
    <dsp:sp modelId="{61EB78D8-69FF-471D-8FEB-71388C442F55}">
      <dsp:nvSpPr>
        <dsp:cNvPr id="0" name=""/>
        <dsp:cNvSpPr/>
      </dsp:nvSpPr>
      <dsp:spPr>
        <a:xfrm>
          <a:off x="0" y="178749"/>
          <a:ext cx="2231999" cy="396001"/>
        </a:xfrm>
        <a:prstGeom prst="rect">
          <a:avLst/>
        </a:prstGeom>
        <a:blipFill>
          <a:blip xmlns:r="http://schemas.openxmlformats.org/officeDocument/2006/relationships" r:embed="rId1"/>
          <a:srcRect/>
          <a:stretch>
            <a:fillRect t="-15000" b="-15000"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9ABF60-EC0F-45AD-A90E-9C76D15C2F14}">
      <dsp:nvSpPr>
        <dsp:cNvPr id="0" name=""/>
        <dsp:cNvSpPr/>
      </dsp:nvSpPr>
      <dsp:spPr>
        <a:xfrm>
          <a:off x="1491588" y="416711"/>
          <a:ext cx="296209" cy="65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9050" rIns="19050" bIns="0" numCol="1" spcCol="1270" anchor="t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/>
            <a:t> </a:t>
          </a:r>
        </a:p>
      </dsp:txBody>
      <dsp:txXfrm>
        <a:off x="1491588" y="416711"/>
        <a:ext cx="296209" cy="65646"/>
      </dsp:txXfrm>
    </dsp:sp>
    <dsp:sp modelId="{61EB78D8-69FF-471D-8FEB-71388C442F55}">
      <dsp:nvSpPr>
        <dsp:cNvPr id="0" name=""/>
        <dsp:cNvSpPr/>
      </dsp:nvSpPr>
      <dsp:spPr>
        <a:xfrm>
          <a:off x="0" y="178749"/>
          <a:ext cx="2231999" cy="396001"/>
        </a:xfrm>
        <a:prstGeom prst="rect">
          <a:avLst/>
        </a:prstGeom>
        <a:blipFill>
          <a:blip xmlns:r="http://schemas.openxmlformats.org/officeDocument/2006/relationships" r:embed="rId1"/>
          <a:srcRect/>
          <a:stretch>
            <a:fillRect t="-15000" b="-15000"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Grid">
  <dgm:title val=""/>
  <dgm:desc val=""/>
  <dgm:catLst>
    <dgm:cat type="picture" pri="11000"/>
    <dgm:cat type="pictureconvert" pri="1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</dgm:varLst>
    <dgm:choose name="Name1">
      <dgm:if name="Name2" axis="ch" ptType="node" func="cnt" op="lte" val="4">
        <dgm:choose name="Name3">
          <dgm:if name="Name4" func="var" arg="dir" op="equ" val="norm">
            <dgm:alg type="snake">
              <dgm:param type="off" val="ctr"/>
              <dgm:param type="bkpt" val="fixed"/>
              <dgm:param type="bkPtFixedVal" val="2"/>
            </dgm:alg>
          </dgm:if>
          <dgm:else name="Name5">
            <dgm:alg type="snake">
              <dgm:param type="off" val="ctr"/>
              <dgm:param type="grDir" val="tR"/>
              <dgm:param type="bkpt" val="fixed"/>
              <dgm:param type="bkPtFixedVal" val="2"/>
            </dgm:alg>
          </dgm:else>
        </dgm:choose>
      </dgm:if>
      <dgm:else name="Name6">
        <dgm:choose name="Name7">
          <dgm:if name="Name8" axis="ch" ptType="node" func="cnt" op="lte" val="9">
            <dgm:choose name="Name9">
              <dgm:if name="Name10" func="var" arg="dir" op="equ" val="norm">
                <dgm:alg type="snake">
                  <dgm:param type="off" val="ctr"/>
                  <dgm:param type="bkpt" val="fixed"/>
                  <dgm:param type="bkPtFixedVal" val="3"/>
                </dgm:alg>
              </dgm:if>
              <dgm:else name="Name11">
                <dgm:alg type="snake">
                  <dgm:param type="off" val="ctr"/>
                  <dgm:param type="grDir" val="tR"/>
                  <dgm:param type="bkpt" val="fixed"/>
                  <dgm:param type="bkPtFixedVal" val="3"/>
                </dgm:alg>
              </dgm:else>
            </dgm:choose>
          </dgm:if>
          <dgm:else name="Name12">
            <dgm:choose name="Name13">
              <dgm:if name="Name14" axis="ch" ptType="node" func="cnt" op="lte" val="16">
                <dgm:choose name="Name15">
                  <dgm:if name="Name16" func="var" arg="dir" op="equ" val="norm">
                    <dgm:alg type="snake">
                      <dgm:param type="off" val="ctr"/>
                      <dgm:param type="bkpt" val="fixed"/>
                      <dgm:param type="bkPtFixedVal" val="4"/>
                    </dgm:alg>
                  </dgm:if>
                  <dgm:else name="Name17">
                    <dgm:alg type="snake">
                      <dgm:param type="off" val="ctr"/>
                      <dgm:param type="grDir" val="tR"/>
                      <dgm:param type="bkpt" val="fixed"/>
                      <dgm:param type="bkPtFixedVal" val="4"/>
                    </dgm:alg>
                  </dgm:else>
                </dgm:choose>
              </dgm:if>
              <dgm:else name="Name18">
                <dgm:choose name="Name19">
                  <dgm:if name="Name20" axis="ch" ptType="node" func="cnt" op="lte" val="25">
                    <dgm:choose name="Name21">
                      <dgm:if name="Name22" func="var" arg="dir" op="equ" val="norm">
                        <dgm:alg type="snake">
                          <dgm:param type="off" val="ctr"/>
                          <dgm:param type="bkpt" val="fixed"/>
                          <dgm:param type="bkPtFixedVal" val="5"/>
                        </dgm:alg>
                      </dgm:if>
                      <dgm:else name="Name23">
                        <dgm:alg type="snake">
                          <dgm:param type="off" val="ctr"/>
                          <dgm:param type="grDir" val="tR"/>
                          <dgm:param type="bkpt" val="fixed"/>
                          <dgm:param type="bkPtFixedVal" val="5"/>
                        </dgm:alg>
                      </dgm:else>
                    </dgm:choose>
                  </dgm:if>
                  <dgm:else name="Name24">
                    <dgm:choose name="Name25">
                      <dgm:if name="Name26" func="var" arg="dir" op="equ" val="norm">
                        <dgm:alg type="snake">
                          <dgm:param type="off" val="ctr"/>
                        </dgm:alg>
                      </dgm:if>
                      <dgm:else name="Name27">
                        <dgm:alg type="snake">
                          <dgm:param type="off" val="ctr"/>
                          <dgm:param type="grDir" val="tR"/>
                        </dgm:alg>
                      </dgm:else>
                    </dgm:choose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h" fact="0.8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0.7568"/>
        </dgm:alg>
        <dgm:shape xmlns:r="http://schemas.openxmlformats.org/officeDocument/2006/relationships" r:blip="">
          <dgm:adjLst/>
        </dgm:shape>
        <dgm:constrLst>
          <dgm:constr type="l" for="ch" forName="rect1" refType="w" fact="0"/>
          <dgm:constr type="t" for="ch" forName="rect1" refType="h" fact="0.15"/>
          <dgm:constr type="w" for="ch" forName="rect1" refType="w"/>
          <dgm:constr type="h" for="ch" forName="rect1" refType="w"/>
          <dgm:constr type="l" for="ch" forName="rect2" refType="w" fact="0"/>
          <dgm:constr type="t" for="ch" forName="rect2" refType="h" fact="0"/>
          <dgm:constr type="w" for="ch" forName="rect2" refType="w"/>
          <dgm:constr type="h" for="ch" forName="rect2" refType="w" fact="0.15"/>
        </dgm:constrLst>
        <dgm:layoutNode name="rect2" styleLbl="revTx">
          <dgm:varLst>
            <dgm:bulletEnabled val="1"/>
          </dgm:varLst>
          <dgm:alg type="tx">
            <dgm:param type="stBulletLvl" val="3"/>
            <dgm:param type="parTxLTRAlign" val="l"/>
            <dgm:param type="parTxRTLAlign" val="r"/>
            <dgm:param type="txAnchorVert" val="b"/>
            <dgm:param type="txAnchorVertCh" val="b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"/>
            <dgm:constr type="rMarg" refType="primFontSz" fact="0.3"/>
            <dgm:constr type="tMarg" refType="primFontSz" fact="0.3"/>
            <dgm:constr type="bMarg" refType="primFontSz" fact="0"/>
            <dgm:constr type="secFontSz" refType="primFontSz" fact="0.8"/>
          </dgm:constrLst>
          <dgm:ruleLst>
            <dgm:rule type="primFontSz" val="5" fact="NaN" max="NaN"/>
          </dgm:ruleLst>
        </dgm:layoutNode>
        <dgm:layoutNode name="rect1" styleLbl="align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Grid">
  <dgm:title val=""/>
  <dgm:desc val=""/>
  <dgm:catLst>
    <dgm:cat type="picture" pri="11000"/>
    <dgm:cat type="pictureconvert" pri="1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</dgm:varLst>
    <dgm:choose name="Name1">
      <dgm:if name="Name2" axis="ch" ptType="node" func="cnt" op="lte" val="4">
        <dgm:choose name="Name3">
          <dgm:if name="Name4" func="var" arg="dir" op="equ" val="norm">
            <dgm:alg type="snake">
              <dgm:param type="off" val="ctr"/>
              <dgm:param type="bkpt" val="fixed"/>
              <dgm:param type="bkPtFixedVal" val="2"/>
            </dgm:alg>
          </dgm:if>
          <dgm:else name="Name5">
            <dgm:alg type="snake">
              <dgm:param type="off" val="ctr"/>
              <dgm:param type="grDir" val="tR"/>
              <dgm:param type="bkpt" val="fixed"/>
              <dgm:param type="bkPtFixedVal" val="2"/>
            </dgm:alg>
          </dgm:else>
        </dgm:choose>
      </dgm:if>
      <dgm:else name="Name6">
        <dgm:choose name="Name7">
          <dgm:if name="Name8" axis="ch" ptType="node" func="cnt" op="lte" val="9">
            <dgm:choose name="Name9">
              <dgm:if name="Name10" func="var" arg="dir" op="equ" val="norm">
                <dgm:alg type="snake">
                  <dgm:param type="off" val="ctr"/>
                  <dgm:param type="bkpt" val="fixed"/>
                  <dgm:param type="bkPtFixedVal" val="3"/>
                </dgm:alg>
              </dgm:if>
              <dgm:else name="Name11">
                <dgm:alg type="snake">
                  <dgm:param type="off" val="ctr"/>
                  <dgm:param type="grDir" val="tR"/>
                  <dgm:param type="bkpt" val="fixed"/>
                  <dgm:param type="bkPtFixedVal" val="3"/>
                </dgm:alg>
              </dgm:else>
            </dgm:choose>
          </dgm:if>
          <dgm:else name="Name12">
            <dgm:choose name="Name13">
              <dgm:if name="Name14" axis="ch" ptType="node" func="cnt" op="lte" val="16">
                <dgm:choose name="Name15">
                  <dgm:if name="Name16" func="var" arg="dir" op="equ" val="norm">
                    <dgm:alg type="snake">
                      <dgm:param type="off" val="ctr"/>
                      <dgm:param type="bkpt" val="fixed"/>
                      <dgm:param type="bkPtFixedVal" val="4"/>
                    </dgm:alg>
                  </dgm:if>
                  <dgm:else name="Name17">
                    <dgm:alg type="snake">
                      <dgm:param type="off" val="ctr"/>
                      <dgm:param type="grDir" val="tR"/>
                      <dgm:param type="bkpt" val="fixed"/>
                      <dgm:param type="bkPtFixedVal" val="4"/>
                    </dgm:alg>
                  </dgm:else>
                </dgm:choose>
              </dgm:if>
              <dgm:else name="Name18">
                <dgm:choose name="Name19">
                  <dgm:if name="Name20" axis="ch" ptType="node" func="cnt" op="lte" val="25">
                    <dgm:choose name="Name21">
                      <dgm:if name="Name22" func="var" arg="dir" op="equ" val="norm">
                        <dgm:alg type="snake">
                          <dgm:param type="off" val="ctr"/>
                          <dgm:param type="bkpt" val="fixed"/>
                          <dgm:param type="bkPtFixedVal" val="5"/>
                        </dgm:alg>
                      </dgm:if>
                      <dgm:else name="Name23">
                        <dgm:alg type="snake">
                          <dgm:param type="off" val="ctr"/>
                          <dgm:param type="grDir" val="tR"/>
                          <dgm:param type="bkpt" val="fixed"/>
                          <dgm:param type="bkPtFixedVal" val="5"/>
                        </dgm:alg>
                      </dgm:else>
                    </dgm:choose>
                  </dgm:if>
                  <dgm:else name="Name24">
                    <dgm:choose name="Name25">
                      <dgm:if name="Name26" func="var" arg="dir" op="equ" val="norm">
                        <dgm:alg type="snake">
                          <dgm:param type="off" val="ctr"/>
                        </dgm:alg>
                      </dgm:if>
                      <dgm:else name="Name27">
                        <dgm:alg type="snake">
                          <dgm:param type="off" val="ctr"/>
                          <dgm:param type="grDir" val="tR"/>
                        </dgm:alg>
                      </dgm:else>
                    </dgm:choose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h" fact="0.8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0.7568"/>
        </dgm:alg>
        <dgm:shape xmlns:r="http://schemas.openxmlformats.org/officeDocument/2006/relationships" r:blip="">
          <dgm:adjLst/>
        </dgm:shape>
        <dgm:constrLst>
          <dgm:constr type="l" for="ch" forName="rect1" refType="w" fact="0"/>
          <dgm:constr type="t" for="ch" forName="rect1" refType="h" fact="0.15"/>
          <dgm:constr type="w" for="ch" forName="rect1" refType="w"/>
          <dgm:constr type="h" for="ch" forName="rect1" refType="w"/>
          <dgm:constr type="l" for="ch" forName="rect2" refType="w" fact="0"/>
          <dgm:constr type="t" for="ch" forName="rect2" refType="h" fact="0"/>
          <dgm:constr type="w" for="ch" forName="rect2" refType="w"/>
          <dgm:constr type="h" for="ch" forName="rect2" refType="w" fact="0.15"/>
        </dgm:constrLst>
        <dgm:layoutNode name="rect2" styleLbl="revTx">
          <dgm:varLst>
            <dgm:bulletEnabled val="1"/>
          </dgm:varLst>
          <dgm:alg type="tx">
            <dgm:param type="stBulletLvl" val="3"/>
            <dgm:param type="parTxLTRAlign" val="l"/>
            <dgm:param type="parTxRTLAlign" val="r"/>
            <dgm:param type="txAnchorVert" val="b"/>
            <dgm:param type="txAnchorVertCh" val="b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"/>
            <dgm:constr type="rMarg" refType="primFontSz" fact="0.3"/>
            <dgm:constr type="tMarg" refType="primFontSz" fact="0.3"/>
            <dgm:constr type="bMarg" refType="primFontSz" fact="0"/>
            <dgm:constr type="secFontSz" refType="primFontSz" fact="0.8"/>
          </dgm:constrLst>
          <dgm:ruleLst>
            <dgm:rule type="primFontSz" val="5" fact="NaN" max="NaN"/>
          </dgm:ruleLst>
        </dgm:layoutNode>
        <dgm:layoutNode name="rect1" styleLbl="align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3BC3F9-9C5B-4717-9F59-36DC790402FE}" type="datetimeFigureOut">
              <a:rPr lang="ru-RU" smtClean="0"/>
              <a:t>29.05.2019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E14A10-66C2-4A61-B0C2-25BAE495FC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242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0A133F-8031-4831-8F3E-50C91F823C86}" type="datetimeFigureOut">
              <a:rPr lang="ru-RU" smtClean="0"/>
              <a:t>29.05.2019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B005B-06D2-48E8-9D1D-814134C67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138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hyperlink" Target="mailto:mail@kontur.ru" TargetMode="External"/><Relationship Id="rId7" Type="http://schemas.openxmlformats.org/officeDocument/2006/relationships/diagramColors" Target="../diagrams/colors2.xml"/><Relationship Id="rId2" Type="http://schemas.openxmlformats.org/officeDocument/2006/relationships/hyperlink" Target="kontur.ru" TargetMode="External"/><Relationship Id="rId1" Type="http://schemas.openxmlformats.org/officeDocument/2006/relationships/slideMaster" Target="../slideMasters/slideMaster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hasCustomPrompt="1"/>
          </p:nvPr>
        </p:nvSpPr>
        <p:spPr>
          <a:xfrm>
            <a:off x="1271593" y="1773246"/>
            <a:ext cx="9648825" cy="1648749"/>
          </a:xfrm>
        </p:spPr>
        <p:txBody>
          <a:bodyPr>
            <a:normAutofit/>
          </a:bodyPr>
          <a:lstStyle>
            <a:lvl1pPr algn="ctr">
              <a:defRPr sz="4050" baseline="0"/>
            </a:lvl1pPr>
          </a:lstStyle>
          <a:p>
            <a:r>
              <a:rPr lang="ru-RU" dirty="0"/>
              <a:t>Заголовок презентации</a:t>
            </a:r>
            <a:endParaRPr lang="en-US" dirty="0"/>
          </a:p>
        </p:txBody>
      </p:sp>
      <p:sp>
        <p:nvSpPr>
          <p:cNvPr id="17" name="Текст 11"/>
          <p:cNvSpPr>
            <a:spLocks noGrp="1"/>
          </p:cNvSpPr>
          <p:nvPr>
            <p:ph type="body" sz="quarter" idx="14" hasCustomPrompt="1"/>
          </p:nvPr>
        </p:nvSpPr>
        <p:spPr>
          <a:xfrm>
            <a:off x="1272000" y="3421988"/>
            <a:ext cx="9648000" cy="72709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350" cap="none" baseline="0"/>
            </a:lvl1pPr>
          </a:lstStyle>
          <a:p>
            <a:pPr lvl="0"/>
            <a:r>
              <a:rPr lang="ru-RU" dirty="0"/>
              <a:t>Образец подзаголовка</a:t>
            </a:r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5" hasCustomPrompt="1"/>
          </p:nvPr>
        </p:nvSpPr>
        <p:spPr>
          <a:xfrm>
            <a:off x="1271591" y="5343603"/>
            <a:ext cx="7200000" cy="346249"/>
          </a:xfrm>
        </p:spPr>
        <p:txBody>
          <a:bodyPr wrap="square">
            <a:spAutoFit/>
          </a:bodyPr>
          <a:lstStyle>
            <a:lvl1pPr marL="0" indent="0">
              <a:buNone/>
              <a:defRPr sz="2250">
                <a:latin typeface="+mj-lt"/>
              </a:defRPr>
            </a:lvl1pPr>
          </a:lstStyle>
          <a:p>
            <a:pPr lvl="0"/>
            <a:r>
              <a:rPr lang="ru-RU" dirty="0"/>
              <a:t>Имя Фамилия</a:t>
            </a:r>
            <a:endParaRPr lang="en-US" dirty="0"/>
          </a:p>
        </p:txBody>
      </p:sp>
      <p:sp>
        <p:nvSpPr>
          <p:cNvPr id="20" name="Текст 18"/>
          <p:cNvSpPr>
            <a:spLocks noGrp="1"/>
          </p:cNvSpPr>
          <p:nvPr>
            <p:ph type="body" sz="quarter" idx="16" hasCustomPrompt="1"/>
          </p:nvPr>
        </p:nvSpPr>
        <p:spPr>
          <a:xfrm>
            <a:off x="1271593" y="5813542"/>
            <a:ext cx="7219887" cy="207749"/>
          </a:xfrm>
        </p:spPr>
        <p:txBody>
          <a:bodyPr wrap="square">
            <a:spAutoFit/>
          </a:bodyPr>
          <a:lstStyle>
            <a:lvl1pPr marL="0" indent="0">
              <a:buNone/>
              <a:defRPr sz="1350">
                <a:latin typeface="+mn-lt"/>
              </a:defRPr>
            </a:lvl1pPr>
          </a:lstStyle>
          <a:p>
            <a:pPr lvl="0"/>
            <a:r>
              <a:rPr lang="ru-RU" dirty="0"/>
              <a:t>Должность</a:t>
            </a:r>
            <a:endParaRPr lang="en-US" dirty="0"/>
          </a:p>
        </p:txBody>
      </p:sp>
      <p:graphicFrame>
        <p:nvGraphicFramePr>
          <p:cNvPr id="7" name="Схема 6"/>
          <p:cNvGraphicFramePr/>
          <p:nvPr userDrawn="1">
            <p:extLst>
              <p:ext uri="{D42A27DB-BD31-4B8C-83A1-F6EECF244321}">
                <p14:modId xmlns:p14="http://schemas.microsoft.com/office/powerpoint/2010/main" val="232116450"/>
              </p:ext>
            </p:extLst>
          </p:nvPr>
        </p:nvGraphicFramePr>
        <p:xfrm>
          <a:off x="8832304" y="5190432"/>
          <a:ext cx="2268000" cy="74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2873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ез подчеркив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Без подчеркивания</a:t>
            </a:r>
          </a:p>
        </p:txBody>
      </p:sp>
      <p:sp>
        <p:nvSpPr>
          <p:cNvPr id="3" name="Объект 5"/>
          <p:cNvSpPr>
            <a:spLocks noGrp="1"/>
          </p:cNvSpPr>
          <p:nvPr>
            <p:ph sz="quarter" idx="13" hasCustomPrompt="1"/>
          </p:nvPr>
        </p:nvSpPr>
        <p:spPr>
          <a:xfrm>
            <a:off x="1295400" y="1773244"/>
            <a:ext cx="9601133" cy="4248047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‹#›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9465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в центр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71593" y="1773242"/>
            <a:ext cx="9648825" cy="3384551"/>
          </a:xfrm>
        </p:spPr>
        <p:txBody>
          <a:bodyPr anchor="ctr" anchorCtr="1">
            <a:normAutofit/>
          </a:bodyPr>
          <a:lstStyle>
            <a:lvl1pPr algn="ctr">
              <a:defRPr sz="8800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Тезис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‹#›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7993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‹#›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83384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текстовым бло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6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</p:spPr>
        <p:txBody>
          <a:bodyPr lIns="360000" tIns="360000" rIns="360000" bIns="360000" anchor="ctr" anchorCtr="1">
            <a:normAutofit/>
          </a:bodyPr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ru-RU" dirty="0"/>
              <a:t>Рисунок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304"/>
            <a:ext cx="12192000" cy="6858000"/>
          </a:xfrm>
        </p:spPr>
        <p:txBody>
          <a:bodyPr lIns="360000" tIns="360000" rIns="360000" bIns="360000" anchor="ctr" anchorCtr="1">
            <a:normAutofit/>
          </a:bodyPr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ru-RU" dirty="0"/>
              <a:t>Рисунок</a:t>
            </a:r>
          </a:p>
        </p:txBody>
      </p:sp>
      <p:sp>
        <p:nvSpPr>
          <p:cNvPr id="5" name="Текст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5157795"/>
            <a:ext cx="12192000" cy="1366837"/>
          </a:xfrm>
          <a:solidFill>
            <a:schemeClr val="accent1">
              <a:alpha val="80000"/>
            </a:schemeClr>
          </a:solidFill>
        </p:spPr>
        <p:txBody>
          <a:bodyPr lIns="1260000" rIns="1260000" anchor="ctr"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Tx/>
              <a:buFont typeface="Arial" panose="020B0604020202020204" pitchFamily="34" charset="0"/>
              <a:buNone/>
              <a:tabLst/>
              <a:defRPr sz="180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350" dirty="0"/>
              <a:t>Образец текста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3"/>
          </p:nvPr>
        </p:nvSpPr>
        <p:spPr>
          <a:xfrm>
            <a:off x="9168341" y="6496762"/>
            <a:ext cx="2743200" cy="365125"/>
          </a:xfrm>
        </p:spPr>
        <p:txBody>
          <a:bodyPr/>
          <a:lstStyle/>
          <a:p>
            <a:fld id="{5CCFCAF6-A84A-4597-83B9-3A0EBEBE0738}" type="slidenum">
              <a:rPr lang="ru-RU" smtClean="0"/>
              <a:pPr/>
              <a:t>‹#›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2389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вверху рису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исунок 3"/>
          <p:cNvSpPr>
            <a:spLocks noGrp="1"/>
          </p:cNvSpPr>
          <p:nvPr>
            <p:ph type="pic" sz="quarter" idx="10"/>
          </p:nvPr>
        </p:nvSpPr>
        <p:spPr>
          <a:xfrm>
            <a:off x="0" y="-1304"/>
            <a:ext cx="12192000" cy="6858000"/>
          </a:xfrm>
        </p:spPr>
        <p:txBody>
          <a:bodyPr anchor="ctr" anchorCtr="1">
            <a:normAutofit/>
          </a:bodyPr>
          <a:lstStyle>
            <a:lvl1pPr marL="0" indent="0">
              <a:buNone/>
              <a:defRPr sz="1800"/>
            </a:lvl1pPr>
          </a:lstStyle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95400" y="333383"/>
            <a:ext cx="10896600" cy="1439863"/>
          </a:xfrm>
          <a:solidFill>
            <a:schemeClr val="accent1">
              <a:alpha val="80000"/>
            </a:schemeClr>
          </a:solidFill>
        </p:spPr>
        <p:txBody>
          <a:bodyPr lIns="0" tIns="46800" rIns="0" anchor="ctr" anchorCtr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Тезис или заголовок</a:t>
            </a: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33383"/>
            <a:ext cx="1295400" cy="1439863"/>
          </a:xfrm>
          <a:solidFill>
            <a:schemeClr val="accent1">
              <a:alpha val="8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‹#›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099176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внизу рису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>
          <a:xfrm>
            <a:off x="0" y="-1304"/>
            <a:ext cx="12192000" cy="6858000"/>
          </a:xfrm>
        </p:spPr>
        <p:txBody>
          <a:bodyPr anchor="ctr" anchorCtr="1">
            <a:normAutofit/>
          </a:bodyPr>
          <a:lstStyle>
            <a:lvl1pPr marL="0" indent="0">
              <a:buNone/>
              <a:defRPr sz="1800"/>
            </a:lvl1pPr>
          </a:lstStyle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95400" y="5157789"/>
            <a:ext cx="10896600" cy="1366836"/>
          </a:xfrm>
          <a:solidFill>
            <a:schemeClr val="accent1">
              <a:alpha val="80000"/>
            </a:schemeClr>
          </a:solidFill>
        </p:spPr>
        <p:txBody>
          <a:bodyPr lIns="0" tIns="46800" rIns="0" anchor="ctr" anchorCtr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Тезис или заголовок</a:t>
            </a:r>
          </a:p>
        </p:txBody>
      </p:sp>
      <p:sp>
        <p:nvSpPr>
          <p:cNvPr id="7" name="Текст 12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5157789"/>
            <a:ext cx="1295400" cy="1366836"/>
          </a:xfrm>
          <a:solidFill>
            <a:schemeClr val="accent1">
              <a:alpha val="8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3"/>
          </p:nvPr>
        </p:nvSpPr>
        <p:spPr>
          <a:xfrm>
            <a:off x="9264352" y="6507289"/>
            <a:ext cx="2743200" cy="365125"/>
          </a:xfrm>
        </p:spPr>
        <p:txBody>
          <a:bodyPr/>
          <a:lstStyle/>
          <a:p>
            <a:fld id="{5CCFCAF6-A84A-4597-83B9-3A0EBEBE0738}" type="slidenum">
              <a:rPr lang="ru-RU" smtClean="0"/>
              <a:pPr/>
              <a:t>‹#›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828101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зис сле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3"/>
          <p:cNvSpPr>
            <a:spLocks noGrp="1"/>
          </p:cNvSpPr>
          <p:nvPr>
            <p:ph type="pic" sz="quarter" idx="10"/>
          </p:nvPr>
        </p:nvSpPr>
        <p:spPr>
          <a:xfrm>
            <a:off x="6096000" y="-1304"/>
            <a:ext cx="6096000" cy="6858000"/>
          </a:xfrm>
        </p:spPr>
        <p:txBody>
          <a:bodyPr anchor="ctr" anchorCtr="1">
            <a:normAutofit/>
          </a:bodyPr>
          <a:lstStyle>
            <a:lvl1pPr marL="0" indent="0">
              <a:buNone/>
              <a:defRPr sz="1800"/>
            </a:lvl1pPr>
          </a:lstStyle>
          <a:p>
            <a:endParaRPr lang="ru-RU" dirty="0"/>
          </a:p>
        </p:txBody>
      </p:sp>
      <p:sp>
        <p:nvSpPr>
          <p:cNvPr id="5" name="Текст 12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-1304"/>
            <a:ext cx="6096000" cy="6859303"/>
          </a:xfrm>
          <a:solidFill>
            <a:schemeClr val="accent1"/>
          </a:solidFill>
          <a:ln>
            <a:noFill/>
          </a:ln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71591" y="764704"/>
            <a:ext cx="4464372" cy="5328592"/>
          </a:xfrm>
          <a:noFill/>
        </p:spPr>
        <p:txBody>
          <a:bodyPr lIns="0" tIns="46800" rIns="0" anchor="ctr" anchorCtr="0">
            <a:normAutofit/>
          </a:bodyPr>
          <a:lstStyle>
            <a:lvl1pPr>
              <a:defRPr sz="2700" baseline="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Тезис </a:t>
            </a:r>
            <a:br>
              <a:rPr lang="ru-RU" dirty="0"/>
            </a:br>
            <a:r>
              <a:rPr lang="ru-RU" dirty="0"/>
              <a:t>или заголовок</a:t>
            </a:r>
          </a:p>
        </p:txBody>
      </p:sp>
    </p:spTree>
    <p:extLst>
      <p:ext uri="{BB962C8B-B14F-4D97-AF65-F5344CB8AC3E}">
        <p14:creationId xmlns:p14="http://schemas.microsoft.com/office/powerpoint/2010/main" val="20908641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зис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8000"/>
          </a:xfrm>
        </p:spPr>
        <p:txBody>
          <a:bodyPr anchor="ctr" anchorCtr="1">
            <a:normAutofit/>
          </a:bodyPr>
          <a:lstStyle>
            <a:lvl1pPr marL="0" indent="0">
              <a:buNone/>
              <a:defRPr sz="1800"/>
            </a:lvl1pPr>
          </a:lstStyle>
          <a:p>
            <a:endParaRPr lang="ru-RU" dirty="0"/>
          </a:p>
        </p:txBody>
      </p:sp>
      <p:sp>
        <p:nvSpPr>
          <p:cNvPr id="4" name="Текст 12"/>
          <p:cNvSpPr>
            <a:spLocks noGrp="1"/>
          </p:cNvSpPr>
          <p:nvPr>
            <p:ph type="body" sz="quarter" idx="12" hasCustomPrompt="1"/>
          </p:nvPr>
        </p:nvSpPr>
        <p:spPr>
          <a:xfrm>
            <a:off x="6096000" y="1"/>
            <a:ext cx="6096000" cy="6859303"/>
          </a:xfrm>
          <a:solidFill>
            <a:schemeClr val="accent1"/>
          </a:solidFill>
          <a:ln>
            <a:noFill/>
          </a:ln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479853" y="836712"/>
            <a:ext cx="4440560" cy="5184576"/>
          </a:xfrm>
          <a:noFill/>
        </p:spPr>
        <p:txBody>
          <a:bodyPr lIns="0" tIns="46800" rIns="0" anchor="ctr" anchorCtr="0">
            <a:normAutofit/>
          </a:bodyPr>
          <a:lstStyle>
            <a:lvl1pPr>
              <a:defRPr sz="2700" baseline="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Тезис </a:t>
            </a:r>
            <a:br>
              <a:rPr lang="ru-RU" dirty="0"/>
            </a:br>
            <a:r>
              <a:rPr lang="ru-RU" dirty="0"/>
              <a:t>или заголовок</a:t>
            </a:r>
          </a:p>
        </p:txBody>
      </p:sp>
    </p:spTree>
    <p:extLst>
      <p:ext uri="{BB962C8B-B14F-4D97-AF65-F5344CB8AC3E}">
        <p14:creationId xmlns:p14="http://schemas.microsoft.com/office/powerpoint/2010/main" val="3239863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опрос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1271593" y="2420893"/>
            <a:ext cx="964882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300" dirty="0">
                <a:solidFill>
                  <a:schemeClr val="accent1"/>
                </a:solidFill>
                <a:latin typeface="+mj-lt"/>
              </a:rPr>
              <a:t>Вопросы?</a:t>
            </a:r>
          </a:p>
        </p:txBody>
      </p:sp>
      <p:sp>
        <p:nvSpPr>
          <p:cNvPr id="16" name="Текст 9"/>
          <p:cNvSpPr txBox="1">
            <a:spLocks/>
          </p:cNvSpPr>
          <p:nvPr userDrawn="1"/>
        </p:nvSpPr>
        <p:spPr>
          <a:xfrm>
            <a:off x="6096000" y="6115977"/>
            <a:ext cx="4860416" cy="300082"/>
          </a:xfrm>
          <a:prstGeom prst="rect">
            <a:avLst/>
          </a:prstGeom>
        </p:spPr>
        <p:txBody>
          <a:bodyPr wrap="square" lIns="0" rIns="0">
            <a:sp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  <a:defRPr sz="1800" b="0" kern="1200" baseline="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350" dirty="0" err="1">
                <a:hlinkClick r:id="rId2" action="ppaction://hlinkfile"/>
              </a:rPr>
              <a:t>kontur.ru</a:t>
            </a:r>
            <a:endParaRPr lang="ru-RU" sz="1350" dirty="0"/>
          </a:p>
        </p:txBody>
      </p:sp>
      <p:sp>
        <p:nvSpPr>
          <p:cNvPr id="20" name="Текст 18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2" y="4077080"/>
            <a:ext cx="4824412" cy="276999"/>
          </a:xfrm>
        </p:spPr>
        <p:txBody>
          <a:bodyPr wrap="square">
            <a:spAutoFit/>
          </a:bodyPr>
          <a:lstStyle>
            <a:lvl1pPr marL="0" indent="0">
              <a:buNone/>
              <a:defRPr>
                <a:latin typeface="+mj-lt"/>
              </a:defRPr>
            </a:lvl1pPr>
          </a:lstStyle>
          <a:p>
            <a:pPr lvl="0"/>
            <a:r>
              <a:rPr lang="ru-RU" dirty="0"/>
              <a:t>Имя Фамилия</a:t>
            </a:r>
            <a:endParaRPr lang="en-US" dirty="0"/>
          </a:p>
        </p:txBody>
      </p:sp>
      <p:sp>
        <p:nvSpPr>
          <p:cNvPr id="22" name="Текст 18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0" y="5173763"/>
            <a:ext cx="4824413" cy="207749"/>
          </a:xfrm>
        </p:spPr>
        <p:txBody>
          <a:bodyPr wrap="square">
            <a:spAutoFit/>
          </a:bodyPr>
          <a:lstStyle>
            <a:lvl1pPr marL="0" indent="0">
              <a:buNone/>
              <a:defRPr sz="1350" baseline="0">
                <a:latin typeface="+mn-lt"/>
              </a:defRPr>
            </a:lvl1pPr>
          </a:lstStyle>
          <a:p>
            <a:pPr lvl="0"/>
            <a:r>
              <a:rPr lang="ru-RU" dirty="0"/>
              <a:t>+ 7 900 000-00-00 </a:t>
            </a:r>
            <a:r>
              <a:rPr lang="en-US" dirty="0"/>
              <a:t>(</a:t>
            </a:r>
            <a:r>
              <a:rPr lang="ru-RU" dirty="0"/>
              <a:t>если нужно)</a:t>
            </a:r>
            <a:endParaRPr lang="en-US" dirty="0"/>
          </a:p>
        </p:txBody>
      </p:sp>
      <p:sp>
        <p:nvSpPr>
          <p:cNvPr id="23" name="Текст 18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5548596"/>
            <a:ext cx="4824413" cy="207749"/>
          </a:xfrm>
        </p:spPr>
        <p:txBody>
          <a:bodyPr wrap="square">
            <a:spAutoFit/>
          </a:bodyPr>
          <a:lstStyle>
            <a:lvl1pPr marL="0" indent="0">
              <a:buNone/>
              <a:defRPr sz="1350" baseline="0">
                <a:latin typeface="+mn-lt"/>
              </a:defRPr>
            </a:lvl1pPr>
          </a:lstStyle>
          <a:p>
            <a:pPr lvl="0"/>
            <a:r>
              <a:rPr lang="en-US" dirty="0">
                <a:hlinkClick r:id="rId3"/>
              </a:rPr>
              <a:t>mail@kontur.ru</a:t>
            </a:r>
            <a:r>
              <a:rPr lang="en-US" dirty="0"/>
              <a:t> (</a:t>
            </a:r>
            <a:r>
              <a:rPr lang="ru-RU" dirty="0"/>
              <a:t>если нужно)</a:t>
            </a:r>
            <a:endParaRPr lang="en-US" dirty="0"/>
          </a:p>
        </p:txBody>
      </p:sp>
      <p:sp>
        <p:nvSpPr>
          <p:cNvPr id="25" name="Текст 18"/>
          <p:cNvSpPr>
            <a:spLocks noGrp="1"/>
          </p:cNvSpPr>
          <p:nvPr>
            <p:ph type="body" sz="quarter" idx="19" hasCustomPrompt="1"/>
          </p:nvPr>
        </p:nvSpPr>
        <p:spPr>
          <a:xfrm>
            <a:off x="6096000" y="4782961"/>
            <a:ext cx="4824413" cy="207749"/>
          </a:xfrm>
        </p:spPr>
        <p:txBody>
          <a:bodyPr wrap="square">
            <a:spAutoFit/>
          </a:bodyPr>
          <a:lstStyle>
            <a:lvl1pPr marL="0" indent="0">
              <a:buNone/>
              <a:defRPr sz="1350" baseline="0">
                <a:latin typeface="+mn-lt"/>
              </a:defRPr>
            </a:lvl1pPr>
          </a:lstStyle>
          <a:p>
            <a:pPr lvl="0"/>
            <a:r>
              <a:rPr lang="ru-RU" dirty="0"/>
              <a:t>Должность </a:t>
            </a:r>
            <a:r>
              <a:rPr lang="en-US" dirty="0"/>
              <a:t>(</a:t>
            </a:r>
            <a:r>
              <a:rPr lang="ru-RU" dirty="0"/>
              <a:t>если нужно)</a:t>
            </a:r>
            <a:endParaRPr lang="en-US" dirty="0"/>
          </a:p>
        </p:txBody>
      </p:sp>
      <p:graphicFrame>
        <p:nvGraphicFramePr>
          <p:cNvPr id="11" name="Схема 6"/>
          <p:cNvGraphicFramePr/>
          <p:nvPr userDrawn="1">
            <p:extLst>
              <p:ext uri="{D42A27DB-BD31-4B8C-83A1-F6EECF244321}">
                <p14:modId xmlns:p14="http://schemas.microsoft.com/office/powerpoint/2010/main" val="678469136"/>
              </p:ext>
            </p:extLst>
          </p:nvPr>
        </p:nvGraphicFramePr>
        <p:xfrm>
          <a:off x="3611976" y="3861048"/>
          <a:ext cx="2268000" cy="74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2687735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‹#›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8200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quarter" idx="13" hasCustomPrompt="1"/>
          </p:nvPr>
        </p:nvSpPr>
        <p:spPr>
          <a:xfrm>
            <a:off x="1271553" y="1773244"/>
            <a:ext cx="9648859" cy="4176039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500"/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1558" y="333376"/>
            <a:ext cx="9648825" cy="10795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cxnSp>
        <p:nvCxnSpPr>
          <p:cNvPr id="11" name="Прямая соединительная линия 10"/>
          <p:cNvCxnSpPr/>
          <p:nvPr userDrawn="1"/>
        </p:nvCxnSpPr>
        <p:spPr>
          <a:xfrm>
            <a:off x="1272000" y="1419648"/>
            <a:ext cx="964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‹#›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68" y="6163612"/>
            <a:ext cx="622152" cy="385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1396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 hasCustomPrompt="1"/>
          </p:nvPr>
        </p:nvSpPr>
        <p:spPr>
          <a:xfrm>
            <a:off x="1271593" y="2852614"/>
            <a:ext cx="9648825" cy="1080442"/>
          </a:xfrm>
        </p:spPr>
        <p:txBody>
          <a:bodyPr anchor="b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Заголовок раздела</a:t>
            </a: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3" hasCustomPrompt="1"/>
          </p:nvPr>
        </p:nvSpPr>
        <p:spPr>
          <a:xfrm>
            <a:off x="1271587" y="4004692"/>
            <a:ext cx="9648000" cy="504428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 cap="none" baseline="0"/>
            </a:lvl1pPr>
          </a:lstStyle>
          <a:p>
            <a:pPr lvl="0"/>
            <a:r>
              <a:rPr lang="ru-RU" dirty="0"/>
              <a:t>Подзаголовок раздела</a:t>
            </a:r>
          </a:p>
        </p:txBody>
      </p:sp>
      <p:cxnSp>
        <p:nvCxnSpPr>
          <p:cNvPr id="4" name="Прямая соединительная линия 3"/>
          <p:cNvCxnSpPr/>
          <p:nvPr userDrawn="1"/>
        </p:nvCxnSpPr>
        <p:spPr>
          <a:xfrm>
            <a:off x="1271587" y="3933056"/>
            <a:ext cx="964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‹#›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386853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387" userDrawn="1">
          <p15:clr>
            <a:srgbClr val="FBAE40"/>
          </p15:clr>
        </p15:guide>
        <p15:guide id="2" orient="horz" pos="256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10" hasCustomPrompt="1"/>
          </p:nvPr>
        </p:nvSpPr>
        <p:spPr>
          <a:xfrm>
            <a:off x="1271591" y="1773242"/>
            <a:ext cx="4680396" cy="4320061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100" baseline="0"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</a:t>
            </a:r>
            <a:r>
              <a:rPr lang="ru-RU" dirty="0" smtClean="0"/>
              <a:t>уровень</a:t>
            </a:r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quarter" idx="11" hasCustomPrompt="1"/>
          </p:nvPr>
        </p:nvSpPr>
        <p:spPr>
          <a:xfrm>
            <a:off x="6240016" y="1773242"/>
            <a:ext cx="4656517" cy="4320057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100"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</a:t>
            </a:r>
            <a:r>
              <a:rPr lang="ru-RU" dirty="0" smtClean="0"/>
              <a:t>уровень</a:t>
            </a:r>
            <a:endParaRPr lang="ru-RU" dirty="0"/>
          </a:p>
        </p:txBody>
      </p:sp>
      <p:cxnSp>
        <p:nvCxnSpPr>
          <p:cNvPr id="8" name="Прямая соединительная линия 10"/>
          <p:cNvCxnSpPr/>
          <p:nvPr userDrawn="1"/>
        </p:nvCxnSpPr>
        <p:spPr>
          <a:xfrm>
            <a:off x="1272000" y="1419648"/>
            <a:ext cx="964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‹#›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935720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9" userDrawn="1">
          <p15:clr>
            <a:srgbClr val="FBAE40"/>
          </p15:clr>
        </p15:guide>
        <p15:guide id="2" pos="3931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quarter" idx="11" hasCustomPrompt="1"/>
          </p:nvPr>
        </p:nvSpPr>
        <p:spPr>
          <a:xfrm>
            <a:off x="1295401" y="2774532"/>
            <a:ext cx="4656139" cy="3174750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100"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</a:t>
            </a:r>
            <a:r>
              <a:rPr lang="ru-RU" dirty="0" smtClean="0"/>
              <a:t>уровень</a:t>
            </a:r>
            <a:endParaRPr lang="ru-RU" dirty="0"/>
          </a:p>
        </p:txBody>
      </p:sp>
      <p:sp>
        <p:nvSpPr>
          <p:cNvPr id="8" name="Объект 6"/>
          <p:cNvSpPr>
            <a:spLocks noGrp="1"/>
          </p:cNvSpPr>
          <p:nvPr>
            <p:ph sz="quarter" idx="12" hasCustomPrompt="1"/>
          </p:nvPr>
        </p:nvSpPr>
        <p:spPr>
          <a:xfrm>
            <a:off x="6240468" y="2774531"/>
            <a:ext cx="4656137" cy="3174750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100"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</a:t>
            </a:r>
            <a:r>
              <a:rPr lang="ru-RU" dirty="0" smtClean="0"/>
              <a:t>уровень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1295401" y="1773238"/>
            <a:ext cx="4656139" cy="647700"/>
          </a:xfrm>
        </p:spPr>
        <p:txBody>
          <a:bodyPr anchor="b" anchorCtr="0"/>
          <a:lstStyle>
            <a:lvl1pPr marL="0" indent="0">
              <a:buNone/>
              <a:defRPr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Образец текста</a:t>
            </a:r>
            <a:endParaRPr lang="en-US" dirty="0"/>
          </a:p>
        </p:txBody>
      </p:sp>
      <p:sp>
        <p:nvSpPr>
          <p:cNvPr id="10" name="Текст 8"/>
          <p:cNvSpPr>
            <a:spLocks noGrp="1"/>
          </p:cNvSpPr>
          <p:nvPr>
            <p:ph type="body" sz="quarter" idx="14"/>
          </p:nvPr>
        </p:nvSpPr>
        <p:spPr>
          <a:xfrm>
            <a:off x="6240467" y="1773237"/>
            <a:ext cx="4656071" cy="647700"/>
          </a:xfrm>
        </p:spPr>
        <p:txBody>
          <a:bodyPr anchor="b" anchorCtr="0"/>
          <a:lstStyle>
            <a:lvl1pPr marL="0" indent="0">
              <a:buNone/>
              <a:defRPr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Образец текста</a:t>
            </a:r>
            <a:endParaRPr lang="en-US" dirty="0"/>
          </a:p>
        </p:txBody>
      </p:sp>
      <p:cxnSp>
        <p:nvCxnSpPr>
          <p:cNvPr id="12" name="Прямая соединительная линия 10"/>
          <p:cNvCxnSpPr/>
          <p:nvPr userDrawn="1"/>
        </p:nvCxnSpPr>
        <p:spPr>
          <a:xfrm>
            <a:off x="1272000" y="1419648"/>
            <a:ext cx="964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‹#›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487984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525" userDrawn="1">
          <p15:clr>
            <a:srgbClr val="FBAE40"/>
          </p15:clr>
        </p15:guide>
        <p15:guide id="2" pos="3749" userDrawn="1">
          <p15:clr>
            <a:srgbClr val="FBAE40"/>
          </p15:clr>
        </p15:guide>
        <p15:guide id="3" pos="393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1558" y="333376"/>
            <a:ext cx="9648825" cy="10795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cxnSp>
        <p:nvCxnSpPr>
          <p:cNvPr id="4" name="Прямая соединительная линия 10"/>
          <p:cNvCxnSpPr/>
          <p:nvPr userDrawn="1"/>
        </p:nvCxnSpPr>
        <p:spPr>
          <a:xfrm>
            <a:off x="1272000" y="1419648"/>
            <a:ext cx="964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‹#›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9819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дпись по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271593" y="5157796"/>
            <a:ext cx="9648825" cy="5667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100" b="0" cap="none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1271593" y="5724528"/>
            <a:ext cx="9648825" cy="800098"/>
          </a:xfrm>
        </p:spPr>
        <p:txBody>
          <a:bodyPr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0" hasCustomPrompt="1"/>
          </p:nvPr>
        </p:nvSpPr>
        <p:spPr>
          <a:xfrm>
            <a:off x="1271589" y="764704"/>
            <a:ext cx="9648824" cy="439308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baseline="0"/>
            </a:lvl1pPr>
            <a:lvl2pPr>
              <a:defRPr sz="150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‹#›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2720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дпись под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271593" y="5157796"/>
            <a:ext cx="9648825" cy="5667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100" b="0" cap="none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7" name="Рисунок 2"/>
          <p:cNvSpPr>
            <a:spLocks noGrp="1"/>
          </p:cNvSpPr>
          <p:nvPr>
            <p:ph type="pic" idx="1"/>
          </p:nvPr>
        </p:nvSpPr>
        <p:spPr>
          <a:xfrm>
            <a:off x="1271593" y="333383"/>
            <a:ext cx="9648825" cy="4824411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1271589" y="5724528"/>
            <a:ext cx="9648824" cy="800098"/>
          </a:xfrm>
        </p:spPr>
        <p:txBody>
          <a:bodyPr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‹#›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43452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>
          <a:xfrm>
            <a:off x="0" y="-1304"/>
            <a:ext cx="12192000" cy="6858000"/>
          </a:xfrm>
        </p:spPr>
        <p:txBody>
          <a:bodyPr anchor="ctr" anchorCtr="1"/>
          <a:lstStyle>
            <a:lvl1pPr marL="0" indent="0">
              <a:buNone/>
              <a:defRPr/>
            </a:lvl1pPr>
          </a:lstStyle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‹#›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6765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77900" y="1772816"/>
            <a:ext cx="9648825" cy="475138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271593" y="333376"/>
            <a:ext cx="9648825" cy="1079501"/>
          </a:xfrm>
          <a:prstGeom prst="rect">
            <a:avLst/>
          </a:prstGeom>
        </p:spPr>
        <p:txBody>
          <a:bodyPr vert="horz" wrap="square" lIns="0" tIns="45720" rIns="0" bIns="144000" rtlCol="0" anchor="b" anchorCtr="0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4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FCAF6-A84A-4597-83B9-3A0EBEBE07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60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54" r:id="rId2"/>
    <p:sldLayoutId id="2147483664" r:id="rId3"/>
    <p:sldLayoutId id="2147483668" r:id="rId4"/>
    <p:sldLayoutId id="2147483669" r:id="rId5"/>
    <p:sldLayoutId id="2147483670" r:id="rId6"/>
    <p:sldLayoutId id="2147483678" r:id="rId7"/>
    <p:sldLayoutId id="2147483679" r:id="rId8"/>
    <p:sldLayoutId id="2147483677" r:id="rId9"/>
    <p:sldLayoutId id="2147483673" r:id="rId10"/>
    <p:sldLayoutId id="2147483674" r:id="rId11"/>
    <p:sldLayoutId id="2147483682" r:id="rId12"/>
    <p:sldLayoutId id="2147483661" r:id="rId13"/>
    <p:sldLayoutId id="2147483675" r:id="rId14"/>
    <p:sldLayoutId id="2147483676" r:id="rId15"/>
    <p:sldLayoutId id="2147483680" r:id="rId16"/>
    <p:sldLayoutId id="2147483681" r:id="rId17"/>
    <p:sldLayoutId id="2147483667" r:id="rId18"/>
    <p:sldLayoutId id="2147483655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685800" rtl="0" eaLnBrk="1" latinLnBrk="0" hangingPunct="1">
        <a:spcBef>
          <a:spcPct val="0"/>
        </a:spcBef>
        <a:buNone/>
        <a:defRPr sz="3300" kern="1200" cap="none" baseline="0">
          <a:solidFill>
            <a:schemeClr val="accent1"/>
          </a:solidFill>
          <a:latin typeface="Segoe UI Light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</p:titleStyle>
    <p:bodyStyle>
      <a:lvl1pPr marL="257175" indent="-257175" algn="l" defTabSz="685800" rtl="0" eaLnBrk="1" latinLnBrk="0" hangingPunct="1">
        <a:spcBef>
          <a:spcPts val="0"/>
        </a:spcBef>
        <a:spcAft>
          <a:spcPts val="1125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marL="557213" indent="-214313" algn="l" defTabSz="685800" rtl="0" eaLnBrk="1" latinLnBrk="0" hangingPunct="1">
        <a:spcBef>
          <a:spcPts val="0"/>
        </a:spcBef>
        <a:spcAft>
          <a:spcPts val="1125"/>
        </a:spcAft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2pPr>
      <a:lvl3pPr marL="857250" indent="-171450" algn="l" defTabSz="685800" rtl="0" eaLnBrk="1" latinLnBrk="0" hangingPunct="1">
        <a:spcBef>
          <a:spcPts val="0"/>
        </a:spcBef>
        <a:spcAft>
          <a:spcPts val="1125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3pPr>
      <a:lvl4pPr marL="1200150" indent="-171450" algn="l" defTabSz="685800" rtl="0" eaLnBrk="1" latinLnBrk="0" hangingPunct="1">
        <a:spcBef>
          <a:spcPts val="0"/>
        </a:spcBef>
        <a:spcAft>
          <a:spcPts val="1125"/>
        </a:spcAft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4pPr>
      <a:lvl5pPr marL="1543050" indent="-171450" algn="l" defTabSz="685800" rtl="0" eaLnBrk="1" latinLnBrk="0" hangingPunct="1">
        <a:spcBef>
          <a:spcPts val="0"/>
        </a:spcBef>
        <a:spcAft>
          <a:spcPts val="1125"/>
        </a:spcAft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801" userDrawn="1">
          <p15:clr>
            <a:srgbClr val="F26B43"/>
          </p15:clr>
        </p15:guide>
        <p15:guide id="2" pos="6879" userDrawn="1">
          <p15:clr>
            <a:srgbClr val="F26B43"/>
          </p15:clr>
        </p15:guide>
        <p15:guide id="4" orient="horz" pos="3249" userDrawn="1">
          <p15:clr>
            <a:srgbClr val="F26B43"/>
          </p15:clr>
        </p15:guide>
        <p15:guide id="5" orient="horz" pos="1117" userDrawn="1">
          <p15:clr>
            <a:srgbClr val="F26B43"/>
          </p15:clr>
        </p15:guide>
        <p15:guide id="6" orient="horz" pos="210" userDrawn="1">
          <p15:clr>
            <a:srgbClr val="F26B43"/>
          </p15:clr>
        </p15:guide>
        <p15:guide id="7" orient="horz" pos="4110" userDrawn="1">
          <p15:clr>
            <a:srgbClr val="F26B43"/>
          </p15:clr>
        </p15:guide>
        <p15:guide id="8" orient="horz" pos="890" userDrawn="1">
          <p15:clr>
            <a:srgbClr val="A4A3A4"/>
          </p15:clr>
        </p15:guide>
        <p15:guide id="9" orient="horz" pos="2160" userDrawn="1">
          <p15:clr>
            <a:srgbClr val="A4A3A4"/>
          </p15:clr>
        </p15:guide>
        <p15:guide id="10" pos="3840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92611" y="5327636"/>
            <a:ext cx="7200000" cy="492443"/>
          </a:xfrm>
        </p:spPr>
        <p:txBody>
          <a:bodyPr/>
          <a:lstStyle/>
          <a:p>
            <a:r>
              <a:rPr lang="ru-RU" sz="3200" dirty="0" smtClean="0">
                <a:latin typeface="+mn-lt"/>
              </a:rPr>
              <a:t>Виталий Рощупкин</a:t>
            </a:r>
            <a:endParaRPr lang="en-US" sz="3200" dirty="0">
              <a:latin typeface="+mn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77696" y="2808635"/>
            <a:ext cx="7236619" cy="1648749"/>
          </a:xfrm>
        </p:spPr>
        <p:txBody>
          <a:bodyPr>
            <a:noAutofit/>
          </a:bodyPr>
          <a:lstStyle/>
          <a:p>
            <a:r>
              <a:rPr lang="ru-RU" sz="5400" dirty="0"/>
              <a:t>Ведущие разработчики учат меня писать </a:t>
            </a:r>
            <a:r>
              <a:rPr lang="ru-RU" sz="5400" dirty="0" err="1"/>
              <a:t>автотесты</a:t>
            </a:r>
            <a:endParaRPr lang="ru-RU" sz="5400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2207568" y="5820079"/>
            <a:ext cx="5414915" cy="369332"/>
          </a:xfrm>
        </p:spPr>
        <p:txBody>
          <a:bodyPr/>
          <a:lstStyle/>
          <a:p>
            <a:r>
              <a:rPr lang="ru-RU" sz="2400" dirty="0" err="1" smtClean="0"/>
              <a:t>Тестировщик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4432" y="5943664"/>
            <a:ext cx="1087024" cy="67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49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95401" y="1773242"/>
            <a:ext cx="10225018" cy="3384551"/>
          </a:xfrm>
        </p:spPr>
        <p:txBody>
          <a:bodyPr>
            <a:noAutofit/>
          </a:bodyPr>
          <a:lstStyle/>
          <a:p>
            <a:r>
              <a:rPr lang="ru-RU" sz="8000" dirty="0" err="1"/>
              <a:t>Тестировщики</a:t>
            </a:r>
            <a:r>
              <a:rPr lang="ru-RU" sz="8000" dirty="0"/>
              <a:t>, почему так медленно?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13380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Как ответить?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Обидеться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Нахамить в ответ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Объяснить, почему так медленно</a:t>
            </a:r>
          </a:p>
          <a:p>
            <a:pPr marL="0" indent="0">
              <a:buNone/>
            </a:pPr>
            <a:endParaRPr lang="ru-RU" sz="3200" dirty="0"/>
          </a:p>
          <a:p>
            <a:pPr marL="342900" indent="-342900">
              <a:buFont typeface="+mj-lt"/>
              <a:buAutoNum type="arabicPeriod"/>
            </a:pPr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 err="1"/>
              <a:t>Тестировщики</a:t>
            </a:r>
            <a:r>
              <a:rPr lang="ru-RU" sz="4400" dirty="0"/>
              <a:t>, почему так медленно?</a:t>
            </a:r>
            <a:endParaRPr lang="en-US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11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595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Как ответить?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Обидеться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Нахамить в ответ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Объяснить, почему так медленно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b="1" dirty="0">
                <a:solidFill>
                  <a:srgbClr val="009242"/>
                </a:solidFill>
              </a:rPr>
              <a:t>Предложить помочь с тестами или тестирующей системой</a:t>
            </a:r>
          </a:p>
          <a:p>
            <a:pPr marL="342900" indent="-342900">
              <a:buFont typeface="+mj-lt"/>
              <a:buAutoNum type="arabicPeriod"/>
            </a:pPr>
            <a:endParaRPr lang="ru-RU" sz="3200" dirty="0"/>
          </a:p>
          <a:p>
            <a:pPr marL="342900" indent="-342900">
              <a:buFont typeface="+mj-lt"/>
              <a:buAutoNum type="arabicPeriod"/>
            </a:pPr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 err="1"/>
              <a:t>Тестировщики</a:t>
            </a:r>
            <a:r>
              <a:rPr lang="ru-RU" sz="4400" dirty="0"/>
              <a:t>, почему так медленно?</a:t>
            </a:r>
            <a:endParaRPr lang="en-US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12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6972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Есть варианты ответа</a:t>
            </a:r>
          </a:p>
          <a:p>
            <a:r>
              <a:rPr lang="ru-RU" sz="3200" dirty="0"/>
              <a:t>Часть вариантов полезные, надо выбирать их</a:t>
            </a:r>
          </a:p>
          <a:p>
            <a:r>
              <a:rPr lang="ru-RU" sz="3200" dirty="0"/>
              <a:t>Помним про свои цели</a:t>
            </a:r>
          </a:p>
          <a:p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/>
              <a:t>Как отвечать на вопросы команды?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13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4279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8000" dirty="0"/>
              <a:t>А если нас не спросили?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3053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Как нам поступить? Варианты: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Никак</a:t>
            </a:r>
          </a:p>
          <a:p>
            <a:pPr marL="342900" indent="-342900">
              <a:buFont typeface="+mj-lt"/>
              <a:buAutoNum type="arabicPeriod"/>
            </a:pPr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Случай: помогите с тестами</a:t>
            </a:r>
            <a:endParaRPr lang="en-US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15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9802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Разработчик не допишет тест</a:t>
            </a:r>
          </a:p>
          <a:p>
            <a:r>
              <a:rPr lang="ru-RU" sz="3200" dirty="0" err="1"/>
              <a:t>Тестировщик</a:t>
            </a:r>
            <a:r>
              <a:rPr lang="ru-RU" sz="3200" dirty="0"/>
              <a:t> допишет тест и найдет баг</a:t>
            </a:r>
          </a:p>
          <a:p>
            <a:r>
              <a:rPr lang="ru-RU" sz="3200" dirty="0"/>
              <a:t>Вернет задачу разработчику, </a:t>
            </a:r>
            <a:r>
              <a:rPr lang="en-US" sz="3200" dirty="0"/>
              <a:t>time2market </a:t>
            </a:r>
            <a:r>
              <a:rPr lang="ru-RU" sz="3200" dirty="0"/>
              <a:t>вырастет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Что из этого выйдет</a:t>
            </a:r>
            <a:endParaRPr lang="en-US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16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0477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Как нам поступить? Варианты: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 smtClean="0"/>
              <a:t>Никак</a:t>
            </a:r>
            <a:endParaRPr lang="ru-RU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Случай: помогите с тестами</a:t>
            </a:r>
            <a:endParaRPr lang="en-US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17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009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Как нам поступить? Варианты: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Никак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b="1" dirty="0">
                <a:solidFill>
                  <a:srgbClr val="009242"/>
                </a:solidFill>
              </a:rPr>
              <a:t>Потратить полчаса и помочь с тестом</a:t>
            </a:r>
            <a:endParaRPr lang="en-US" sz="3200" b="1" dirty="0">
              <a:solidFill>
                <a:srgbClr val="009242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Случай: помогите с тестами</a:t>
            </a:r>
            <a:endParaRPr lang="en-US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18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993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ru-RU" sz="3000" dirty="0"/>
              <a:t>Нашли баг до передачи в тестирование</a:t>
            </a:r>
          </a:p>
          <a:p>
            <a:r>
              <a:rPr lang="ru-RU" sz="3000" dirty="0"/>
              <a:t>Пока сидели рядом, посоветовали еще 5 кейсов для </a:t>
            </a:r>
            <a:r>
              <a:rPr lang="ru-RU" sz="3000" dirty="0" err="1"/>
              <a:t>автотестов</a:t>
            </a:r>
            <a:r>
              <a:rPr lang="ru-RU" sz="3000" dirty="0"/>
              <a:t> </a:t>
            </a:r>
          </a:p>
          <a:p>
            <a:r>
              <a:rPr lang="ru-RU" sz="3000" dirty="0"/>
              <a:t>Разработчик понял, что помощь неизбежна и тестеров можно спрашивать</a:t>
            </a:r>
          </a:p>
          <a:p>
            <a:r>
              <a:rPr lang="ru-RU" sz="3000" dirty="0"/>
              <a:t>Сделали человеку приятно</a:t>
            </a:r>
          </a:p>
          <a:p>
            <a:endParaRPr lang="en-US" sz="30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/>
              <a:t>Потратить полчаса и помочь с тестом</a:t>
            </a:r>
            <a:endParaRPr lang="en-US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19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7049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dirty="0"/>
              <a:t>Как покрыть автотестами весь регресс?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418053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8000" dirty="0"/>
              <a:t>Покажите, что помощь неизбежна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35662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6000" dirty="0"/>
              <a:t>Случай: «давайте я вам помогу»</a:t>
            </a:r>
          </a:p>
        </p:txBody>
      </p:sp>
    </p:spTree>
    <p:extLst>
      <p:ext uri="{BB962C8B-B14F-4D97-AF65-F5344CB8AC3E}">
        <p14:creationId xmlns:p14="http://schemas.microsoft.com/office/powerpoint/2010/main" val="259559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8000" dirty="0"/>
              <a:t>Не обламывайте разработчиков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416193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8000" dirty="0"/>
              <a:t>Доработки в тестах должны радовать людей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482418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Что сказать?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Я тебе доверяю, делай без меня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Давай посмотрю</a:t>
            </a:r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Случай: можешь </a:t>
            </a:r>
            <a:r>
              <a:rPr lang="ru-RU" sz="4400" dirty="0" err="1"/>
              <a:t>поревьюить</a:t>
            </a:r>
            <a:r>
              <a:rPr lang="ru-RU" sz="4400" dirty="0"/>
              <a:t>?</a:t>
            </a:r>
            <a:endParaRPr lang="en-US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24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9815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8000" dirty="0"/>
              <a:t>Не сваливайте ответственность на разработчиков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03913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8000" dirty="0"/>
              <a:t>Доработки в тестах должны радовать людей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8327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8000" dirty="0"/>
              <a:t>Про нестабильные тесты</a:t>
            </a:r>
            <a:endParaRPr lang="en-US" sz="8000" dirty="0"/>
          </a:p>
        </p:txBody>
      </p:sp>
      <p:sp>
        <p:nvSpPr>
          <p:cNvPr id="3" name="Title 4"/>
          <p:cNvSpPr txBox="1">
            <a:spLocks/>
          </p:cNvSpPr>
          <p:nvPr/>
        </p:nvSpPr>
        <p:spPr>
          <a:xfrm>
            <a:off x="7968208" y="5373217"/>
            <a:ext cx="2546576" cy="1305129"/>
          </a:xfrm>
          <a:prstGeom prst="rect">
            <a:avLst/>
          </a:prstGeom>
        </p:spPr>
        <p:txBody>
          <a:bodyPr vert="horz" wrap="square" lIns="0" tIns="45720" rIns="0" bIns="144000" rtlCol="0" anchor="ctr" anchorCtr="1">
            <a:normAutofit/>
          </a:bodyPr>
          <a:lstStyle>
            <a:lvl1pPr algn="ctr" defTabSz="685800" rtl="0" eaLnBrk="1" latinLnBrk="0" hangingPunct="1">
              <a:spcBef>
                <a:spcPct val="0"/>
              </a:spcBef>
              <a:buNone/>
              <a:defRPr sz="3300" kern="1200" cap="none" baseline="0">
                <a:solidFill>
                  <a:schemeClr val="accent1"/>
                </a:solidFill>
                <a:latin typeface="Segoe UI Light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3400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UI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тестов…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74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Разработчики должны прогонять тесты до передачи в тестирование</a:t>
            </a:r>
          </a:p>
          <a:p>
            <a:r>
              <a:rPr lang="ru-RU" sz="3200" dirty="0"/>
              <a:t>Из-за нестабильных тестов неясно, это твои правки сломали?</a:t>
            </a:r>
          </a:p>
          <a:p>
            <a:endParaRPr lang="ru-RU" sz="3200" dirty="0"/>
          </a:p>
          <a:p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Почему нестабильные тесты бесят?</a:t>
            </a:r>
            <a:endParaRPr lang="en-US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28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9004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8000" dirty="0"/>
              <a:t>Тесты чинит только тот, </a:t>
            </a:r>
            <a:r>
              <a:rPr lang="ru-RU" sz="8000" dirty="0" smtClean="0"/>
              <a:t>кому они нужны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89004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Для каждой задачи: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/>
              <a:t>Разработчик пишет тесты всех уровней (включая </a:t>
            </a:r>
            <a:r>
              <a:rPr lang="en-US" sz="3200" dirty="0"/>
              <a:t>UI)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/>
              <a:t>Разработчик поднимает регрессионные тесты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/>
              <a:t>Тестер пишет еще тесты, </a:t>
            </a:r>
            <a:r>
              <a:rPr lang="ru-RU" sz="3200" dirty="0" err="1"/>
              <a:t>репортит</a:t>
            </a:r>
            <a:r>
              <a:rPr lang="ru-RU" sz="3200" dirty="0"/>
              <a:t> баги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/>
              <a:t>Разработчик </a:t>
            </a:r>
            <a:r>
              <a:rPr lang="ru-RU" sz="3200" dirty="0" err="1"/>
              <a:t>фиксит</a:t>
            </a:r>
            <a:r>
              <a:rPr lang="ru-RU" sz="3200" dirty="0"/>
              <a:t>, поднимает тесты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/>
              <a:t>Релиз</a:t>
            </a:r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/>
              <a:t>Например, так</a:t>
            </a:r>
            <a:endParaRPr lang="en-US" sz="4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3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392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8000" dirty="0"/>
              <a:t>Раздражение – тоже мотивация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39627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Монитор с красной цифрой «сколько тестов упало сегодня»</a:t>
            </a:r>
          </a:p>
          <a:p>
            <a:endParaRPr lang="ru-RU" sz="3200" dirty="0"/>
          </a:p>
          <a:p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Как этим воспользоваться?</a:t>
            </a:r>
            <a:endParaRPr lang="en-US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31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5847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1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762" y="0"/>
            <a:ext cx="852247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33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Монитор с красной цифрой «сколько тестов упало сегодня»</a:t>
            </a:r>
          </a:p>
          <a:p>
            <a:r>
              <a:rPr lang="ru-RU" sz="3200" dirty="0"/>
              <a:t>Ставить мелкие задачи</a:t>
            </a:r>
          </a:p>
          <a:p>
            <a:r>
              <a:rPr lang="ru-RU" sz="3200" dirty="0"/>
              <a:t>Субботники</a:t>
            </a:r>
          </a:p>
          <a:p>
            <a:pPr marL="0" indent="0">
              <a:buNone/>
            </a:pPr>
            <a:endParaRPr lang="ru-RU" sz="3200" dirty="0"/>
          </a:p>
          <a:p>
            <a:endParaRPr lang="ru-RU" sz="3200" dirty="0"/>
          </a:p>
          <a:p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Как этим воспользоваться?</a:t>
            </a:r>
            <a:endParaRPr lang="en-US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33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329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8000" dirty="0"/>
              <a:t>Как спланировать развитие тестов </a:t>
            </a:r>
            <a:r>
              <a:rPr lang="ru-RU" sz="8000" dirty="0" smtClean="0"/>
              <a:t/>
            </a:r>
            <a:br>
              <a:rPr lang="ru-RU" sz="8000" dirty="0" smtClean="0"/>
            </a:br>
            <a:r>
              <a:rPr lang="ru-RU" sz="4000" dirty="0" smtClean="0">
                <a:solidFill>
                  <a:schemeClr val="tx1"/>
                </a:solidFill>
              </a:rPr>
              <a:t>(</a:t>
            </a:r>
            <a:r>
              <a:rPr lang="ru-RU" sz="4000" dirty="0">
                <a:solidFill>
                  <a:schemeClr val="tx1"/>
                </a:solidFill>
              </a:rPr>
              <a:t>по-быстрому)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72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3200" dirty="0"/>
              <a:t>Спросите </a:t>
            </a:r>
            <a:r>
              <a:rPr lang="ru-RU" sz="3200" dirty="0" err="1"/>
              <a:t>тимлида</a:t>
            </a:r>
            <a:r>
              <a:rPr lang="ru-RU" sz="3200" dirty="0"/>
              <a:t>, как управляют </a:t>
            </a:r>
            <a:r>
              <a:rPr lang="ru-RU" sz="3200" dirty="0" err="1"/>
              <a:t>техдолгом</a:t>
            </a:r>
            <a:r>
              <a:rPr lang="ru-RU" sz="3200" dirty="0"/>
              <a:t> в вашей команде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Сделайте так же</a:t>
            </a:r>
          </a:p>
          <a:p>
            <a:endParaRPr lang="ru-RU" sz="3200" dirty="0"/>
          </a:p>
          <a:p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Как спланировать развитие тестов</a:t>
            </a:r>
            <a:endParaRPr lang="en-US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35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0050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3200" dirty="0"/>
              <a:t>Копим пожелания и </a:t>
            </a:r>
            <a:r>
              <a:rPr lang="en-US" sz="3200" dirty="0"/>
              <a:t>TODO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Раз в иногда: Приборка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Выбираем обязательное и необязательное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Необязательные задачки будут делать, только если кому-то они понравятся</a:t>
            </a:r>
          </a:p>
          <a:p>
            <a:pPr marL="300038" lvl="1" indent="0">
              <a:buNone/>
            </a:pPr>
            <a:endParaRPr lang="ru-RU" sz="3200" dirty="0"/>
          </a:p>
          <a:p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Как у нас</a:t>
            </a:r>
            <a:endParaRPr lang="en-US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36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1142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8000" dirty="0"/>
              <a:t>Задачки по тестам будут делать, если они хорошо выглядят</a:t>
            </a:r>
          </a:p>
        </p:txBody>
      </p:sp>
    </p:spTree>
    <p:extLst>
      <p:ext uri="{BB962C8B-B14F-4D97-AF65-F5344CB8AC3E}">
        <p14:creationId xmlns:p14="http://schemas.microsoft.com/office/powerpoint/2010/main" val="64452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3200" dirty="0"/>
              <a:t>Зачем нужна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Кому нужна, с кем общаться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Какой примерный план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Как выглядит решение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С чего начать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Как сделать задачу красивой</a:t>
            </a:r>
            <a:endParaRPr lang="en-US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38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4119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8000" dirty="0"/>
              <a:t>Такие задачи удобно давать стажерам</a:t>
            </a:r>
          </a:p>
        </p:txBody>
      </p:sp>
    </p:spTree>
    <p:extLst>
      <p:ext uri="{BB962C8B-B14F-4D97-AF65-F5344CB8AC3E}">
        <p14:creationId xmlns:p14="http://schemas.microsoft.com/office/powerpoint/2010/main" val="412818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dirty="0"/>
              <a:t>Просто договоритесь с разработчиками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88886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6000" dirty="0"/>
              <a:t>Случай: у разработчика кончились задачи</a:t>
            </a:r>
          </a:p>
        </p:txBody>
      </p:sp>
    </p:spTree>
    <p:extLst>
      <p:ext uri="{BB962C8B-B14F-4D97-AF65-F5344CB8AC3E}">
        <p14:creationId xmlns:p14="http://schemas.microsoft.com/office/powerpoint/2010/main" val="412035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Сформулировать и попросить сделать</a:t>
            </a:r>
          </a:p>
          <a:p>
            <a:r>
              <a:rPr lang="ru-RU" sz="3200" dirty="0"/>
              <a:t>Или сделать самому хоть как-то и попросить «посмотреть»</a:t>
            </a:r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Трюк: как ставить задачи</a:t>
            </a:r>
            <a:endParaRPr lang="en-US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41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4584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8000" dirty="0"/>
              <a:t>Не забывайте делать задачи сами </a:t>
            </a:r>
            <a:r>
              <a:rPr lang="ru-RU" sz="8000" dirty="0">
                <a:sym typeface="Wingdings" panose="05000000000000000000" pitchFamily="2" charset="2"/>
              </a:rPr>
              <a:t>:)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277445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3200" dirty="0"/>
              <a:t>Высокие требования к тестерам, сложно нанимать новых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Люди часто приходят и отвлекают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Нужно принимать решения про </a:t>
            </a:r>
            <a:r>
              <a:rPr lang="ru-RU" sz="3200" dirty="0" err="1"/>
              <a:t>автотесты</a:t>
            </a:r>
            <a:endParaRPr lang="ru-RU" sz="3200" dirty="0"/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Ставить задачи – сложно и страшно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Нужно договариваться, а не спорить</a:t>
            </a:r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endParaRPr lang="ru-RU" sz="3200" dirty="0"/>
          </a:p>
          <a:p>
            <a:pPr marL="342900" indent="-342900">
              <a:buFont typeface="+mj-lt"/>
              <a:buAutoNum type="arabicPeriod"/>
            </a:pPr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Почему всё это сложно?</a:t>
            </a:r>
            <a:endParaRPr lang="en-US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43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823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3200" dirty="0"/>
              <a:t>Отдел тестирования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 err="1"/>
              <a:t>Автотесты</a:t>
            </a:r>
            <a:r>
              <a:rPr lang="ru-RU" sz="3200" dirty="0"/>
              <a:t> делают разработчики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Выделенные </a:t>
            </a:r>
            <a:r>
              <a:rPr lang="ru-RU" sz="3200" dirty="0" err="1"/>
              <a:t>автотестеры</a:t>
            </a:r>
            <a:endParaRPr lang="ru-RU" sz="3200" dirty="0"/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Разработчики не пользуются тестами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Бизнес продает время разработчика дороже, чем время тестера</a:t>
            </a:r>
          </a:p>
          <a:p>
            <a:pPr marL="0" indent="0">
              <a:buNone/>
            </a:pPr>
            <a:endParaRPr lang="ru-RU" sz="3200" dirty="0"/>
          </a:p>
          <a:p>
            <a:pPr marL="342900" indent="-342900">
              <a:buFont typeface="+mj-lt"/>
              <a:buAutoNum type="arabicPeriod"/>
            </a:pPr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/>
              <a:t>Когда договориться не получится?</a:t>
            </a:r>
            <a:endParaRPr lang="en-US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44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9988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8000" dirty="0"/>
              <a:t>Итого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20592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3200" dirty="0"/>
              <a:t>Регресс покрыт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Систему легко тестировать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Разработчики пропускают мало багов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Нет регрессии внутри задач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Тестеры и разработчики </a:t>
            </a:r>
            <a:r>
              <a:rPr lang="ru-RU" sz="3200" u="sng" dirty="0"/>
              <a:t>сами</a:t>
            </a:r>
            <a:r>
              <a:rPr lang="ru-RU" sz="3200" dirty="0"/>
              <a:t> улучшают тестовую систему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Мы уйдем, а культура останется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Что имеем</a:t>
            </a:r>
            <a:endParaRPr lang="en-US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46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3787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Помогите помочь вам :-)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В любом обсуждении помните про свои цели</a:t>
            </a:r>
            <a:endParaRPr lang="en-US" sz="3200" dirty="0"/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Мотивируйте, отвечайте на вопросы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Не обламывайте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Планируйте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Что делать, чтобы команда помогла</a:t>
            </a:r>
            <a:endParaRPr lang="en-US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47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148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8000" dirty="0"/>
              <a:t>Спасибо</a:t>
            </a:r>
            <a:endParaRPr lang="en-US" sz="8000" dirty="0"/>
          </a:p>
        </p:txBody>
      </p:sp>
      <p:sp>
        <p:nvSpPr>
          <p:cNvPr id="4" name="Text Placeholder 8"/>
          <p:cNvSpPr txBox="1">
            <a:spLocks/>
          </p:cNvSpPr>
          <p:nvPr/>
        </p:nvSpPr>
        <p:spPr>
          <a:xfrm>
            <a:off x="7954516" y="5594598"/>
            <a:ext cx="3114254" cy="229398"/>
          </a:xfrm>
          <a:prstGeom prst="rect">
            <a:avLst/>
          </a:prstGeom>
        </p:spPr>
        <p:txBody>
          <a:bodyPr/>
          <a:lstStyle>
            <a:lvl1pPr marL="257175" indent="-257175" algn="l" defTabSz="685800" rtl="0" eaLnBrk="1" latinLnBrk="0" hangingPunct="1">
              <a:spcBef>
                <a:spcPts val="0"/>
              </a:spcBef>
              <a:spcAft>
                <a:spcPts val="1125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557213" indent="-214313" algn="l" defTabSz="685800" rtl="0" eaLnBrk="1" latinLnBrk="0" hangingPunct="1">
              <a:spcBef>
                <a:spcPts val="0"/>
              </a:spcBef>
              <a:spcAft>
                <a:spcPts val="1125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857250" indent="-171450" algn="l" defTabSz="685800" rtl="0" eaLnBrk="1" latinLnBrk="0" hangingPunct="1">
              <a:spcBef>
                <a:spcPts val="0"/>
              </a:spcBef>
              <a:spcAft>
                <a:spcPts val="1125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200150" indent="-171450" algn="l" defTabSz="685800" rtl="0" eaLnBrk="1" latinLnBrk="0" hangingPunct="1">
              <a:spcBef>
                <a:spcPts val="0"/>
              </a:spcBef>
              <a:spcAft>
                <a:spcPts val="1125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1543050" indent="-171450" algn="l" defTabSz="685800" rtl="0" eaLnBrk="1" latinLnBrk="0" hangingPunct="1">
              <a:spcBef>
                <a:spcPts val="0"/>
              </a:spcBef>
              <a:spcAft>
                <a:spcPts val="1125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@</a:t>
            </a:r>
            <a:r>
              <a:rPr lang="en-US" sz="2400" dirty="0" err="1" smtClean="0"/>
              <a:t>twenty_four_twelve</a:t>
            </a:r>
            <a:endParaRPr lang="en-US" sz="2400" dirty="0"/>
          </a:p>
        </p:txBody>
      </p:sp>
      <p:sp>
        <p:nvSpPr>
          <p:cNvPr id="6" name="Text Placeholder 7"/>
          <p:cNvSpPr txBox="1">
            <a:spLocks/>
          </p:cNvSpPr>
          <p:nvPr/>
        </p:nvSpPr>
        <p:spPr>
          <a:xfrm>
            <a:off x="7956403" y="6047813"/>
            <a:ext cx="3677729" cy="310212"/>
          </a:xfrm>
          <a:prstGeom prst="rect">
            <a:avLst/>
          </a:prstGeom>
        </p:spPr>
        <p:txBody>
          <a:bodyPr/>
          <a:lstStyle>
            <a:lvl1pPr marL="257175" indent="-257175" algn="l" defTabSz="685800" rtl="0" eaLnBrk="1" latinLnBrk="0" hangingPunct="1">
              <a:spcBef>
                <a:spcPts val="0"/>
              </a:spcBef>
              <a:spcAft>
                <a:spcPts val="1125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557213" indent="-214313" algn="l" defTabSz="685800" rtl="0" eaLnBrk="1" latinLnBrk="0" hangingPunct="1">
              <a:spcBef>
                <a:spcPts val="0"/>
              </a:spcBef>
              <a:spcAft>
                <a:spcPts val="1125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857250" indent="-171450" algn="l" defTabSz="685800" rtl="0" eaLnBrk="1" latinLnBrk="0" hangingPunct="1">
              <a:spcBef>
                <a:spcPts val="0"/>
              </a:spcBef>
              <a:spcAft>
                <a:spcPts val="1125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200150" indent="-171450" algn="l" defTabSz="685800" rtl="0" eaLnBrk="1" latinLnBrk="0" hangingPunct="1">
              <a:spcBef>
                <a:spcPts val="0"/>
              </a:spcBef>
              <a:spcAft>
                <a:spcPts val="1125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1543050" indent="-171450" algn="l" defTabSz="685800" rtl="0" eaLnBrk="1" latinLnBrk="0" hangingPunct="1">
              <a:spcBef>
                <a:spcPts val="0"/>
              </a:spcBef>
              <a:spcAft>
                <a:spcPts val="1125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vitalya.cookie@gmail.com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5366" y="5632575"/>
            <a:ext cx="382842" cy="38284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7171" y="6125899"/>
            <a:ext cx="359232" cy="359232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08" y="4855132"/>
            <a:ext cx="2436276" cy="73909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08" y="5692988"/>
            <a:ext cx="1321684" cy="818908"/>
          </a:xfrm>
          <a:prstGeom prst="rect">
            <a:avLst/>
          </a:prstGeom>
        </p:spPr>
      </p:pic>
      <p:sp>
        <p:nvSpPr>
          <p:cNvPr id="11" name="Text Placeholder 7"/>
          <p:cNvSpPr txBox="1">
            <a:spLocks/>
          </p:cNvSpPr>
          <p:nvPr/>
        </p:nvSpPr>
        <p:spPr>
          <a:xfrm>
            <a:off x="7464152" y="4978457"/>
            <a:ext cx="3743956" cy="492443"/>
          </a:xfrm>
          <a:prstGeom prst="rect">
            <a:avLst/>
          </a:prstGeom>
        </p:spPr>
        <p:txBody>
          <a:bodyPr/>
          <a:lstStyle>
            <a:lvl1pPr marL="257175" indent="-257175" algn="l" defTabSz="685800" rtl="0" eaLnBrk="1" latinLnBrk="0" hangingPunct="1">
              <a:spcBef>
                <a:spcPts val="0"/>
              </a:spcBef>
              <a:spcAft>
                <a:spcPts val="1125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557213" indent="-214313" algn="l" defTabSz="685800" rtl="0" eaLnBrk="1" latinLnBrk="0" hangingPunct="1">
              <a:spcBef>
                <a:spcPts val="0"/>
              </a:spcBef>
              <a:spcAft>
                <a:spcPts val="1125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857250" indent="-171450" algn="l" defTabSz="685800" rtl="0" eaLnBrk="1" latinLnBrk="0" hangingPunct="1">
              <a:spcBef>
                <a:spcPts val="0"/>
              </a:spcBef>
              <a:spcAft>
                <a:spcPts val="1125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200150" indent="-171450" algn="l" defTabSz="685800" rtl="0" eaLnBrk="1" latinLnBrk="0" hangingPunct="1">
              <a:spcBef>
                <a:spcPts val="0"/>
              </a:spcBef>
              <a:spcAft>
                <a:spcPts val="1125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1543050" indent="-171450" algn="l" defTabSz="685800" rtl="0" eaLnBrk="1" latinLnBrk="0" hangingPunct="1">
              <a:spcBef>
                <a:spcPts val="0"/>
              </a:spcBef>
              <a:spcAft>
                <a:spcPts val="1125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3200" dirty="0" smtClean="0">
                <a:latin typeface="+mn-lt"/>
              </a:rPr>
              <a:t>Виталий Рощупкин</a:t>
            </a:r>
            <a:endParaRPr lang="en-US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377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Как мотивировать людей (помочь с тестами)</a:t>
            </a:r>
          </a:p>
          <a:p>
            <a:r>
              <a:rPr lang="ru-RU" sz="3200" dirty="0"/>
              <a:t>Как </a:t>
            </a:r>
            <a:r>
              <a:rPr lang="ru-RU" sz="3200" dirty="0" err="1"/>
              <a:t>демотивировать</a:t>
            </a:r>
            <a:endParaRPr lang="ru-RU" sz="3200" dirty="0"/>
          </a:p>
          <a:p>
            <a:r>
              <a:rPr lang="ru-RU" sz="3200" dirty="0"/>
              <a:t>Как спланировать развитие тестов</a:t>
            </a:r>
          </a:p>
          <a:p>
            <a:r>
              <a:rPr lang="ru-RU" sz="3200" dirty="0"/>
              <a:t>Почему так жить — сложно</a:t>
            </a:r>
          </a:p>
          <a:p>
            <a:r>
              <a:rPr lang="ru-RU" sz="3200" dirty="0"/>
              <a:t>Когда договориться не получится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/>
              <a:t>О чем доклад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5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4210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2759" y="3287753"/>
            <a:ext cx="4314897" cy="3401437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1271558" y="1772816"/>
            <a:ext cx="6048578" cy="4464496"/>
          </a:xfrm>
        </p:spPr>
        <p:txBody>
          <a:bodyPr>
            <a:normAutofit fontScale="70000" lnSpcReduction="20000"/>
          </a:bodyPr>
          <a:lstStyle/>
          <a:p>
            <a:r>
              <a:rPr lang="en-US" sz="4600" dirty="0"/>
              <a:t>~</a:t>
            </a:r>
            <a:r>
              <a:rPr lang="ru-RU" sz="4600" dirty="0"/>
              <a:t>15 разработчиков, 4 тестера</a:t>
            </a:r>
          </a:p>
          <a:p>
            <a:r>
              <a:rPr lang="ru-RU" sz="3800" dirty="0"/>
              <a:t>Веб-приложение </a:t>
            </a:r>
          </a:p>
          <a:p>
            <a:pPr lvl="1"/>
            <a:r>
              <a:rPr lang="ru-RU" sz="2900" dirty="0"/>
              <a:t>С</a:t>
            </a:r>
            <a:r>
              <a:rPr lang="en-US" sz="2900" dirty="0"/>
              <a:t>#, React, Typescript</a:t>
            </a:r>
            <a:endParaRPr lang="ru-RU" sz="2900" dirty="0"/>
          </a:p>
          <a:p>
            <a:pPr lvl="1"/>
            <a:r>
              <a:rPr lang="ru-RU" sz="2900" dirty="0"/>
              <a:t>Высокие нагрузки, много данных</a:t>
            </a:r>
            <a:r>
              <a:rPr lang="en-US" sz="2900" dirty="0"/>
              <a:t>, </a:t>
            </a:r>
            <a:r>
              <a:rPr lang="ru-RU" sz="2900" dirty="0"/>
              <a:t>сложная доменная область :-)</a:t>
            </a:r>
          </a:p>
          <a:p>
            <a:r>
              <a:rPr lang="ru-RU" sz="3800" dirty="0"/>
              <a:t>Сколько тестов:</a:t>
            </a:r>
          </a:p>
          <a:p>
            <a:pPr lvl="1"/>
            <a:r>
              <a:rPr lang="ru-RU" sz="2900" dirty="0"/>
              <a:t>3</a:t>
            </a:r>
            <a:r>
              <a:rPr lang="en-US" sz="2900" dirty="0"/>
              <a:t>4</a:t>
            </a:r>
            <a:r>
              <a:rPr lang="ru-RU" sz="2900" dirty="0"/>
              <a:t>00 </a:t>
            </a:r>
            <a:r>
              <a:rPr lang="en-US" sz="2900" dirty="0"/>
              <a:t>UI </a:t>
            </a:r>
            <a:r>
              <a:rPr lang="ru-RU" sz="2900" dirty="0"/>
              <a:t>на </a:t>
            </a:r>
            <a:r>
              <a:rPr lang="en-US" sz="2900" dirty="0"/>
              <a:t>Selenium</a:t>
            </a:r>
          </a:p>
          <a:p>
            <a:pPr lvl="1"/>
            <a:r>
              <a:rPr lang="en-US" sz="2900" dirty="0"/>
              <a:t>3200 end2end </a:t>
            </a:r>
            <a:r>
              <a:rPr lang="ru-RU" sz="2900" dirty="0"/>
              <a:t>тесты без </a:t>
            </a:r>
            <a:r>
              <a:rPr lang="en-US" sz="2900" dirty="0"/>
              <a:t>UI</a:t>
            </a:r>
          </a:p>
          <a:p>
            <a:pPr lvl="1"/>
            <a:r>
              <a:rPr lang="ru-RU" sz="2900" dirty="0"/>
              <a:t>10000</a:t>
            </a:r>
            <a:r>
              <a:rPr lang="en-US" sz="2900" dirty="0"/>
              <a:t> unit</a:t>
            </a:r>
            <a:endParaRPr lang="ru-RU" sz="2900" dirty="0"/>
          </a:p>
          <a:p>
            <a:r>
              <a:rPr lang="ru-RU" sz="3800" dirty="0"/>
              <a:t>Нестабильность: падает 0-</a:t>
            </a:r>
            <a:r>
              <a:rPr lang="en-US" sz="3800" dirty="0"/>
              <a:t>10</a:t>
            </a:r>
            <a:r>
              <a:rPr lang="ru-RU" sz="3800" dirty="0"/>
              <a:t> тестов в каждом прогоне</a:t>
            </a:r>
            <a:endParaRPr lang="en-US" sz="3800" dirty="0"/>
          </a:p>
          <a:p>
            <a:pPr lvl="1"/>
            <a:endParaRPr lang="en-US" dirty="0" smtClean="0"/>
          </a:p>
          <a:p>
            <a:pPr lvl="1"/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/>
              <a:t>Про нас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3609" y="1823139"/>
            <a:ext cx="3513199" cy="106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235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/>
              <a:t>Нужно:</a:t>
            </a:r>
          </a:p>
          <a:p>
            <a:r>
              <a:rPr lang="ru-RU" sz="3600" dirty="0"/>
              <a:t>Научить писать тесты</a:t>
            </a:r>
          </a:p>
          <a:p>
            <a:r>
              <a:rPr lang="ru-RU" sz="3600" dirty="0"/>
              <a:t>Убедить писать тесты</a:t>
            </a:r>
          </a:p>
          <a:p>
            <a:r>
              <a:rPr lang="ru-RU" sz="3600" dirty="0"/>
              <a:t>Научить дорабатывать тесты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/>
              <a:t>В команду приходят новые люди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7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8458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Найти побольше значимых багов</a:t>
            </a:r>
          </a:p>
          <a:p>
            <a:r>
              <a:rPr lang="ru-RU" sz="3200" dirty="0"/>
              <a:t>Уменьшить </a:t>
            </a:r>
            <a:r>
              <a:rPr lang="en-US" sz="3200" dirty="0"/>
              <a:t>time2market</a:t>
            </a:r>
            <a:endParaRPr lang="ru-RU" sz="3200" dirty="0"/>
          </a:p>
          <a:p>
            <a:pPr marL="0" indent="0">
              <a:buNone/>
            </a:pPr>
            <a:endParaRPr lang="ru-RU" sz="3200" dirty="0"/>
          </a:p>
          <a:p>
            <a:endParaRPr lang="ru-RU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Цели тестеров</a:t>
            </a:r>
            <a:endParaRPr lang="en-US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CCFCAF6-A84A-4597-83B9-3A0EBEBE0738}" type="slidenum">
              <a:rPr lang="ru-RU" smtClean="0"/>
              <a:pPr/>
              <a:t>8</a:t>
            </a:fld>
            <a:r>
              <a:rPr lang="en-US" dirty="0" smtClean="0"/>
              <a:t> </a:t>
            </a:r>
            <a:r>
              <a:rPr lang="ru-RU" dirty="0" smtClean="0"/>
              <a:t>из 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708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8000" dirty="0" smtClean="0"/>
              <a:t>Чем меньше </a:t>
            </a:r>
            <a:r>
              <a:rPr lang="ru-RU" sz="8000" dirty="0"/>
              <a:t>багов </a:t>
            </a:r>
            <a:r>
              <a:rPr lang="ru-RU" sz="8000" dirty="0" smtClean="0"/>
              <a:t>найду, тем быстрее </a:t>
            </a:r>
            <a:r>
              <a:rPr lang="ru-RU" sz="8000" dirty="0"/>
              <a:t>релиз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31842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Контур">
  <a:themeElements>
    <a:clrScheme name="Другая 4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5281F"/>
      </a:accent1>
      <a:accent2>
        <a:srgbClr val="158BC8"/>
      </a:accent2>
      <a:accent3>
        <a:srgbClr val="FF6E11"/>
      </a:accent3>
      <a:accent4>
        <a:srgbClr val="00B39F"/>
      </a:accent4>
      <a:accent5>
        <a:srgbClr val="B651A7"/>
      </a:accent5>
      <a:accent6>
        <a:srgbClr val="F2F2F2"/>
      </a:accent6>
      <a:hlink>
        <a:srgbClr val="158BC8"/>
      </a:hlink>
      <a:folHlink>
        <a:srgbClr val="158BC8"/>
      </a:folHlink>
    </a:clrScheme>
    <a:fontScheme name="Kontur Segoe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lIns="0" anchor="b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11688</TotalTime>
  <Words>760</Words>
  <Application>Microsoft Office PowerPoint</Application>
  <PresentationFormat>Широкоэкранный</PresentationFormat>
  <Paragraphs>175</Paragraphs>
  <Slides>48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4" baseType="lpstr">
      <vt:lpstr>Arial</vt:lpstr>
      <vt:lpstr>Calibri</vt:lpstr>
      <vt:lpstr>Segoe UI</vt:lpstr>
      <vt:lpstr>Segoe UI Light</vt:lpstr>
      <vt:lpstr>Wingdings</vt:lpstr>
      <vt:lpstr>Тема Контур</vt:lpstr>
      <vt:lpstr>Ведущие разработчики учат меня писать автотесты</vt:lpstr>
      <vt:lpstr>Как покрыть автотестами весь регресс?</vt:lpstr>
      <vt:lpstr>Например, так</vt:lpstr>
      <vt:lpstr>Просто договоритесь с разработчиками</vt:lpstr>
      <vt:lpstr>О чем доклад</vt:lpstr>
      <vt:lpstr>Про нас</vt:lpstr>
      <vt:lpstr>В команду приходят новые люди</vt:lpstr>
      <vt:lpstr>Цели тестеров</vt:lpstr>
      <vt:lpstr>Чем меньше багов найду, тем быстрее релиз</vt:lpstr>
      <vt:lpstr>Тестировщики, почему так медленно?</vt:lpstr>
      <vt:lpstr>Тестировщики, почему так медленно?</vt:lpstr>
      <vt:lpstr>Тестировщики, почему так медленно?</vt:lpstr>
      <vt:lpstr>Как отвечать на вопросы команды?</vt:lpstr>
      <vt:lpstr>А если нас не спросили?</vt:lpstr>
      <vt:lpstr>Случай: помогите с тестами</vt:lpstr>
      <vt:lpstr>Что из этого выйдет</vt:lpstr>
      <vt:lpstr>Случай: помогите с тестами</vt:lpstr>
      <vt:lpstr>Случай: помогите с тестами</vt:lpstr>
      <vt:lpstr>Потратить полчаса и помочь с тестом</vt:lpstr>
      <vt:lpstr>Покажите, что помощь неизбежна</vt:lpstr>
      <vt:lpstr>Случай: «давайте я вам помогу»</vt:lpstr>
      <vt:lpstr>Не обламывайте разработчиков</vt:lpstr>
      <vt:lpstr>Доработки в тестах должны радовать людей</vt:lpstr>
      <vt:lpstr>Случай: можешь поревьюить?</vt:lpstr>
      <vt:lpstr>Не сваливайте ответственность на разработчиков</vt:lpstr>
      <vt:lpstr>Доработки в тестах должны радовать людей</vt:lpstr>
      <vt:lpstr>Про нестабильные тесты</vt:lpstr>
      <vt:lpstr>Почему нестабильные тесты бесят?</vt:lpstr>
      <vt:lpstr>Тесты чинит только тот, кому они нужны</vt:lpstr>
      <vt:lpstr>Раздражение – тоже мотивация</vt:lpstr>
      <vt:lpstr>Как этим воспользоваться?</vt:lpstr>
      <vt:lpstr>Презентация PowerPoint</vt:lpstr>
      <vt:lpstr>Как этим воспользоваться?</vt:lpstr>
      <vt:lpstr>Как спланировать развитие тестов  (по-быстрому)</vt:lpstr>
      <vt:lpstr>Как спланировать развитие тестов</vt:lpstr>
      <vt:lpstr>Как у нас</vt:lpstr>
      <vt:lpstr>Задачки по тестам будут делать, если они хорошо выглядят</vt:lpstr>
      <vt:lpstr>Как сделать задачу красивой</vt:lpstr>
      <vt:lpstr>Такие задачи удобно давать стажерам</vt:lpstr>
      <vt:lpstr>Случай: у разработчика кончились задачи</vt:lpstr>
      <vt:lpstr>Трюк: как ставить задачи</vt:lpstr>
      <vt:lpstr>Не забывайте делать задачи сами :)</vt:lpstr>
      <vt:lpstr>Почему всё это сложно?</vt:lpstr>
      <vt:lpstr>Когда договориться не получится?</vt:lpstr>
      <vt:lpstr>Итого</vt:lpstr>
      <vt:lpstr>Что имеем</vt:lpstr>
      <vt:lpstr>Что делать, чтобы команда помогла</vt:lpstr>
      <vt:lpstr>Спасибо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Контур 4:3</dc:title>
  <dc:subject/>
  <dc:creator>Рощупкин Виталий Сергеевич</dc:creator>
  <cp:keywords/>
  <dc:description/>
  <cp:lastModifiedBy>Рощупкин Виталий Сергеевич</cp:lastModifiedBy>
  <cp:revision>656</cp:revision>
  <dcterms:created xsi:type="dcterms:W3CDTF">2014-03-14T10:29:29Z</dcterms:created>
  <dcterms:modified xsi:type="dcterms:W3CDTF">2019-05-29T11:20:29Z</dcterms:modified>
  <cp:category/>
</cp:coreProperties>
</file>