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1" r:id="rId3"/>
    <p:sldId id="263" r:id="rId4"/>
    <p:sldId id="264" r:id="rId5"/>
    <p:sldId id="262" r:id="rId6"/>
    <p:sldId id="265" r:id="rId7"/>
    <p:sldId id="273" r:id="rId8"/>
    <p:sldId id="274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9" autoAdjust="0"/>
  </p:normalViewPr>
  <p:slideViewPr>
    <p:cSldViewPr snapToObjects="1">
      <p:cViewPr varScale="1">
        <p:scale>
          <a:sx n="75" d="100"/>
          <a:sy n="75" d="100"/>
        </p:scale>
        <p:origin x="-12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31.01.2014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31.01.2014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r>
              <a:rPr lang="ru-RU" sz="3200" dirty="0"/>
              <a:t>Подготовка </a:t>
            </a:r>
            <a:r>
              <a:rPr lang="ru-RU" sz="3200" dirty="0" err="1"/>
              <a:t>апдейта</a:t>
            </a:r>
            <a:r>
              <a:rPr lang="ru-RU" sz="3200" dirty="0"/>
              <a:t> мобильного приложения "Одноклассники"</a:t>
            </a:r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Максим Белявский. </a:t>
            </a:r>
            <a:r>
              <a:rPr lang="lv-LV" dirty="0" smtClean="0">
                <a:solidFill>
                  <a:srgbClr val="898989"/>
                </a:solidFill>
              </a:rPr>
              <a:t>Odnoklassniki.ru</a:t>
            </a:r>
            <a:endParaRPr lang="en-US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Регрессионное тестирование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/>
              <a:t>почему регрессионное тестирование так важно в мобильной разработке</a:t>
            </a:r>
            <a:r>
              <a:rPr lang="ru-RU" dirty="0" smtClean="0"/>
              <a:t>?</a:t>
            </a:r>
          </a:p>
          <a:p>
            <a:r>
              <a:rPr lang="ru-RU" dirty="0"/>
              <a:t>анализ критичных проблем </a:t>
            </a:r>
            <a:r>
              <a:rPr lang="ru-RU" dirty="0" smtClean="0"/>
              <a:t>предыдущих </a:t>
            </a:r>
            <a:r>
              <a:rPr lang="ru-RU" dirty="0" err="1" smtClean="0"/>
              <a:t>апдейтов</a:t>
            </a:r>
            <a:endParaRPr lang="ru-RU" dirty="0"/>
          </a:p>
          <a:p>
            <a:r>
              <a:rPr lang="ru-RU" dirty="0" smtClean="0"/>
              <a:t>создание списка проверок для финальной сборки приложения</a:t>
            </a:r>
          </a:p>
          <a:p>
            <a:r>
              <a:rPr lang="ru-RU" dirty="0" smtClean="0"/>
              <a:t>в попытках по-новому взглянуть на тестируемые сервисы…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134219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Советы по дополнительным методикам тестирования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/>
              <a:t>Тестирование путём сравнения с текущей версией в </a:t>
            </a:r>
            <a:r>
              <a:rPr lang="ru-RU" dirty="0" err="1" smtClean="0"/>
              <a:t>маркете</a:t>
            </a:r>
            <a:endParaRPr lang="lv-LV" dirty="0"/>
          </a:p>
          <a:p>
            <a:r>
              <a:rPr lang="ru-RU" dirty="0"/>
              <a:t>Тестирование в роли реального </a:t>
            </a:r>
            <a:r>
              <a:rPr lang="ru-RU" dirty="0" smtClean="0"/>
              <a:t>пользователя</a:t>
            </a:r>
            <a:endParaRPr lang="lv-LV" dirty="0" smtClean="0"/>
          </a:p>
          <a:p>
            <a:r>
              <a:rPr lang="ru-RU" dirty="0"/>
              <a:t>Упрощение </a:t>
            </a:r>
            <a:r>
              <a:rPr lang="ru-RU" dirty="0" err="1"/>
              <a:t>юзабилити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48008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err="1"/>
              <a:t>Предрелизная</a:t>
            </a:r>
            <a:r>
              <a:rPr lang="ru-RU" dirty="0"/>
              <a:t> проверка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Примеры проблем с которыми мы </a:t>
            </a:r>
            <a:r>
              <a:rPr lang="ru-RU" dirty="0" err="1" smtClean="0"/>
              <a:t>столнулись</a:t>
            </a:r>
            <a:r>
              <a:rPr lang="ru-RU" dirty="0" smtClean="0"/>
              <a:t> при выкладке приложения</a:t>
            </a:r>
          </a:p>
          <a:p>
            <a:r>
              <a:rPr lang="ru-RU" dirty="0" smtClean="0"/>
              <a:t>Создание списка обязательных проверок</a:t>
            </a:r>
          </a:p>
        </p:txBody>
      </p:sp>
    </p:spTree>
    <p:extLst>
      <p:ext uri="{BB962C8B-B14F-4D97-AF65-F5344CB8AC3E}">
        <p14:creationId xmlns:p14="http://schemas.microsoft.com/office/powerpoint/2010/main" val="276073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Выкладка в </a:t>
            </a:r>
            <a:r>
              <a:rPr lang="ru-RU" dirty="0" err="1"/>
              <a:t>маркет</a:t>
            </a:r>
            <a:r>
              <a:rPr lang="ru-RU" dirty="0"/>
              <a:t> 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Особенности выкладки в различные магазины приложений для </a:t>
            </a:r>
            <a:r>
              <a:rPr lang="lv-LV" dirty="0" smtClean="0"/>
              <a:t>iOS / Android / WinPhone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Возможности для выкладки </a:t>
            </a:r>
            <a:r>
              <a:rPr lang="ru-RU" dirty="0" err="1" smtClean="0"/>
              <a:t>багфиксовых</a:t>
            </a:r>
            <a:r>
              <a:rPr lang="ru-RU" dirty="0" smtClean="0"/>
              <a:t> </a:t>
            </a:r>
            <a:r>
              <a:rPr lang="ru-RU" dirty="0" err="1" smtClean="0"/>
              <a:t>апдейтов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6422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Сбор и анализ </a:t>
            </a:r>
            <a:r>
              <a:rPr lang="ru-RU" dirty="0" smtClean="0"/>
              <a:t>пробле</a:t>
            </a:r>
            <a:r>
              <a:rPr lang="ru-RU" dirty="0"/>
              <a:t>м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Сбор и анализ проблем для подготовки </a:t>
            </a:r>
            <a:r>
              <a:rPr lang="ru-RU" dirty="0" err="1"/>
              <a:t>багфиксовых</a:t>
            </a:r>
            <a:r>
              <a:rPr lang="ru-RU" dirty="0"/>
              <a:t> </a:t>
            </a:r>
            <a:r>
              <a:rPr lang="ru-RU" dirty="0" err="1" smtClean="0"/>
              <a:t>апдейтов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откуда и какие отзывы собираем</a:t>
            </a:r>
          </a:p>
          <a:p>
            <a:r>
              <a:rPr lang="ru-RU" dirty="0" smtClean="0"/>
              <a:t>как анализируем и используем</a:t>
            </a:r>
          </a:p>
        </p:txBody>
      </p:sp>
    </p:spTree>
    <p:extLst>
      <p:ext uri="{BB962C8B-B14F-4D97-AF65-F5344CB8AC3E}">
        <p14:creationId xmlns:p14="http://schemas.microsoft.com/office/powerpoint/2010/main" val="1395734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Подготовка </a:t>
            </a:r>
            <a:r>
              <a:rPr lang="ru-RU" dirty="0" err="1"/>
              <a:t>багфиксового</a:t>
            </a:r>
            <a:r>
              <a:rPr lang="ru-RU" dirty="0"/>
              <a:t> </a:t>
            </a:r>
            <a:r>
              <a:rPr lang="ru-RU" dirty="0" err="1"/>
              <a:t>апдейта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Как подготавливается срочный </a:t>
            </a:r>
            <a:r>
              <a:rPr lang="ru-RU" dirty="0" err="1" smtClean="0"/>
              <a:t>багфиксовый</a:t>
            </a:r>
            <a:r>
              <a:rPr lang="ru-RU" dirty="0" smtClean="0"/>
              <a:t> релиз: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создание базы данных для поступающей информации о проблемах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12817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Подготовительные этапы </a:t>
            </a:r>
            <a:r>
              <a:rPr lang="ru-RU" dirty="0" smtClean="0"/>
              <a:t>тестирования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Подготовительные этапы тестирования</a:t>
            </a:r>
            <a:r>
              <a:rPr lang="ru-RU" dirty="0" smtClean="0"/>
              <a:t>:</a:t>
            </a:r>
            <a:endParaRPr lang="lv-LV" dirty="0" smtClean="0"/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изучение </a:t>
            </a:r>
            <a:r>
              <a:rPr lang="ru-RU" dirty="0"/>
              <a:t>целевой </a:t>
            </a:r>
            <a:r>
              <a:rPr lang="ru-RU" dirty="0" smtClean="0"/>
              <a:t>аудитории</a:t>
            </a:r>
          </a:p>
          <a:p>
            <a:r>
              <a:rPr lang="ru-RU" dirty="0" smtClean="0"/>
              <a:t>анализ </a:t>
            </a:r>
            <a:r>
              <a:rPr lang="ru-RU" dirty="0"/>
              <a:t>рыночных тенденций распространения мобильных </a:t>
            </a:r>
            <a:r>
              <a:rPr lang="ru-RU" dirty="0" smtClean="0"/>
              <a:t>устройств</a:t>
            </a:r>
          </a:p>
          <a:p>
            <a:r>
              <a:rPr lang="ru-RU" dirty="0" smtClean="0"/>
              <a:t>обсуждение </a:t>
            </a:r>
            <a:r>
              <a:rPr lang="ru-RU" dirty="0"/>
              <a:t>и тестирование </a:t>
            </a:r>
            <a:r>
              <a:rPr lang="ru-RU" dirty="0" smtClean="0"/>
              <a:t>спецификации</a:t>
            </a:r>
          </a:p>
          <a:p>
            <a:r>
              <a:rPr lang="ru-RU" dirty="0" smtClean="0"/>
              <a:t>написание </a:t>
            </a:r>
            <a:r>
              <a:rPr lang="ru-RU" dirty="0" err="1" smtClean="0"/>
              <a:t>тестплана</a:t>
            </a:r>
            <a:r>
              <a:rPr lang="ru-RU" dirty="0" smtClean="0"/>
              <a:t> </a:t>
            </a:r>
            <a:r>
              <a:rPr lang="ru-RU" dirty="0"/>
              <a:t>по </a:t>
            </a:r>
            <a:r>
              <a:rPr lang="ru-RU" dirty="0" smtClean="0"/>
              <a:t>новым сервисам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 smtClean="0"/>
              <a:t>апдейте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Первое тестирование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Первое тестирование и на что следует обращать </a:t>
            </a:r>
            <a:r>
              <a:rPr lang="ru-RU" dirty="0" smtClean="0"/>
              <a:t>внимание: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т</a:t>
            </a:r>
            <a:r>
              <a:rPr lang="ru-RU" dirty="0" smtClean="0"/>
              <a:t>естирование </a:t>
            </a:r>
            <a:r>
              <a:rPr lang="ru-RU" dirty="0" err="1"/>
              <a:t>юзабилити</a:t>
            </a:r>
            <a:r>
              <a:rPr lang="ru-RU" dirty="0"/>
              <a:t> </a:t>
            </a:r>
            <a:r>
              <a:rPr lang="ru-RU" dirty="0" smtClean="0"/>
              <a:t>и интерфейса</a:t>
            </a:r>
            <a:endParaRPr lang="ru-RU" dirty="0"/>
          </a:p>
          <a:p>
            <a:r>
              <a:rPr lang="ru-RU" dirty="0" smtClean="0"/>
              <a:t>поиск </a:t>
            </a:r>
            <a:r>
              <a:rPr lang="ru-RU" dirty="0"/>
              <a:t>критичных </a:t>
            </a:r>
            <a:r>
              <a:rPr lang="ru-RU" dirty="0" smtClean="0"/>
              <a:t>проблем</a:t>
            </a:r>
            <a:endParaRPr lang="ru-RU" dirty="0"/>
          </a:p>
          <a:p>
            <a:r>
              <a:rPr lang="ru-RU" dirty="0" smtClean="0"/>
              <a:t>потребление ресурсов</a:t>
            </a:r>
            <a:endParaRPr lang="ru-RU" dirty="0"/>
          </a:p>
          <a:p>
            <a:r>
              <a:rPr lang="ru-RU" dirty="0" smtClean="0"/>
              <a:t>выбор </a:t>
            </a:r>
            <a:r>
              <a:rPr lang="ru-RU" dirty="0"/>
              <a:t>различных </a:t>
            </a:r>
            <a:r>
              <a:rPr lang="ru-RU" dirty="0" smtClean="0"/>
              <a:t>подходов, компонентов и вариантов дизайна</a:t>
            </a:r>
          </a:p>
        </p:txBody>
      </p:sp>
    </p:spTree>
    <p:extLst>
      <p:ext uri="{BB962C8B-B14F-4D97-AF65-F5344CB8AC3E}">
        <p14:creationId xmlns:p14="http://schemas.microsoft.com/office/powerpoint/2010/main" val="517241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Тестирование в лаборатории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Э</a:t>
            </a:r>
            <a:r>
              <a:rPr lang="ru-RU" dirty="0" smtClean="0"/>
              <a:t>кспериментальный </a:t>
            </a:r>
            <a:r>
              <a:rPr lang="ru-RU" dirty="0"/>
              <a:t>опыт тестирования прототипа в </a:t>
            </a:r>
            <a:r>
              <a:rPr lang="ru-RU" dirty="0" err="1" smtClean="0"/>
              <a:t>юзабилити</a:t>
            </a:r>
            <a:r>
              <a:rPr lang="ru-RU" dirty="0" smtClean="0"/>
              <a:t>-лаборатории.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Примеры тестирования с </a:t>
            </a:r>
            <a:r>
              <a:rPr lang="ru-RU" dirty="0"/>
              <a:t>использованием </a:t>
            </a:r>
            <a:r>
              <a:rPr lang="ru-RU" dirty="0" smtClean="0"/>
              <a:t>стенда </a:t>
            </a:r>
            <a:r>
              <a:rPr lang="en-US" dirty="0" smtClean="0"/>
              <a:t>Eye-tracking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Выводы по результатам тестирования и анализ полученного опыта.</a:t>
            </a:r>
          </a:p>
        </p:txBody>
      </p:sp>
    </p:spTree>
    <p:extLst>
      <p:ext uri="{BB962C8B-B14F-4D97-AF65-F5344CB8AC3E}">
        <p14:creationId xmlns:p14="http://schemas.microsoft.com/office/powerpoint/2010/main" val="1413077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Методы ручного тестирования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тестирование </a:t>
            </a:r>
            <a:r>
              <a:rPr lang="ru-RU" dirty="0"/>
              <a:t>совместимости</a:t>
            </a:r>
          </a:p>
          <a:p>
            <a:r>
              <a:rPr lang="ru-RU" dirty="0" err="1" smtClean="0"/>
              <a:t>юзабилити</a:t>
            </a:r>
            <a:r>
              <a:rPr lang="ru-RU" dirty="0" smtClean="0"/>
              <a:t>-тестирование</a:t>
            </a:r>
            <a:endParaRPr lang="ru-RU" dirty="0"/>
          </a:p>
          <a:p>
            <a:r>
              <a:rPr lang="ru-RU" dirty="0" smtClean="0"/>
              <a:t>функциональное </a:t>
            </a:r>
            <a:r>
              <a:rPr lang="ru-RU" dirty="0"/>
              <a:t>тестирование </a:t>
            </a:r>
          </a:p>
          <a:p>
            <a:r>
              <a:rPr lang="ru-RU" dirty="0" smtClean="0"/>
              <a:t>тестирование </a:t>
            </a:r>
            <a:r>
              <a:rPr lang="ru-RU" dirty="0"/>
              <a:t>интерфейса </a:t>
            </a:r>
          </a:p>
          <a:p>
            <a:r>
              <a:rPr lang="ru-RU" dirty="0" smtClean="0"/>
              <a:t>тестирование </a:t>
            </a:r>
            <a:r>
              <a:rPr lang="ru-RU" dirty="0"/>
              <a:t>производительности</a:t>
            </a:r>
          </a:p>
          <a:p>
            <a:r>
              <a:rPr lang="ru-RU" dirty="0" smtClean="0"/>
              <a:t>тестирование </a:t>
            </a:r>
            <a:r>
              <a:rPr lang="ru-RU" dirty="0"/>
              <a:t>на внешнее воздействие</a:t>
            </a:r>
          </a:p>
          <a:p>
            <a:r>
              <a:rPr lang="ru-RU" dirty="0" smtClean="0"/>
              <a:t>тестирование </a:t>
            </a:r>
            <a:r>
              <a:rPr lang="ru-RU" dirty="0"/>
              <a:t>стабильности</a:t>
            </a:r>
          </a:p>
          <a:p>
            <a:r>
              <a:rPr lang="ru-RU" dirty="0" smtClean="0"/>
              <a:t>тестирование </a:t>
            </a:r>
            <a:r>
              <a:rPr lang="ru-RU" dirty="0"/>
              <a:t>энергопотребления</a:t>
            </a:r>
          </a:p>
          <a:p>
            <a:r>
              <a:rPr lang="ru-RU" dirty="0" smtClean="0"/>
              <a:t>тестирование </a:t>
            </a:r>
            <a:r>
              <a:rPr lang="ru-RU" dirty="0"/>
              <a:t>локализации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2478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Проблемы при тестировании </a:t>
            </a:r>
            <a:r>
              <a:rPr lang="lv-LV" dirty="0" smtClean="0"/>
              <a:t>iOS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проблемы связанные с тестированием данной платформы</a:t>
            </a:r>
          </a:p>
          <a:p>
            <a:r>
              <a:rPr lang="ru-RU" dirty="0" smtClean="0"/>
              <a:t>популярные тест-кейсы</a:t>
            </a:r>
          </a:p>
          <a:p>
            <a:r>
              <a:rPr lang="ru-RU" dirty="0" smtClean="0"/>
              <a:t>специфичные баги</a:t>
            </a:r>
          </a:p>
        </p:txBody>
      </p:sp>
    </p:spTree>
    <p:extLst>
      <p:ext uri="{BB962C8B-B14F-4D97-AF65-F5344CB8AC3E}">
        <p14:creationId xmlns:p14="http://schemas.microsoft.com/office/powerpoint/2010/main" val="2337725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Проблемы при тестировании </a:t>
            </a:r>
            <a:r>
              <a:rPr lang="lv-LV" dirty="0" smtClean="0"/>
              <a:t>Android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проблемы </a:t>
            </a:r>
            <a:r>
              <a:rPr lang="ru-RU" dirty="0"/>
              <a:t>связанные с тестированием данной платформы</a:t>
            </a:r>
          </a:p>
          <a:p>
            <a:r>
              <a:rPr lang="ru-RU" dirty="0" smtClean="0"/>
              <a:t>популярные </a:t>
            </a:r>
            <a:r>
              <a:rPr lang="ru-RU" dirty="0"/>
              <a:t>тест-кейсы</a:t>
            </a:r>
          </a:p>
          <a:p>
            <a:r>
              <a:rPr lang="ru-RU" dirty="0" smtClean="0"/>
              <a:t>специфичные баги</a:t>
            </a:r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52821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Проблемы при тестировании </a:t>
            </a:r>
            <a:r>
              <a:rPr lang="lv-LV" dirty="0" smtClean="0"/>
              <a:t>WinPhone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проблемы </a:t>
            </a:r>
            <a:r>
              <a:rPr lang="ru-RU" dirty="0"/>
              <a:t>связанные с тестированием данной платформы</a:t>
            </a:r>
          </a:p>
          <a:p>
            <a:r>
              <a:rPr lang="ru-RU" dirty="0" smtClean="0"/>
              <a:t>популярные </a:t>
            </a:r>
            <a:r>
              <a:rPr lang="ru-RU" dirty="0"/>
              <a:t>тест-кейсы</a:t>
            </a:r>
          </a:p>
          <a:p>
            <a:r>
              <a:rPr lang="ru-RU" dirty="0" smtClean="0"/>
              <a:t>специфичные баги</a:t>
            </a:r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415692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Тестирование в реальных условиях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примеры, наглядно демонстрирующие необходимость тестирование приложения в реальных условиях</a:t>
            </a:r>
          </a:p>
          <a:p>
            <a:r>
              <a:rPr lang="ru-RU" dirty="0" smtClean="0"/>
              <a:t>проверка на фокус-группе</a:t>
            </a:r>
          </a:p>
          <a:p>
            <a:r>
              <a:rPr lang="ru-RU" dirty="0" smtClean="0"/>
              <a:t>советы по тестированию</a:t>
            </a:r>
          </a:p>
        </p:txBody>
      </p:sp>
    </p:spTree>
    <p:extLst>
      <p:ext uri="{BB962C8B-B14F-4D97-AF65-F5344CB8AC3E}">
        <p14:creationId xmlns:p14="http://schemas.microsoft.com/office/powerpoint/2010/main" val="341135917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1013</TotalTime>
  <Words>304</Words>
  <Application>Microsoft Office PowerPoint</Application>
  <PresentationFormat>Экран (4:3)</PresentationFormat>
  <Paragraphs>74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2_Office Theme</vt:lpstr>
      <vt:lpstr>Подготовка апдейта мобильного приложения "Одноклассники"</vt:lpstr>
      <vt:lpstr>Подготовительные этапы тестирования</vt:lpstr>
      <vt:lpstr>Первое тестирование</vt:lpstr>
      <vt:lpstr>Тестирование в лаборатории</vt:lpstr>
      <vt:lpstr>Методы ручного тестирования</vt:lpstr>
      <vt:lpstr>Проблемы при тестировании iOS</vt:lpstr>
      <vt:lpstr>Проблемы при тестировании Android</vt:lpstr>
      <vt:lpstr>Проблемы при тестировании WinPhone</vt:lpstr>
      <vt:lpstr>Тестирование в реальных условиях</vt:lpstr>
      <vt:lpstr>Регрессионное тестирование</vt:lpstr>
      <vt:lpstr>Советы по дополнительным методикам тестирования</vt:lpstr>
      <vt:lpstr>Предрелизная проверка</vt:lpstr>
      <vt:lpstr>Выкладка в маркет </vt:lpstr>
      <vt:lpstr>Сбор и анализ проблем</vt:lpstr>
      <vt:lpstr>Подготовка багфиксового апдейта</vt:lpstr>
    </vt:vector>
  </TitlesOfParts>
  <Company>УЦ Люксофт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Maksims Belavskis</cp:lastModifiedBy>
  <cp:revision>49</cp:revision>
  <dcterms:created xsi:type="dcterms:W3CDTF">2008-04-02T17:11:54Z</dcterms:created>
  <dcterms:modified xsi:type="dcterms:W3CDTF">2014-01-31T16:03:35Z</dcterms:modified>
</cp:coreProperties>
</file>