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6" r:id="rId9"/>
    <p:sldId id="267" r:id="rId10"/>
    <p:sldId id="268" r:id="rId11"/>
    <p:sldId id="275" r:id="rId12"/>
    <p:sldId id="262" r:id="rId13"/>
    <p:sldId id="263" r:id="rId14"/>
    <p:sldId id="264" r:id="rId15"/>
    <p:sldId id="270" r:id="rId16"/>
    <p:sldId id="271" r:id="rId17"/>
    <p:sldId id="273" r:id="rId18"/>
    <p:sldId id="276" r:id="rId19"/>
    <p:sldId id="277" r:id="rId20"/>
    <p:sldId id="278" r:id="rId21"/>
    <p:sldId id="280" r:id="rId22"/>
    <p:sldId id="281" r:id="rId23"/>
    <p:sldId id="279" r:id="rId24"/>
    <p:sldId id="274" r:id="rId25"/>
    <p:sldId id="289" r:id="rId26"/>
    <p:sldId id="290" r:id="rId27"/>
    <p:sldId id="291" r:id="rId28"/>
    <p:sldId id="292" r:id="rId29"/>
    <p:sldId id="293" r:id="rId30"/>
    <p:sldId id="294" r:id="rId31"/>
    <p:sldId id="317" r:id="rId32"/>
    <p:sldId id="299" r:id="rId33"/>
    <p:sldId id="318" r:id="rId34"/>
    <p:sldId id="295" r:id="rId35"/>
    <p:sldId id="304" r:id="rId36"/>
    <p:sldId id="305" r:id="rId37"/>
    <p:sldId id="303" r:id="rId38"/>
    <p:sldId id="296" r:id="rId39"/>
    <p:sldId id="306" r:id="rId40"/>
    <p:sldId id="310" r:id="rId41"/>
    <p:sldId id="311" r:id="rId42"/>
    <p:sldId id="307" r:id="rId43"/>
    <p:sldId id="319" r:id="rId44"/>
    <p:sldId id="308" r:id="rId45"/>
    <p:sldId id="309" r:id="rId46"/>
    <p:sldId id="297" r:id="rId47"/>
    <p:sldId id="312" r:id="rId48"/>
    <p:sldId id="314" r:id="rId49"/>
    <p:sldId id="298" r:id="rId50"/>
    <p:sldId id="313" r:id="rId51"/>
    <p:sldId id="315" r:id="rId52"/>
    <p:sldId id="316" r:id="rId53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E947B"/>
    <a:srgbClr val="1C5446"/>
    <a:srgbClr val="82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28E62-9927-43F1-B593-7A8ECE17FA9C}" v="20" dt="2020-11-05T23:16:46.612"/>
    <p1510:client id="{9F71161C-1964-4932-BCD4-1F1FFA7F0EBE}" v="92" dt="2020-11-05T23:07:29.431"/>
    <p1510:client id="{AE045C68-769B-4308-8D37-C732886AF3EE}" v="20" dt="2020-11-05T22:54:26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81"/>
    <p:restoredTop sz="94649"/>
  </p:normalViewPr>
  <p:slideViewPr>
    <p:cSldViewPr>
      <p:cViewPr varScale="1">
        <p:scale>
          <a:sx n="192" d="100"/>
          <a:sy n="192" d="100"/>
        </p:scale>
        <p:origin x="2560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95FE3A92-EE19-400E-A0B1-97D2D075EB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9506717-23A6-41F2-A3CB-FF39271D66D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DD580FD-E7A1-412C-842B-F69CCF4D020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5896329-0BF1-4797-BCF9-6ED4C8BFE03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2ECBC04A-F89F-48F7-912D-F53FB61AF8B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AA10B51-7CE4-47EC-B6E1-E3DB5E08F9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1E48D156-9DAF-4A3D-AD70-5637031991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29AF2CCA-4AA6-4025-8CA6-F0F8995BA3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B88652-26AD-4000-AF6E-E2FC9927C66D}" type="slidenum">
              <a:rPr lang="ru-RU" altLang="ru-RU" sz="1400" smtClean="0"/>
              <a:pPr>
                <a:spcBef>
                  <a:spcPct val="0"/>
                </a:spcBef>
              </a:pPr>
              <a:t>1</a:t>
            </a:fld>
            <a:endParaRPr lang="ru-RU" altLang="ru-RU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42E7E39E-28D8-49A5-88CF-5A8D1302C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F7F0EE7F-DF65-4BE5-9FE3-2130A63215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E3A044FF-4630-4BED-82F0-3633125791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BFC6C48-2646-40D9-8D5E-600982FFF0A3}" type="slidenum">
              <a:rPr lang="ru-RU" altLang="ru-RU" sz="1400" smtClean="0"/>
              <a:pPr>
                <a:spcBef>
                  <a:spcPct val="0"/>
                </a:spcBef>
              </a:pPr>
              <a:t>10</a:t>
            </a:fld>
            <a:endParaRPr lang="ru-RU" altLang="ru-RU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7988689D-1DFF-43B0-B646-BA568D5F80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D2804B80-1AAC-4407-91D4-70DBFC1DB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A876CD63-C108-4F8B-85A8-E0B97B23F7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A1C785A-7432-49BD-ACA1-A996B4323EB6}" type="slidenum">
              <a:rPr lang="ru-RU" altLang="ru-RU" sz="1400" smtClean="0"/>
              <a:pPr>
                <a:spcBef>
                  <a:spcPct val="0"/>
                </a:spcBef>
              </a:pPr>
              <a:t>11</a:t>
            </a:fld>
            <a:endParaRPr lang="ru-RU" altLang="ru-RU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FAE71323-8CC3-48DD-926A-E76770104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8A6CA812-D210-498B-B366-C8A85DC9D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6EA4AA55-A092-40F5-A87D-A4133F1B32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188E09-DC92-4C77-9429-CF302390065C}" type="slidenum">
              <a:rPr lang="ru-RU" altLang="ru-RU" sz="1400" smtClean="0"/>
              <a:pPr>
                <a:spcBef>
                  <a:spcPct val="0"/>
                </a:spcBef>
              </a:pPr>
              <a:t>12</a:t>
            </a:fld>
            <a:endParaRPr lang="ru-RU" altLang="ru-RU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766B34D9-B77A-45B7-8F86-C06F5392B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5BD71D9A-359B-48DA-A402-49F82936A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1AA9722E-79D0-4FB8-822D-57215390E0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610E54-9E1A-41CA-A4A6-C2B1D91C7EB3}" type="slidenum">
              <a:rPr lang="ru-RU" altLang="ru-RU" sz="1400" smtClean="0"/>
              <a:pPr>
                <a:spcBef>
                  <a:spcPct val="0"/>
                </a:spcBef>
              </a:pPr>
              <a:t>13</a:t>
            </a:fld>
            <a:endParaRPr lang="ru-RU" altLang="ru-RU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BF7C95A0-F0D6-42AF-9B26-CE8E8FB87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D3C58636-C2A2-4A97-A5B5-AF322467E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00F0D2BB-768F-4E91-B563-1882B525F8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4DDE56-15E3-431B-966C-4D243F5C027A}" type="slidenum">
              <a:rPr lang="ru-RU" altLang="ru-RU" sz="1400" smtClean="0"/>
              <a:pPr>
                <a:spcBef>
                  <a:spcPct val="0"/>
                </a:spcBef>
              </a:pPr>
              <a:t>14</a:t>
            </a:fld>
            <a:endParaRPr lang="ru-RU" altLang="ru-RU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38FEBB0E-94C7-4DC2-8935-63A5276D00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0F218336-FEAA-47E4-8D63-A6385DB29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9327542D-2388-4B0B-AE57-3954A38A57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D4941F-8110-40D5-A20C-A6C9994DE4BE}" type="slidenum">
              <a:rPr lang="ru-RU" altLang="ru-RU" sz="1400" smtClean="0"/>
              <a:pPr>
                <a:spcBef>
                  <a:spcPct val="0"/>
                </a:spcBef>
              </a:pPr>
              <a:t>15</a:t>
            </a:fld>
            <a:endParaRPr lang="ru-RU" altLang="ru-RU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417562F-549A-4BC6-8F38-D44ECDC98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787ABF83-A7A2-4826-B11A-12656603E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6B3DD8F9-79B9-4689-9183-CE8CF37FDE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05815C-A5BE-4C21-9241-56170898CBC0}" type="slidenum">
              <a:rPr lang="ru-RU" altLang="ru-RU" sz="1400" smtClean="0"/>
              <a:pPr>
                <a:spcBef>
                  <a:spcPct val="0"/>
                </a:spcBef>
              </a:pPr>
              <a:t>16</a:t>
            </a:fld>
            <a:endParaRPr lang="ru-RU" altLang="ru-RU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CC9D9B46-8529-421D-9C88-5B48291F0E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B970224B-16DA-4A08-94EF-EFE4567B0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DF24A159-9C6C-4634-99EA-3C8BD30B16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9358F4-C1C2-40D6-B217-2FC41C27931A}" type="slidenum">
              <a:rPr lang="ru-RU" altLang="ru-RU" sz="1400" smtClean="0"/>
              <a:pPr>
                <a:spcBef>
                  <a:spcPct val="0"/>
                </a:spcBef>
              </a:pPr>
              <a:t>17</a:t>
            </a:fld>
            <a:endParaRPr lang="ru-RU" altLang="ru-RU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11FA6916-4AD0-4BA8-90D1-D9C318133D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643F966E-1DEA-4974-BD4A-B2FD06E24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87BBF67B-780F-48A9-895D-CF6DF09F60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BF5204-623F-4C99-B01C-9CB7B31C3059}" type="slidenum">
              <a:rPr lang="ru-RU" altLang="ru-RU" sz="1400" smtClean="0"/>
              <a:pPr>
                <a:spcBef>
                  <a:spcPct val="0"/>
                </a:spcBef>
              </a:pPr>
              <a:t>18</a:t>
            </a:fld>
            <a:endParaRPr lang="ru-RU" altLang="ru-RU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9F162C22-756C-435E-9CCA-5A250BB72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996C4200-9B5A-4A98-A6D6-833DFEBD1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>
            <a:extLst>
              <a:ext uri="{FF2B5EF4-FFF2-40B4-BE49-F238E27FC236}">
                <a16:creationId xmlns:a16="http://schemas.microsoft.com/office/drawing/2014/main" id="{5AB4BE74-790F-400F-8D3C-C84BAC9C01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F8E424-0990-43BE-8E3A-C69373B6BA17}" type="slidenum">
              <a:rPr lang="ru-RU" altLang="ru-RU" sz="1400" smtClean="0"/>
              <a:pPr>
                <a:spcBef>
                  <a:spcPct val="0"/>
                </a:spcBef>
              </a:pPr>
              <a:t>19</a:t>
            </a:fld>
            <a:endParaRPr lang="ru-RU" altLang="ru-RU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67B55ED2-0821-4F60-AAA0-D543E638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6E58F3D7-C4BC-4D0D-84C9-0C4483C738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ABEE9C49-4A44-43CB-A484-995ECE66AF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8E02C2-4A03-4670-B2B8-18FB572A1FC5}" type="slidenum">
              <a:rPr lang="ru-RU" altLang="ru-RU" sz="1400" smtClean="0"/>
              <a:pPr>
                <a:spcBef>
                  <a:spcPct val="0"/>
                </a:spcBef>
              </a:pPr>
              <a:t>2</a:t>
            </a:fld>
            <a:endParaRPr lang="ru-RU" altLang="ru-RU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DB6818F0-F43A-4FD9-8972-2F3359975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776BD5A7-2A0E-420A-B368-A49EEAAFE4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52FC0760-60B4-4A69-AA09-685915145A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554423-BCD2-4101-8B84-6F0BFC0838E5}" type="slidenum">
              <a:rPr lang="ru-RU" altLang="ru-RU" sz="1400" smtClean="0"/>
              <a:pPr>
                <a:spcBef>
                  <a:spcPct val="0"/>
                </a:spcBef>
              </a:pPr>
              <a:t>20</a:t>
            </a:fld>
            <a:endParaRPr lang="ru-RU" altLang="ru-RU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C12C9997-7540-48F2-8B50-7EE1E977FA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B2912E1F-29BB-4159-89AD-0AB4407E3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FB74306A-558B-415B-8032-D431877DD9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D8A774-FF36-42D9-A83D-27F988511A8D}" type="slidenum">
              <a:rPr lang="ru-RU" altLang="ru-RU" sz="1400" smtClean="0"/>
              <a:pPr>
                <a:spcBef>
                  <a:spcPct val="0"/>
                </a:spcBef>
              </a:pPr>
              <a:t>21</a:t>
            </a:fld>
            <a:endParaRPr lang="ru-RU" altLang="ru-RU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A5303591-BA3F-495B-85CA-C212C150DC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B37EDE4A-AD01-4F53-848A-1279213429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>
            <a:extLst>
              <a:ext uri="{FF2B5EF4-FFF2-40B4-BE49-F238E27FC236}">
                <a16:creationId xmlns:a16="http://schemas.microsoft.com/office/drawing/2014/main" id="{B78B3CFC-9FDD-4FEB-812F-C5B257F179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F67953-C059-4A41-9E8C-3BFB64FAF050}" type="slidenum">
              <a:rPr lang="ru-RU" altLang="ru-RU" sz="1400" smtClean="0"/>
              <a:pPr>
                <a:spcBef>
                  <a:spcPct val="0"/>
                </a:spcBef>
              </a:pPr>
              <a:t>22</a:t>
            </a:fld>
            <a:endParaRPr lang="ru-RU" altLang="ru-RU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F0C7A6F7-8EBB-4AD6-AC2F-80F7F9A0E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58FD07FE-67EA-485E-8802-A8332F850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403AA2AA-688A-4F1B-88A7-787B88D777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67CF115-9DFF-4BBC-9083-FF6261E42DC6}" type="slidenum">
              <a:rPr lang="ru-RU" altLang="ru-RU" sz="1400" smtClean="0"/>
              <a:pPr>
                <a:spcBef>
                  <a:spcPct val="0"/>
                </a:spcBef>
              </a:pPr>
              <a:t>23</a:t>
            </a:fld>
            <a:endParaRPr lang="ru-RU" altLang="ru-RU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0C287B2A-FFEB-4C1D-BE51-5D9005CB3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7DBA94DC-A5D6-4F56-855A-D36CEC2B76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>
            <a:extLst>
              <a:ext uri="{FF2B5EF4-FFF2-40B4-BE49-F238E27FC236}">
                <a16:creationId xmlns:a16="http://schemas.microsoft.com/office/drawing/2014/main" id="{61C8931A-2CCA-486D-B5E6-4BEC989DE6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6E8F7F-23B8-46EA-A8B7-0E3346ABA008}" type="slidenum">
              <a:rPr lang="ru-RU" altLang="ru-RU" sz="1400" smtClean="0"/>
              <a:pPr>
                <a:spcBef>
                  <a:spcPct val="0"/>
                </a:spcBef>
              </a:pPr>
              <a:t>24</a:t>
            </a:fld>
            <a:endParaRPr lang="ru-RU" altLang="ru-RU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E6BF9B08-0A8C-4AA7-B100-DF5931741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821B7EF0-A710-4DB5-9D50-060FB9C83D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>
            <a:extLst>
              <a:ext uri="{FF2B5EF4-FFF2-40B4-BE49-F238E27FC236}">
                <a16:creationId xmlns:a16="http://schemas.microsoft.com/office/drawing/2014/main" id="{8998BFB4-E4C5-4F4C-AB32-EFDAC9A8C64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2CEE5E-871D-400B-9CD9-C98B4AF63045}" type="slidenum">
              <a:rPr lang="ru-RU" altLang="ru-RU" sz="1400" smtClean="0"/>
              <a:pPr>
                <a:spcBef>
                  <a:spcPct val="0"/>
                </a:spcBef>
              </a:pPr>
              <a:t>25</a:t>
            </a:fld>
            <a:endParaRPr lang="ru-RU" altLang="ru-RU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85C15042-715A-409C-AF92-8AC721862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E0FB623F-21E4-461F-9CFA-3E9177D87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>
            <a:extLst>
              <a:ext uri="{FF2B5EF4-FFF2-40B4-BE49-F238E27FC236}">
                <a16:creationId xmlns:a16="http://schemas.microsoft.com/office/drawing/2014/main" id="{BD81D689-4D2F-4FC5-87FF-254FFD0DC8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14DDDDF-8BE9-40C5-A327-7656C6B4E724}" type="slidenum">
              <a:rPr lang="ru-RU" altLang="ru-RU" sz="1400" smtClean="0"/>
              <a:pPr>
                <a:spcBef>
                  <a:spcPct val="0"/>
                </a:spcBef>
              </a:pPr>
              <a:t>26</a:t>
            </a:fld>
            <a:endParaRPr lang="ru-RU" altLang="ru-RU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443799AC-1AAA-4CD2-B485-857B79DBE8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5CEDA6B8-5067-4630-B75F-0327F7639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:a16="http://schemas.microsoft.com/office/drawing/2014/main" id="{9BF3BB66-ABD2-45EA-B9C0-CA201EBA0C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D0579-8238-4822-8C60-A247E225E09C}" type="slidenum">
              <a:rPr lang="ru-RU" altLang="ru-RU" sz="1400" smtClean="0"/>
              <a:pPr>
                <a:spcBef>
                  <a:spcPct val="0"/>
                </a:spcBef>
              </a:pPr>
              <a:t>27</a:t>
            </a:fld>
            <a:endParaRPr lang="ru-RU" altLang="ru-RU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AE413B21-58FD-4BA8-B0FA-241780599B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06199D97-EBCE-4EE3-8455-7C49FD8D6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D5ABD3BF-907E-4300-ACBE-F6BC9A5B04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0B534D-4EB8-44C0-8AF1-273EE176E82D}" type="slidenum">
              <a:rPr lang="ru-RU" altLang="ru-RU" sz="1400" smtClean="0"/>
              <a:pPr>
                <a:spcBef>
                  <a:spcPct val="0"/>
                </a:spcBef>
              </a:pPr>
              <a:t>28</a:t>
            </a:fld>
            <a:endParaRPr lang="ru-RU" altLang="ru-RU" sz="1400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B4D762F0-E09D-480D-AA72-BF81D360B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04FCD648-025D-46C8-9B96-8A2A0C7E9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>
            <a:extLst>
              <a:ext uri="{FF2B5EF4-FFF2-40B4-BE49-F238E27FC236}">
                <a16:creationId xmlns:a16="http://schemas.microsoft.com/office/drawing/2014/main" id="{618A25AE-DBAC-4CEA-B2D0-F0B99E489B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AEC6EA-EE4F-4F1B-B6A3-36AAA4252D0A}" type="slidenum">
              <a:rPr lang="ru-RU" altLang="ru-RU" sz="1400" smtClean="0"/>
              <a:pPr>
                <a:spcBef>
                  <a:spcPct val="0"/>
                </a:spcBef>
              </a:pPr>
              <a:t>29</a:t>
            </a:fld>
            <a:endParaRPr lang="ru-RU" altLang="ru-RU" sz="1400"/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A295A50A-F94C-4166-BA69-79B30C9A40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AFE74CAC-DA6C-4F9D-9A2E-841363AE6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E27D804-AD79-4102-AE7B-AB9F63A079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95DCB0-66DE-4517-9B97-82A985438899}" type="slidenum">
              <a:rPr lang="ru-RU" altLang="ru-RU" sz="1400" smtClean="0"/>
              <a:pPr>
                <a:spcBef>
                  <a:spcPct val="0"/>
                </a:spcBef>
              </a:pPr>
              <a:t>3</a:t>
            </a:fld>
            <a:endParaRPr lang="ru-RU" altLang="ru-RU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94C6CAE3-84C5-4DC4-BB38-9957115BA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AFA860F9-CA7C-427B-994A-36564DFC4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74493CB4-3A1F-4B77-9475-9C6722BE33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B549EC-2E23-4F76-8CB7-145C885394CD}" type="slidenum">
              <a:rPr lang="ru-RU" altLang="ru-RU" sz="1400" smtClean="0"/>
              <a:pPr>
                <a:spcBef>
                  <a:spcPct val="0"/>
                </a:spcBef>
              </a:pPr>
              <a:t>30</a:t>
            </a:fld>
            <a:endParaRPr lang="ru-RU" altLang="ru-RU" sz="1400"/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E0FAE5FA-AD24-4A18-AD76-86A446882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1E2F9FD8-E696-44AE-8A64-303F4DDED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>
            <a:extLst>
              <a:ext uri="{FF2B5EF4-FFF2-40B4-BE49-F238E27FC236}">
                <a16:creationId xmlns:a16="http://schemas.microsoft.com/office/drawing/2014/main" id="{6D214FC4-4401-4F3F-83C3-9201C2D8AAF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E3C946-D5F6-424C-B999-D94383D5CB8E}" type="slidenum">
              <a:rPr lang="ru-RU" altLang="ru-RU" sz="1400" smtClean="0"/>
              <a:pPr>
                <a:spcBef>
                  <a:spcPct val="0"/>
                </a:spcBef>
              </a:pPr>
              <a:t>31</a:t>
            </a:fld>
            <a:endParaRPr lang="ru-RU" altLang="ru-RU" sz="1400"/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1C05E1CC-CBCD-4EE3-B26D-B86923E6B3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04F4D4FA-C795-4C07-AAB3-219851810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>
            <a:extLst>
              <a:ext uri="{FF2B5EF4-FFF2-40B4-BE49-F238E27FC236}">
                <a16:creationId xmlns:a16="http://schemas.microsoft.com/office/drawing/2014/main" id="{BA31A8E4-FF28-4A41-9E84-173915B1C2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9AE331-A9B1-4868-843D-D94A75D65982}" type="slidenum">
              <a:rPr lang="ru-RU" altLang="ru-RU" sz="1400" smtClean="0"/>
              <a:pPr>
                <a:spcBef>
                  <a:spcPct val="0"/>
                </a:spcBef>
              </a:pPr>
              <a:t>32</a:t>
            </a:fld>
            <a:endParaRPr lang="ru-RU" altLang="ru-RU" sz="1400"/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5BB4678A-B74A-419F-AC63-F369F9B0D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396A2E3A-9F83-490F-BC77-2982287695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3C76B3C2-B9D0-4199-89D3-BF9B1858A9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F38EDC-476F-4631-9737-29BE8ECAD3B8}" type="slidenum">
              <a:rPr lang="ru-RU" altLang="ru-RU" sz="1400" smtClean="0"/>
              <a:pPr>
                <a:spcBef>
                  <a:spcPct val="0"/>
                </a:spcBef>
              </a:pPr>
              <a:t>33</a:t>
            </a:fld>
            <a:endParaRPr lang="ru-RU" altLang="ru-RU" sz="1400"/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853BBDA5-74C0-40DF-BB2E-881AB6022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ADE7CD07-9847-4501-BE87-BFA7D3547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>
            <a:extLst>
              <a:ext uri="{FF2B5EF4-FFF2-40B4-BE49-F238E27FC236}">
                <a16:creationId xmlns:a16="http://schemas.microsoft.com/office/drawing/2014/main" id="{D4F30022-3CA1-4D7B-96CE-94A16474D6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8AF199F-CDF3-4E05-8FC8-D550F55C1B13}" type="slidenum">
              <a:rPr lang="ru-RU" altLang="ru-RU" sz="1400" smtClean="0"/>
              <a:pPr>
                <a:spcBef>
                  <a:spcPct val="0"/>
                </a:spcBef>
              </a:pPr>
              <a:t>34</a:t>
            </a:fld>
            <a:endParaRPr lang="ru-RU" altLang="ru-RU" sz="1400"/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B4FB30F9-4774-4606-9995-8B6425B936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ABECE4F0-6932-45F0-9155-3664A63F0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A67EFC67-B39E-4D9C-A753-34F31AE277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A44284-08CD-4343-B5A7-722BC2A19202}" type="slidenum">
              <a:rPr lang="ru-RU" altLang="ru-RU" sz="1400" smtClean="0"/>
              <a:pPr>
                <a:spcBef>
                  <a:spcPct val="0"/>
                </a:spcBef>
              </a:pPr>
              <a:t>35</a:t>
            </a:fld>
            <a:endParaRPr lang="ru-RU" altLang="ru-RU" sz="1400"/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id="{477AA30B-473B-4ECF-95C2-E1C03C366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056F7BD1-8092-4B98-9355-C285AF088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>
            <a:extLst>
              <a:ext uri="{FF2B5EF4-FFF2-40B4-BE49-F238E27FC236}">
                <a16:creationId xmlns:a16="http://schemas.microsoft.com/office/drawing/2014/main" id="{CA545AEC-DBD0-4534-AA17-D2B453AD21D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62EF6F-99CB-4751-9DC0-8989862A7B09}" type="slidenum">
              <a:rPr lang="ru-RU" altLang="ru-RU" sz="1400" smtClean="0"/>
              <a:pPr>
                <a:spcBef>
                  <a:spcPct val="0"/>
                </a:spcBef>
              </a:pPr>
              <a:t>36</a:t>
            </a:fld>
            <a:endParaRPr lang="ru-RU" altLang="ru-RU" sz="1400"/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B85B94DD-A8EE-48A9-8DF7-B3D04A4EEF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88128E77-E70D-4116-AC45-066BBAF4E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>
            <a:extLst>
              <a:ext uri="{FF2B5EF4-FFF2-40B4-BE49-F238E27FC236}">
                <a16:creationId xmlns:a16="http://schemas.microsoft.com/office/drawing/2014/main" id="{FD86182D-AA01-4E1E-B043-F63ACB65F5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AD2EAD7-97E0-4B37-BE2F-BA5200D772D1}" type="slidenum">
              <a:rPr lang="ru-RU" altLang="ru-RU" sz="1400" smtClean="0"/>
              <a:pPr>
                <a:spcBef>
                  <a:spcPct val="0"/>
                </a:spcBef>
              </a:pPr>
              <a:t>37</a:t>
            </a:fld>
            <a:endParaRPr lang="ru-RU" altLang="ru-RU" sz="1400"/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DD5D9948-9CC0-4EC9-AF38-EAFB4DF1A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598E9A4F-5574-4387-B0D6-0BA6F2968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>
            <a:extLst>
              <a:ext uri="{FF2B5EF4-FFF2-40B4-BE49-F238E27FC236}">
                <a16:creationId xmlns:a16="http://schemas.microsoft.com/office/drawing/2014/main" id="{34CC29E1-EFF0-4571-8FD5-3BD37ECC1C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5E31E1-159F-4F7D-AADA-9D119DCCE466}" type="slidenum">
              <a:rPr lang="ru-RU" altLang="ru-RU" sz="1400" smtClean="0"/>
              <a:pPr>
                <a:spcBef>
                  <a:spcPct val="0"/>
                </a:spcBef>
              </a:pPr>
              <a:t>38</a:t>
            </a:fld>
            <a:endParaRPr lang="ru-RU" altLang="ru-RU" sz="1400"/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A38B19DD-75A1-41F5-BC08-EDFE95D009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853B3F9B-EF3B-42F2-A904-8E622053F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>
            <a:extLst>
              <a:ext uri="{FF2B5EF4-FFF2-40B4-BE49-F238E27FC236}">
                <a16:creationId xmlns:a16="http://schemas.microsoft.com/office/drawing/2014/main" id="{F4580CE7-8607-4497-B393-634FE4B295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A94CF8-96F9-4A0A-9B91-584EBB706970}" type="slidenum">
              <a:rPr lang="ru-RU" altLang="ru-RU" sz="1400" smtClean="0"/>
              <a:pPr>
                <a:spcBef>
                  <a:spcPct val="0"/>
                </a:spcBef>
              </a:pPr>
              <a:t>39</a:t>
            </a:fld>
            <a:endParaRPr lang="ru-RU" altLang="ru-RU" sz="1400"/>
          </a:p>
        </p:txBody>
      </p:sp>
      <p:sp>
        <p:nvSpPr>
          <p:cNvPr id="93187" name="Rectangle 1">
            <a:extLst>
              <a:ext uri="{FF2B5EF4-FFF2-40B4-BE49-F238E27FC236}">
                <a16:creationId xmlns:a16="http://schemas.microsoft.com/office/drawing/2014/main" id="{6E0F81A2-2D78-4424-937F-31F88417DB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D7D56565-524A-4A4B-847A-59386A0EE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91CB0FF2-2179-42E2-A762-00D17C21B6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0DB559-1737-44A0-8DC1-8F412F553F17}" type="slidenum">
              <a:rPr lang="ru-RU" altLang="ru-RU" sz="1400" smtClean="0"/>
              <a:pPr>
                <a:spcBef>
                  <a:spcPct val="0"/>
                </a:spcBef>
              </a:pPr>
              <a:t>4</a:t>
            </a:fld>
            <a:endParaRPr lang="ru-RU" altLang="ru-RU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29915852-701C-4F17-AC93-020BC8422A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43303BB8-A511-4479-B4F3-41FEDCA671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>
            <a:extLst>
              <a:ext uri="{FF2B5EF4-FFF2-40B4-BE49-F238E27FC236}">
                <a16:creationId xmlns:a16="http://schemas.microsoft.com/office/drawing/2014/main" id="{415DBE42-ADB3-415A-8F9F-32611C2C79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EA61F7-9AC7-4332-8730-035FCE8A28C3}" type="slidenum">
              <a:rPr lang="ru-RU" altLang="ru-RU" sz="1400" smtClean="0"/>
              <a:pPr>
                <a:spcBef>
                  <a:spcPct val="0"/>
                </a:spcBef>
              </a:pPr>
              <a:t>40</a:t>
            </a:fld>
            <a:endParaRPr lang="ru-RU" altLang="ru-RU" sz="1400"/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81C6E076-C64E-41D4-A1ED-A8B9647B13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FC365DBD-6B48-4427-BA9A-42FDA2EA3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>
            <a:extLst>
              <a:ext uri="{FF2B5EF4-FFF2-40B4-BE49-F238E27FC236}">
                <a16:creationId xmlns:a16="http://schemas.microsoft.com/office/drawing/2014/main" id="{79AF8A1F-7C0C-45C7-8C46-D341AD4685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97FAA2-EF9E-4C11-ACCC-E5B19B193B56}" type="slidenum">
              <a:rPr lang="ru-RU" altLang="ru-RU" sz="1400" smtClean="0"/>
              <a:pPr>
                <a:spcBef>
                  <a:spcPct val="0"/>
                </a:spcBef>
              </a:pPr>
              <a:t>41</a:t>
            </a:fld>
            <a:endParaRPr lang="ru-RU" altLang="ru-RU" sz="1400"/>
          </a:p>
        </p:txBody>
      </p:sp>
      <p:sp>
        <p:nvSpPr>
          <p:cNvPr id="97283" name="Rectangle 1">
            <a:extLst>
              <a:ext uri="{FF2B5EF4-FFF2-40B4-BE49-F238E27FC236}">
                <a16:creationId xmlns:a16="http://schemas.microsoft.com/office/drawing/2014/main" id="{AC98CB4C-6EA5-4B9D-AAB7-DF4655DE6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>
            <a:extLst>
              <a:ext uri="{FF2B5EF4-FFF2-40B4-BE49-F238E27FC236}">
                <a16:creationId xmlns:a16="http://schemas.microsoft.com/office/drawing/2014/main" id="{FCAC8280-AFB5-414D-A7B4-80A97C211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>
            <a:extLst>
              <a:ext uri="{FF2B5EF4-FFF2-40B4-BE49-F238E27FC236}">
                <a16:creationId xmlns:a16="http://schemas.microsoft.com/office/drawing/2014/main" id="{B10ACDAC-2EA3-46C5-A65B-5CDFD7CCDF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8F0CA6-2F55-469A-BC46-3C3053F59D04}" type="slidenum">
              <a:rPr lang="ru-RU" altLang="ru-RU" sz="1400" smtClean="0"/>
              <a:pPr>
                <a:spcBef>
                  <a:spcPct val="0"/>
                </a:spcBef>
              </a:pPr>
              <a:t>42</a:t>
            </a:fld>
            <a:endParaRPr lang="ru-RU" altLang="ru-RU" sz="1400"/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471BD8F3-C4CB-4F9B-9D37-54F02C2511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7AB43E4B-E5C4-4A94-A890-4EEADF215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>
            <a:extLst>
              <a:ext uri="{FF2B5EF4-FFF2-40B4-BE49-F238E27FC236}">
                <a16:creationId xmlns:a16="http://schemas.microsoft.com/office/drawing/2014/main" id="{9E1E5555-9718-42D4-B327-C7C3FD2DCA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FA74C2-0F66-4357-A9BF-DCEF2F89854F}" type="slidenum">
              <a:rPr lang="ru-RU" altLang="ru-RU" sz="1400" smtClean="0"/>
              <a:pPr>
                <a:spcBef>
                  <a:spcPct val="0"/>
                </a:spcBef>
              </a:pPr>
              <a:t>43</a:t>
            </a:fld>
            <a:endParaRPr lang="ru-RU" altLang="ru-RU" sz="1400"/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4C0ECFDB-3C33-48FC-B5E8-BDDCC33FC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88B3B7C8-EE5B-4ED9-90F9-09236C388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>
            <a:extLst>
              <a:ext uri="{FF2B5EF4-FFF2-40B4-BE49-F238E27FC236}">
                <a16:creationId xmlns:a16="http://schemas.microsoft.com/office/drawing/2014/main" id="{F6339EC0-005E-4E6E-B35F-EAF972BFAC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D36504-31D1-40D9-98EB-4AA97583828A}" type="slidenum">
              <a:rPr lang="ru-RU" altLang="ru-RU" sz="1400" smtClean="0"/>
              <a:pPr>
                <a:spcBef>
                  <a:spcPct val="0"/>
                </a:spcBef>
              </a:pPr>
              <a:t>44</a:t>
            </a:fld>
            <a:endParaRPr lang="ru-RU" altLang="ru-RU" sz="1400"/>
          </a:p>
        </p:txBody>
      </p:sp>
      <p:sp>
        <p:nvSpPr>
          <p:cNvPr id="103427" name="Rectangle 1">
            <a:extLst>
              <a:ext uri="{FF2B5EF4-FFF2-40B4-BE49-F238E27FC236}">
                <a16:creationId xmlns:a16="http://schemas.microsoft.com/office/drawing/2014/main" id="{198767C1-E6DA-471B-82F8-C5FBCD39BE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5A9C9E67-3CDA-4B25-9E29-BDBCACBE8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>
            <a:extLst>
              <a:ext uri="{FF2B5EF4-FFF2-40B4-BE49-F238E27FC236}">
                <a16:creationId xmlns:a16="http://schemas.microsoft.com/office/drawing/2014/main" id="{192EC516-8FFE-4751-91AE-153DA6704B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6727E72-C517-435B-9D8F-7B1AF91CBC3B}" type="slidenum">
              <a:rPr lang="ru-RU" altLang="ru-RU" sz="1400" smtClean="0"/>
              <a:pPr>
                <a:spcBef>
                  <a:spcPct val="0"/>
                </a:spcBef>
              </a:pPr>
              <a:t>45</a:t>
            </a:fld>
            <a:endParaRPr lang="ru-RU" altLang="ru-RU" sz="1400"/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5228E4FC-0895-405F-BF64-1B076F510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F4248303-5E32-43E8-909C-58396DECC5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>
            <a:extLst>
              <a:ext uri="{FF2B5EF4-FFF2-40B4-BE49-F238E27FC236}">
                <a16:creationId xmlns:a16="http://schemas.microsoft.com/office/drawing/2014/main" id="{98BDCDFB-5001-4FED-956A-7E388880F26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E9BD98-F992-4E9E-904E-F8B8264D259B}" type="slidenum">
              <a:rPr lang="ru-RU" altLang="ru-RU" sz="1400" smtClean="0"/>
              <a:pPr>
                <a:spcBef>
                  <a:spcPct val="0"/>
                </a:spcBef>
              </a:pPr>
              <a:t>46</a:t>
            </a:fld>
            <a:endParaRPr lang="ru-RU" altLang="ru-RU" sz="1400"/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9203B101-ACED-44F5-A904-9427068554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85F4C2FD-3175-4F88-8746-4EDC21CA5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7B7A6D8C-4974-4EC2-86B0-0BDD4A5F0E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022DDE-A4A1-47EF-88E4-1F94F3023D37}" type="slidenum">
              <a:rPr lang="ru-RU" altLang="ru-RU" sz="1400" smtClean="0"/>
              <a:pPr>
                <a:spcBef>
                  <a:spcPct val="0"/>
                </a:spcBef>
              </a:pPr>
              <a:t>47</a:t>
            </a:fld>
            <a:endParaRPr lang="ru-RU" altLang="ru-RU" sz="1400"/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56E12EF8-D9C7-4949-B172-F6AC2B84E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134D6D18-985F-4D2A-BD28-7A2AE122DA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>
            <a:extLst>
              <a:ext uri="{FF2B5EF4-FFF2-40B4-BE49-F238E27FC236}">
                <a16:creationId xmlns:a16="http://schemas.microsoft.com/office/drawing/2014/main" id="{D46934B8-E6BC-49B8-8378-0B3C9DC1C7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D798BB-639B-45C0-99D7-FDCAAF809CDB}" type="slidenum">
              <a:rPr lang="ru-RU" altLang="ru-RU" sz="1400" smtClean="0"/>
              <a:pPr>
                <a:spcBef>
                  <a:spcPct val="0"/>
                </a:spcBef>
              </a:pPr>
              <a:t>48</a:t>
            </a:fld>
            <a:endParaRPr lang="ru-RU" altLang="ru-RU" sz="1400"/>
          </a:p>
        </p:txBody>
      </p:sp>
      <p:sp>
        <p:nvSpPr>
          <p:cNvPr id="111619" name="Rectangle 1">
            <a:extLst>
              <a:ext uri="{FF2B5EF4-FFF2-40B4-BE49-F238E27FC236}">
                <a16:creationId xmlns:a16="http://schemas.microsoft.com/office/drawing/2014/main" id="{7667FFA3-B7C7-4BCB-81DF-1D6EC9A78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>
            <a:extLst>
              <a:ext uri="{FF2B5EF4-FFF2-40B4-BE49-F238E27FC236}">
                <a16:creationId xmlns:a16="http://schemas.microsoft.com/office/drawing/2014/main" id="{85D0DF9E-2FCB-4E9D-9EBF-90E15FD8F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>
            <a:extLst>
              <a:ext uri="{FF2B5EF4-FFF2-40B4-BE49-F238E27FC236}">
                <a16:creationId xmlns:a16="http://schemas.microsoft.com/office/drawing/2014/main" id="{6B23B0A1-A6CA-4548-91F5-13EF1FE20C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E0812C-8E2C-4574-A3ED-431064BF9943}" type="slidenum">
              <a:rPr lang="ru-RU" altLang="ru-RU" sz="1400" smtClean="0"/>
              <a:pPr>
                <a:spcBef>
                  <a:spcPct val="0"/>
                </a:spcBef>
              </a:pPr>
              <a:t>49</a:t>
            </a:fld>
            <a:endParaRPr lang="ru-RU" altLang="ru-RU" sz="1400"/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0F67ECF5-EDAB-4D86-955F-D1CE101F94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>
            <a:extLst>
              <a:ext uri="{FF2B5EF4-FFF2-40B4-BE49-F238E27FC236}">
                <a16:creationId xmlns:a16="http://schemas.microsoft.com/office/drawing/2014/main" id="{0119E195-8EB1-4321-9C43-5A979EFA5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ECDA8ECB-CC7A-4B69-88B8-650E428448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975CA2-DBFD-4C7F-8D98-8E14202ADA24}" type="slidenum">
              <a:rPr lang="ru-RU" altLang="ru-RU" sz="1400" smtClean="0"/>
              <a:pPr>
                <a:spcBef>
                  <a:spcPct val="0"/>
                </a:spcBef>
              </a:pPr>
              <a:t>5</a:t>
            </a:fld>
            <a:endParaRPr lang="ru-RU" altLang="ru-RU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22513B80-E3C0-4A10-8B09-4556C9F29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D4C67230-0434-417D-B133-B0C334CC3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>
            <a:extLst>
              <a:ext uri="{FF2B5EF4-FFF2-40B4-BE49-F238E27FC236}">
                <a16:creationId xmlns:a16="http://schemas.microsoft.com/office/drawing/2014/main" id="{BCCC7D99-C028-4595-91F8-861BCB1F8E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F09DBD5-0466-47FA-85D7-8A7C0561696C}" type="slidenum">
              <a:rPr lang="ru-RU" altLang="ru-RU" sz="1400" smtClean="0"/>
              <a:pPr>
                <a:spcBef>
                  <a:spcPct val="0"/>
                </a:spcBef>
              </a:pPr>
              <a:t>50</a:t>
            </a:fld>
            <a:endParaRPr lang="ru-RU" altLang="ru-RU" sz="1400"/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DC939E2F-A41F-423A-9384-1E0173C24C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>
            <a:extLst>
              <a:ext uri="{FF2B5EF4-FFF2-40B4-BE49-F238E27FC236}">
                <a16:creationId xmlns:a16="http://schemas.microsoft.com/office/drawing/2014/main" id="{4D25F534-1478-416B-A31D-56FD9975D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>
            <a:extLst>
              <a:ext uri="{FF2B5EF4-FFF2-40B4-BE49-F238E27FC236}">
                <a16:creationId xmlns:a16="http://schemas.microsoft.com/office/drawing/2014/main" id="{9D11B115-CF53-4372-87AB-AF643B8936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E6A766-8797-45BD-A8CB-A40EAE3BE350}" type="slidenum">
              <a:rPr lang="ru-RU" altLang="ru-RU" sz="1400" smtClean="0"/>
              <a:pPr>
                <a:spcBef>
                  <a:spcPct val="0"/>
                </a:spcBef>
              </a:pPr>
              <a:t>51</a:t>
            </a:fld>
            <a:endParaRPr lang="ru-RU" altLang="ru-RU" sz="1400"/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33D8CF0B-C522-4EE3-A22C-335EA633E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>
            <a:extLst>
              <a:ext uri="{FF2B5EF4-FFF2-40B4-BE49-F238E27FC236}">
                <a16:creationId xmlns:a16="http://schemas.microsoft.com/office/drawing/2014/main" id="{AF05A6D5-3795-4DDB-B910-8F1DD728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>
            <a:extLst>
              <a:ext uri="{FF2B5EF4-FFF2-40B4-BE49-F238E27FC236}">
                <a16:creationId xmlns:a16="http://schemas.microsoft.com/office/drawing/2014/main" id="{D6243F97-96F1-47AC-8784-A0C7D7F929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2D8BC9-1423-4F73-9854-F20FDA58ABC8}" type="slidenum">
              <a:rPr lang="ru-RU" altLang="ru-RU" sz="1400" smtClean="0"/>
              <a:pPr>
                <a:spcBef>
                  <a:spcPct val="0"/>
                </a:spcBef>
              </a:pPr>
              <a:t>52</a:t>
            </a:fld>
            <a:endParaRPr lang="ru-RU" altLang="ru-RU" sz="1400"/>
          </a:p>
        </p:txBody>
      </p:sp>
      <p:sp>
        <p:nvSpPr>
          <p:cNvPr id="119811" name="Rectangle 1">
            <a:extLst>
              <a:ext uri="{FF2B5EF4-FFF2-40B4-BE49-F238E27FC236}">
                <a16:creationId xmlns:a16="http://schemas.microsoft.com/office/drawing/2014/main" id="{8CB81869-9D2A-4A6B-A273-644CD5AEAB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2" name="Rectangle 2">
            <a:extLst>
              <a:ext uri="{FF2B5EF4-FFF2-40B4-BE49-F238E27FC236}">
                <a16:creationId xmlns:a16="http://schemas.microsoft.com/office/drawing/2014/main" id="{C88A4760-A6A5-435A-8AB9-C9AD59E449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C92C615B-9E20-4F5D-86FE-54B3345948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D6036A-0065-4C87-BF04-1EE08906291F}" type="slidenum">
              <a:rPr lang="ru-RU" altLang="ru-RU" sz="1400" smtClean="0"/>
              <a:pPr>
                <a:spcBef>
                  <a:spcPct val="0"/>
                </a:spcBef>
              </a:pPr>
              <a:t>6</a:t>
            </a:fld>
            <a:endParaRPr lang="ru-RU" altLang="ru-RU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38F416F8-7034-4A95-9EF9-089231C51E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643F69E2-89B3-47C0-8002-65BC7A78B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5D454846-A97B-4738-9471-CA697CA422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83A161-050E-4F43-8217-E478E9581DB3}" type="slidenum">
              <a:rPr lang="ru-RU" altLang="ru-RU" sz="1400" smtClean="0"/>
              <a:pPr>
                <a:spcBef>
                  <a:spcPct val="0"/>
                </a:spcBef>
              </a:pPr>
              <a:t>7</a:t>
            </a:fld>
            <a:endParaRPr lang="ru-RU" altLang="ru-RU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BE34E683-A784-40B2-8799-B2B4F3A00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8BDDB0E8-E0E2-4915-B1C8-C80C33E74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47CE4A81-4DD3-42D9-A442-8EE987DB74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3B876CF-28E3-4E93-AEF5-477F1625FD2C}" type="slidenum">
              <a:rPr lang="ru-RU" altLang="ru-RU" sz="1400" smtClean="0"/>
              <a:pPr>
                <a:spcBef>
                  <a:spcPct val="0"/>
                </a:spcBef>
              </a:pPr>
              <a:t>8</a:t>
            </a:fld>
            <a:endParaRPr lang="ru-RU" altLang="ru-RU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91EAEC33-596D-4E17-858A-84FBB02D6E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FDEC516C-9A01-46DA-9E98-D29812EFC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851AC8B6-DE61-42CB-909F-1E863A3FD4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76F6B6-381B-49CB-A60F-8A4CA85EC286}" type="slidenum">
              <a:rPr lang="ru-RU" altLang="ru-RU" sz="1400" smtClean="0"/>
              <a:pPr>
                <a:spcBef>
                  <a:spcPct val="0"/>
                </a:spcBef>
              </a:pPr>
              <a:t>9</a:t>
            </a:fld>
            <a:endParaRPr lang="ru-RU" altLang="ru-RU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4B8A14D1-F732-463B-BF8F-EF2035B2B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70C3C0BF-98B9-4A9F-8CB9-45F4A84BE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3FDE98-619E-43E3-9E10-EFD53B7AC3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5AA49-8E9C-4F80-8EC8-D37BDAA3660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3DD75-A1B3-445C-B8FD-E83F6FECC10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30E27-D111-47CF-91E5-9E68960334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223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893FB8-741C-4E58-B57C-EA71BE129D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BBA273-7BCA-492C-9909-A6C0700CFA6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168D93-13AD-4E74-B37B-8DB5594DE39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8343-3817-4D21-8EE0-5F197CCCA3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531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28286-B32B-4A81-9721-484D13230B3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5047E-062E-47FB-A08C-786F9FE6C93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0731E-130F-4BF0-9CF4-66553D4E936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46FC-5F36-4245-A61C-9483D1408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340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42F4F-01F6-4FA2-B6A9-073CD2427B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ED5100-BF26-4C71-9395-BBDF271609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F2B3DF-3F81-497E-8932-E2BAFCE6FAA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2A17C-8908-4721-AF7A-D8685930D7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28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2B396-9A5D-43A0-A335-E4492B4E41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DB8031-85FF-48CC-A2CE-C8E03FCF4F2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D949D4-4758-4DA9-BEC4-C2B42EF8CE1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A010-F613-438B-87B8-2981EE6756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874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AC47B2B-9713-40F9-83FB-0F63C55D42D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3AECA05-55C1-486D-8D55-2CAA2798268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05A1C9B-50EE-44E7-BD60-5911DB5894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2ED89-AE9D-4EA1-995A-507454667E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632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2F0C89-87AF-4BC5-8B7F-D0F00C3F2C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DC73F57-55C6-46F1-BB73-FE53E238D13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FD57B57-06E4-4471-80A9-A4ED060DCB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8851F-D176-4B84-90E9-8AAB965527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170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4DBD8CD-3EC6-44E1-B62A-1737E55AD5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039008-C1EF-406A-A749-F56AD5C603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9364F3-7CEB-4ADF-BD0D-99B1200E2AE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E8754-6238-4BDF-BA4B-0DDDB9D098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724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57F3566-D1C5-4700-9E4E-4E6E139E017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D2B004-0EA0-48B5-8BD5-89647704F1E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DA9C64B-7975-4206-988A-5197BB78D57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DDB66-BEE5-486A-9855-DB18C721A5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03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C60E099-FC84-4BDE-866D-ADE40F83B5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DBE7741-FABF-4D5F-BC77-DD445D7613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3D7A4C3-9BDA-42B0-AC3E-4044051F48B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68719-3094-4F83-8812-DEBB55DC9C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340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786CACA-3B36-4551-AE2D-66B7C49AD6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88E17A5-072E-4CFE-97FC-DBB19169996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E173E00-5392-4895-9E33-03B8A7E0CDA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E5A41-A9C9-4332-BB0E-544C0D340C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92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7481757-E4BA-4FC1-9A65-4F52EE539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2643517-2912-4565-AB94-B142122B7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A7C0637-6F68-4400-8BE2-09CCB50B019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438AF8-B2D2-4A26-AA52-E646017F415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291B691-BEA1-4E70-A827-703B895A5D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9B1AFDAC-105E-48EE-BDEA-61D2459E3C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>
            <a:extLst>
              <a:ext uri="{FF2B5EF4-FFF2-40B4-BE49-F238E27FC236}">
                <a16:creationId xmlns:a16="http://schemas.microsoft.com/office/drawing/2014/main" id="{83A075AD-A5CF-4D09-BAB4-AAA85E155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2663825"/>
          </a:xfrm>
          <a:prstGeom prst="roundRect">
            <a:avLst>
              <a:gd name="adj" fmla="val 56"/>
            </a:avLst>
          </a:prstGeom>
          <a:solidFill>
            <a:srgbClr val="24877A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38" name="Text Box 3">
            <a:extLst>
              <a:ext uri="{FF2B5EF4-FFF2-40B4-BE49-F238E27FC236}">
                <a16:creationId xmlns:a16="http://schemas.microsoft.com/office/drawing/2014/main" id="{1850475C-D6BE-4860-9143-07E9828C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254000"/>
            <a:ext cx="589597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3000">
                <a:solidFill>
                  <a:srgbClr val="79C6BB"/>
                </a:solidFill>
                <a:latin typeface="Open Sans" pitchFamily="32" charset="0"/>
              </a:rPr>
              <a:t>Software quality assurance days</a:t>
            </a:r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542A1CDF-88B5-4F5A-A069-460861C43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863600"/>
            <a:ext cx="58610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2</a:t>
            </a:r>
            <a:r>
              <a:rPr lang="pl-PL" altLang="ru-RU" sz="2700">
                <a:solidFill>
                  <a:srgbClr val="FFFFFF"/>
                </a:solidFill>
                <a:latin typeface="Open Sans" pitchFamily="32" charset="0"/>
              </a:rPr>
              <a:t>7</a:t>
            </a:r>
            <a:r>
              <a:rPr lang="ru-RU" altLang="ru-RU" sz="2700">
                <a:solidFill>
                  <a:srgbClr val="FFFFFF"/>
                </a:solidFill>
                <a:latin typeface="Open Sans" pitchFamily="32" charset="0"/>
              </a:rPr>
              <a:t> Международная конференция </a:t>
            </a:r>
          </a:p>
          <a:p>
            <a:pPr eaLnBrk="1">
              <a:lnSpc>
                <a:spcPct val="102000"/>
              </a:lnSpc>
              <a:spcAft>
                <a:spcPct val="0"/>
              </a:spcAft>
            </a:pPr>
            <a:r>
              <a:rPr lang="ru-RU" altLang="ru-RU" sz="2700">
                <a:solidFill>
                  <a:srgbClr val="FFFFFF"/>
                </a:solidFill>
                <a:latin typeface="Open Sans" pitchFamily="32" charset="0"/>
              </a:rPr>
              <a:t>по вопросам качества ПО</a:t>
            </a:r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id="{9DD5993D-CD06-42D5-AACE-64E1135A9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1830388"/>
            <a:ext cx="1873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2200">
                <a:solidFill>
                  <a:srgbClr val="FFFFFF"/>
                </a:solidFill>
                <a:latin typeface="Open Sans" pitchFamily="32" charset="0"/>
              </a:rPr>
              <a:t>sqadays.com</a:t>
            </a:r>
          </a:p>
        </p:txBody>
      </p:sp>
      <p:sp>
        <p:nvSpPr>
          <p:cNvPr id="14341" name="AutoShape 6">
            <a:extLst>
              <a:ext uri="{FF2B5EF4-FFF2-40B4-BE49-F238E27FC236}">
                <a16:creationId xmlns:a16="http://schemas.microsoft.com/office/drawing/2014/main" id="{14039409-20DD-4F46-88EF-00E4D42A3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94467A8-7DEB-4124-8B85-5F69981A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7019925"/>
            <a:ext cx="2725738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800">
                <a:solidFill>
                  <a:srgbClr val="FFFFFF"/>
                </a:solidFill>
                <a:latin typeface="Open Sans" pitchFamily="32" charset="0"/>
              </a:rPr>
              <a:t>Москва. </a:t>
            </a:r>
            <a:r>
              <a:rPr lang="pl-PL" altLang="ru-RU" sz="1800">
                <a:solidFill>
                  <a:srgbClr val="FFFFFF"/>
                </a:solidFill>
                <a:latin typeface="Open Sans" pitchFamily="32" charset="0"/>
              </a:rPr>
              <a:t>6</a:t>
            </a:r>
            <a:r>
              <a:rPr lang="ru-RU" altLang="ru-RU" sz="1800">
                <a:solidFill>
                  <a:srgbClr val="FFFFFF"/>
                </a:solidFill>
                <a:latin typeface="Open Sans" pitchFamily="32" charset="0"/>
              </a:rPr>
              <a:t>–</a:t>
            </a:r>
            <a:r>
              <a:rPr lang="pl-PL" altLang="ru-RU" sz="1800">
                <a:solidFill>
                  <a:srgbClr val="FFFFFF"/>
                </a:solidFill>
                <a:latin typeface="Open Sans" pitchFamily="32" charset="0"/>
              </a:rPr>
              <a:t>7</a:t>
            </a:r>
            <a:r>
              <a:rPr lang="ru-RU" altLang="ru-RU" sz="1800">
                <a:solidFill>
                  <a:srgbClr val="FFFFFF"/>
                </a:solidFill>
                <a:latin typeface="Open Sans" pitchFamily="32" charset="0"/>
              </a:rPr>
              <a:t> ноября 2020</a:t>
            </a:r>
          </a:p>
        </p:txBody>
      </p:sp>
      <p:sp>
        <p:nvSpPr>
          <p:cNvPr id="14343" name="Text Box 8">
            <a:extLst>
              <a:ext uri="{FF2B5EF4-FFF2-40B4-BE49-F238E27FC236}">
                <a16:creationId xmlns:a16="http://schemas.microsoft.com/office/drawing/2014/main" id="{63198CE6-BB72-4A7B-9C55-3F83DE39F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987675"/>
            <a:ext cx="93599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>
                <a:latin typeface="Open Sans" pitchFamily="32" charset="0"/>
              </a:rPr>
              <a:t>Кирилл Поляков</a:t>
            </a:r>
          </a:p>
        </p:txBody>
      </p:sp>
      <p:sp>
        <p:nvSpPr>
          <p:cNvPr id="14344" name="Text Box 9">
            <a:extLst>
              <a:ext uri="{FF2B5EF4-FFF2-40B4-BE49-F238E27FC236}">
                <a16:creationId xmlns:a16="http://schemas.microsoft.com/office/drawing/2014/main" id="{AC79B59B-00F2-44DA-8584-5E1D18E5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63938"/>
            <a:ext cx="9288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400">
                <a:latin typeface="Open Sans" pitchFamily="32" charset="0"/>
              </a:rPr>
              <a:t>Lamoda</a:t>
            </a:r>
            <a:r>
              <a:rPr lang="ru-RU" altLang="ru-RU" sz="1400">
                <a:latin typeface="Open Sans" pitchFamily="32" charset="0"/>
              </a:rPr>
              <a:t>. Москва, Россия</a:t>
            </a:r>
          </a:p>
        </p:txBody>
      </p:sp>
      <p:sp>
        <p:nvSpPr>
          <p:cNvPr id="14345" name="Text Box 12">
            <a:extLst>
              <a:ext uri="{FF2B5EF4-FFF2-40B4-BE49-F238E27FC236}">
                <a16:creationId xmlns:a16="http://schemas.microsoft.com/office/drawing/2014/main" id="{F5A27116-F915-47D5-AAA6-D95E9EB0D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214938"/>
            <a:ext cx="937418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>
                <a:solidFill>
                  <a:srgbClr val="24877A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>
                <a:solidFill>
                  <a:srgbClr val="24877A"/>
                </a:solidFill>
                <a:latin typeface="Open Sans" pitchFamily="32" charset="0"/>
              </a:rPr>
              <a:t> </a:t>
            </a:r>
            <a:r>
              <a:rPr lang="ru-RU" altLang="ru-RU">
                <a:solidFill>
                  <a:srgbClr val="24877A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>
                <a:solidFill>
                  <a:srgbClr val="24877A"/>
                </a:solidFill>
                <a:latin typeface="Open Sans" pitchFamily="32" charset="0"/>
              </a:rPr>
              <a:t>Lamoda</a:t>
            </a:r>
            <a:endParaRPr lang="ru-RU" altLang="ru-RU">
              <a:solidFill>
                <a:srgbClr val="24877A"/>
              </a:solidFill>
              <a:latin typeface="Open Sans" pitchFamily="32" charset="0"/>
            </a:endParaRPr>
          </a:p>
        </p:txBody>
      </p:sp>
      <p:pic>
        <p:nvPicPr>
          <p:cNvPr id="14346" name="Рисунок 2">
            <a:extLst>
              <a:ext uri="{FF2B5EF4-FFF2-40B4-BE49-F238E27FC236}">
                <a16:creationId xmlns:a16="http://schemas.microsoft.com/office/drawing/2014/main" id="{A2E03386-4DD6-44A3-BA67-CB569396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6838"/>
            <a:ext cx="168592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1">
            <a:extLst>
              <a:ext uri="{FF2B5EF4-FFF2-40B4-BE49-F238E27FC236}">
                <a16:creationId xmlns:a16="http://schemas.microsoft.com/office/drawing/2014/main" id="{A8A2E1A1-080A-463E-B26B-55EA6B949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2770" name="Text Box 3">
            <a:extLst>
              <a:ext uri="{FF2B5EF4-FFF2-40B4-BE49-F238E27FC236}">
                <a16:creationId xmlns:a16="http://schemas.microsoft.com/office/drawing/2014/main" id="{A6E4D444-AA67-4C60-B603-A9E8F983F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32771" name="Рисунок 2">
            <a:extLst>
              <a:ext uri="{FF2B5EF4-FFF2-40B4-BE49-F238E27FC236}">
                <a16:creationId xmlns:a16="http://schemas.microsoft.com/office/drawing/2014/main" id="{51D47806-E784-4593-A1EE-7F2A68E24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2" name="Group 1">
            <a:extLst>
              <a:ext uri="{FF2B5EF4-FFF2-40B4-BE49-F238E27FC236}">
                <a16:creationId xmlns:a16="http://schemas.microsoft.com/office/drawing/2014/main" id="{8B5AF7DA-2612-4E2F-B420-06BFB0042068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330325"/>
            <a:ext cx="4681538" cy="3998913"/>
            <a:chOff x="323269" y="1330325"/>
            <a:chExt cx="4682466" cy="3999175"/>
          </a:xfrm>
        </p:grpSpPr>
        <p:pic>
          <p:nvPicPr>
            <p:cNvPr id="5" name="Diagram 4">
              <a:extLst>
                <a:ext uri="{FF2B5EF4-FFF2-40B4-BE49-F238E27FC236}">
                  <a16:creationId xmlns:a16="http://schemas.microsoft.com/office/drawing/2014/main" id="{CE4F2DC0-8DE0-4AC1-BE4D-2FE157B1D45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28800"/>
              <a:ext cx="4724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171;p28">
              <a:extLst>
                <a:ext uri="{FF2B5EF4-FFF2-40B4-BE49-F238E27FC236}">
                  <a16:creationId xmlns:a16="http://schemas.microsoft.com/office/drawing/2014/main" id="{0D9F40E0-A4E5-40E5-B49A-84F3D576F70C}"/>
                </a:ext>
              </a:extLst>
            </p:cNvPr>
            <p:cNvSpPr/>
            <p:nvPr/>
          </p:nvSpPr>
          <p:spPr>
            <a:xfrm>
              <a:off x="1506191" y="1330325"/>
              <a:ext cx="2218177" cy="917635"/>
            </a:xfrm>
            <a:prstGeom prst="cloud">
              <a:avLst/>
            </a:prstGeom>
            <a:solidFill>
              <a:srgbClr val="6E947B">
                <a:alpha val="89000"/>
              </a:srgb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Manual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773" name="Group 2">
            <a:extLst>
              <a:ext uri="{FF2B5EF4-FFF2-40B4-BE49-F238E27FC236}">
                <a16:creationId xmlns:a16="http://schemas.microsoft.com/office/drawing/2014/main" id="{7FAB414F-CF0E-4CE8-8F16-02F81BC6748B}"/>
              </a:ext>
            </a:extLst>
          </p:cNvPr>
          <p:cNvGrpSpPr>
            <a:grpSpLocks/>
          </p:cNvGrpSpPr>
          <p:nvPr/>
        </p:nvGrpSpPr>
        <p:grpSpPr bwMode="auto">
          <a:xfrm>
            <a:off x="4176713" y="2339975"/>
            <a:ext cx="6480175" cy="4103688"/>
            <a:chOff x="4176216" y="2339975"/>
            <a:chExt cx="6480720" cy="4104158"/>
          </a:xfrm>
        </p:grpSpPr>
        <p:pic>
          <p:nvPicPr>
            <p:cNvPr id="7" name="Diagram 6">
              <a:extLst>
                <a:ext uri="{FF2B5EF4-FFF2-40B4-BE49-F238E27FC236}">
                  <a16:creationId xmlns:a16="http://schemas.microsoft.com/office/drawing/2014/main" id="{AC194E63-B4D4-417D-9063-8D5B4773961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600" y="2946400"/>
              <a:ext cx="6502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1;p28">
              <a:extLst>
                <a:ext uri="{FF2B5EF4-FFF2-40B4-BE49-F238E27FC236}">
                  <a16:creationId xmlns:a16="http://schemas.microsoft.com/office/drawing/2014/main" id="{C6C5C377-A10C-456F-B9F6-B17099F87A43}"/>
                </a:ext>
              </a:extLst>
            </p:cNvPr>
            <p:cNvSpPr/>
            <p:nvPr/>
          </p:nvSpPr>
          <p:spPr>
            <a:xfrm>
              <a:off x="6335398" y="2339975"/>
              <a:ext cx="2219512" cy="917680"/>
            </a:xfrm>
            <a:prstGeom prst="cloud">
              <a:avLst/>
            </a:prstGeom>
            <a:solidFill>
              <a:srgbClr val="6E947B">
                <a:alpha val="89000"/>
              </a:srgb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Monitoring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774" name="Google Shape;149;p27">
            <a:extLst>
              <a:ext uri="{FF2B5EF4-FFF2-40B4-BE49-F238E27FC236}">
                <a16:creationId xmlns:a16="http://schemas.microsoft.com/office/drawing/2014/main" id="{7392F231-8CDA-41FF-8661-4FB157C42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25" y="152400"/>
            <a:ext cx="6213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Монолит </a:t>
            </a:r>
            <a:r>
              <a:rPr lang="en-GB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vs </a:t>
            </a:r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Микросервис</a:t>
            </a:r>
          </a:p>
          <a:p>
            <a:endParaRPr lang="ru-RU" alt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1">
            <a:extLst>
              <a:ext uri="{FF2B5EF4-FFF2-40B4-BE49-F238E27FC236}">
                <a16:creationId xmlns:a16="http://schemas.microsoft.com/office/drawing/2014/main" id="{DA7D45EB-4497-4FC6-A24F-5F8ACB787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4818" name="Text Box 3">
            <a:extLst>
              <a:ext uri="{FF2B5EF4-FFF2-40B4-BE49-F238E27FC236}">
                <a16:creationId xmlns:a16="http://schemas.microsoft.com/office/drawing/2014/main" id="{68E23D8D-38FB-4C2D-A99D-3D13CB2F8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34819" name="Рисунок 2">
            <a:extLst>
              <a:ext uri="{FF2B5EF4-FFF2-40B4-BE49-F238E27FC236}">
                <a16:creationId xmlns:a16="http://schemas.microsoft.com/office/drawing/2014/main" id="{850004B8-7DEF-41F1-BE37-72028F88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Google Shape;151;p27">
            <a:extLst>
              <a:ext uri="{FF2B5EF4-FFF2-40B4-BE49-F238E27FC236}">
                <a16:creationId xmlns:a16="http://schemas.microsoft.com/office/drawing/2014/main" id="{E1C824C7-7703-4CF0-A0C5-3AD8203BE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1403350"/>
            <a:ext cx="85550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Концентрируемся на компонентных тестах</a:t>
            </a:r>
            <a:endParaRPr lang="ru-RU" altLang="en-US" sz="32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Меньше юнит-тестов</a:t>
            </a:r>
            <a:endParaRPr lang="en-US" altLang="en-US" sz="32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Межсервисное взаимодействие тестируем руками</a:t>
            </a:r>
          </a:p>
        </p:txBody>
      </p:sp>
      <p:sp>
        <p:nvSpPr>
          <p:cNvPr id="34821" name="Google Shape;149;p27">
            <a:extLst>
              <a:ext uri="{FF2B5EF4-FFF2-40B4-BE49-F238E27FC236}">
                <a16:creationId xmlns:a16="http://schemas.microsoft.com/office/drawing/2014/main" id="{F63612AD-366C-4AAB-AADE-D4224137B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250825"/>
            <a:ext cx="2336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Стратегия</a:t>
            </a:r>
            <a:endParaRPr lang="en-US" altLang="en-US" sz="7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1">
            <a:extLst>
              <a:ext uri="{FF2B5EF4-FFF2-40B4-BE49-F238E27FC236}">
                <a16:creationId xmlns:a16="http://schemas.microsoft.com/office/drawing/2014/main" id="{BA4E5678-3942-4107-BD1A-BC6646ED6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6866" name="Text Box 3">
            <a:extLst>
              <a:ext uri="{FF2B5EF4-FFF2-40B4-BE49-F238E27FC236}">
                <a16:creationId xmlns:a16="http://schemas.microsoft.com/office/drawing/2014/main" id="{48C56F61-10DD-4983-8BB9-5A3BDD484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36867" name="Рисунок 2">
            <a:extLst>
              <a:ext uri="{FF2B5EF4-FFF2-40B4-BE49-F238E27FC236}">
                <a16:creationId xmlns:a16="http://schemas.microsoft.com/office/drawing/2014/main" id="{BD7B3223-23F1-4430-8220-F68A89A2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Google Shape;149;p27">
            <a:extLst>
              <a:ext uri="{FF2B5EF4-FFF2-40B4-BE49-F238E27FC236}">
                <a16:creationId xmlns:a16="http://schemas.microsoft.com/office/drawing/2014/main" id="{983E2284-CC44-4162-9E35-D63E0F1BD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103188"/>
            <a:ext cx="77057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На каком языке писать автотесты</a:t>
            </a:r>
          </a:p>
          <a:p>
            <a:endParaRPr lang="ru-RU" alt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  <p:graphicFrame>
        <p:nvGraphicFramePr>
          <p:cNvPr id="7" name="Google Shape;294;p40">
            <a:extLst>
              <a:ext uri="{FF2B5EF4-FFF2-40B4-BE49-F238E27FC236}">
                <a16:creationId xmlns:a16="http://schemas.microsoft.com/office/drawing/2014/main" id="{DFD0B7D9-4603-4721-BCD9-E7A4E9046D2A}"/>
              </a:ext>
            </a:extLst>
          </p:cNvPr>
          <p:cNvGraphicFramePr/>
          <p:nvPr/>
        </p:nvGraphicFramePr>
        <p:xfrm>
          <a:off x="252413" y="1169988"/>
          <a:ext cx="9575800" cy="277337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79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7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1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Go</a:t>
                      </a:r>
                      <a:endParaRPr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13" marR="91413" marT="91418" marB="9141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683376"/>
                          </a:solidFill>
                        </a:rPr>
                        <a:t>Python</a:t>
                      </a:r>
                      <a:endParaRPr sz="1400" b="1" dirty="0">
                        <a:solidFill>
                          <a:srgbClr val="683376"/>
                        </a:solidFill>
                      </a:endParaRPr>
                    </a:p>
                  </a:txBody>
                  <a:tcPr marL="91413" marR="91413" marT="91418" marB="91418">
                    <a:solidFill>
                      <a:srgbClr val="FFF8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Популярность среди </a:t>
                      </a:r>
                      <a:r>
                        <a:rPr lang="ru-RU" sz="1400" b="1" dirty="0" err="1"/>
                        <a:t>тестировщиков</a:t>
                      </a:r>
                      <a:endParaRPr sz="1400" b="1" dirty="0"/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85200C"/>
                          </a:solidFill>
                        </a:rPr>
                        <a:t>Низкая</a:t>
                      </a:r>
                      <a:endParaRPr sz="1400" b="1" dirty="0">
                        <a:solidFill>
                          <a:srgbClr val="38761D"/>
                        </a:solidFill>
                      </a:endParaRPr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Высокая</a:t>
                      </a:r>
                      <a:endParaRPr sz="1400" dirty="0"/>
                    </a:p>
                  </a:txBody>
                  <a:tcPr marL="91413" marR="91413" marT="91418" marB="914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Поддержка от разработчиков</a:t>
                      </a:r>
                      <a:endParaRPr sz="1400" b="1" dirty="0"/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Высокая</a:t>
                      </a:r>
                      <a:endParaRPr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85200C"/>
                          </a:solidFill>
                        </a:rPr>
                        <a:t>Низкая</a:t>
                      </a:r>
                    </a:p>
                  </a:txBody>
                  <a:tcPr marL="91413" marR="91413" marT="91418" marB="914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Поддержка </a:t>
                      </a:r>
                      <a:r>
                        <a:rPr lang="ru-RU" sz="1400" b="1" dirty="0" err="1"/>
                        <a:t>комьюнити</a:t>
                      </a:r>
                      <a:endParaRPr sz="1400" b="1" dirty="0"/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85200C"/>
                          </a:solidFill>
                        </a:rPr>
                        <a:t>Низкая</a:t>
                      </a:r>
                      <a:endParaRPr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Высокая</a:t>
                      </a:r>
                      <a:endParaRPr lang="ru-RU"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13" marR="91413" marT="91418" marB="914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Размещение кода</a:t>
                      </a:r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Единый </a:t>
                      </a:r>
                      <a:r>
                        <a:rPr lang="ru-RU" sz="1400" b="1" dirty="0" err="1">
                          <a:solidFill>
                            <a:srgbClr val="38761D"/>
                          </a:solidFill>
                        </a:rPr>
                        <a:t>репозиторий</a:t>
                      </a:r>
                      <a:endParaRPr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Отдельный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</a:rPr>
                        <a:t>репозиторий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13" marR="91413" marT="91418" marB="914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dirty="0"/>
                        <a:t>Запуск тестов</a:t>
                      </a:r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Вместе с сервисом</a:t>
                      </a:r>
                      <a:endParaRPr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Отдельный контейнер</a:t>
                      </a:r>
                      <a:endParaRPr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13" marR="91413" marT="91418" marB="914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Возможность отладки кода</a:t>
                      </a:r>
                      <a:endParaRPr sz="1400" b="1" dirty="0"/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Есть</a:t>
                      </a:r>
                      <a:endParaRPr sz="1400" dirty="0"/>
                    </a:p>
                  </a:txBody>
                  <a:tcPr marL="91413" marR="91413" marT="91418" marB="9141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b="1" dirty="0">
                          <a:solidFill>
                            <a:srgbClr val="85200C"/>
                          </a:solidFill>
                        </a:rPr>
                        <a:t>Нет</a:t>
                      </a:r>
                      <a:endParaRPr sz="1400" dirty="0"/>
                    </a:p>
                  </a:txBody>
                  <a:tcPr marL="91413" marR="91413" marT="91418" marB="914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6903" name="Picture 2" descr="A picture containing shirt&#10;&#10;Description automatically generated">
            <a:extLst>
              <a:ext uri="{FF2B5EF4-FFF2-40B4-BE49-F238E27FC236}">
                <a16:creationId xmlns:a16="http://schemas.microsoft.com/office/drawing/2014/main" id="{0E443CE1-357E-4593-BE82-1A0522DC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3813175"/>
            <a:ext cx="33274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1">
            <a:extLst>
              <a:ext uri="{FF2B5EF4-FFF2-40B4-BE49-F238E27FC236}">
                <a16:creationId xmlns:a16="http://schemas.microsoft.com/office/drawing/2014/main" id="{321B75F8-179A-40CF-B351-055BF289D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8914" name="Text Box 3">
            <a:extLst>
              <a:ext uri="{FF2B5EF4-FFF2-40B4-BE49-F238E27FC236}">
                <a16:creationId xmlns:a16="http://schemas.microsoft.com/office/drawing/2014/main" id="{BE1683C6-68C7-4D05-9560-C340195D2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38915" name="Рисунок 2">
            <a:extLst>
              <a:ext uri="{FF2B5EF4-FFF2-40B4-BE49-F238E27FC236}">
                <a16:creationId xmlns:a16="http://schemas.microsoft.com/office/drawing/2014/main" id="{3EAE97E5-2BE5-40ED-8338-4CE7885B8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Google Shape;149;p27">
            <a:extLst>
              <a:ext uri="{FF2B5EF4-FFF2-40B4-BE49-F238E27FC236}">
                <a16:creationId xmlns:a16="http://schemas.microsoft.com/office/drawing/2014/main" id="{ED8E4B10-3626-4D39-BCF8-8053FA068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84138"/>
            <a:ext cx="6191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 algn="ctr"/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Какой инструмент выбрать?</a:t>
            </a:r>
          </a:p>
          <a:p>
            <a:pPr algn="ctr"/>
            <a:endParaRPr lang="ru-RU" alt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  <p:pic>
        <p:nvPicPr>
          <p:cNvPr id="38917" name="Picture 2" descr="Diagram&#10;&#10;Description automatically generated">
            <a:extLst>
              <a:ext uri="{FF2B5EF4-FFF2-40B4-BE49-F238E27FC236}">
                <a16:creationId xmlns:a16="http://schemas.microsoft.com/office/drawing/2014/main" id="{B7899610-EC6E-40C9-B0A7-5D9ED6C5B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801688"/>
            <a:ext cx="4660900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1">
            <a:extLst>
              <a:ext uri="{FF2B5EF4-FFF2-40B4-BE49-F238E27FC236}">
                <a16:creationId xmlns:a16="http://schemas.microsoft.com/office/drawing/2014/main" id="{22AF9648-A68D-45AF-BECF-F6108515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0962" name="Text Box 3">
            <a:extLst>
              <a:ext uri="{FF2B5EF4-FFF2-40B4-BE49-F238E27FC236}">
                <a16:creationId xmlns:a16="http://schemas.microsoft.com/office/drawing/2014/main" id="{D67DD6AF-F6E4-4018-B271-91194F581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40963" name="Рисунок 2">
            <a:extLst>
              <a:ext uri="{FF2B5EF4-FFF2-40B4-BE49-F238E27FC236}">
                <a16:creationId xmlns:a16="http://schemas.microsoft.com/office/drawing/2014/main" id="{EA83EC8D-752B-4DFC-BA7E-15BEEDA2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oogle Shape;294;p40">
            <a:extLst>
              <a:ext uri="{FF2B5EF4-FFF2-40B4-BE49-F238E27FC236}">
                <a16:creationId xmlns:a16="http://schemas.microsoft.com/office/drawing/2014/main" id="{7E875181-8D26-4502-B58B-BF4699C6008C}"/>
              </a:ext>
            </a:extLst>
          </p:cNvPr>
          <p:cNvGraphicFramePr/>
          <p:nvPr/>
        </p:nvGraphicFramePr>
        <p:xfrm>
          <a:off x="460375" y="1522413"/>
          <a:ext cx="9331324" cy="2406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6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1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3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Unit testing frameworks</a:t>
                      </a:r>
                      <a:endParaRPr sz="1400" b="1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BDD frameworks</a:t>
                      </a:r>
                      <a:endParaRPr sz="1400" b="1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Хотелось бы</a:t>
                      </a:r>
                      <a:endParaRPr sz="1400" b="1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9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Тестирует </a:t>
                      </a:r>
                      <a:r>
                        <a:rPr lang="en-US" sz="1400" b="1" dirty="0"/>
                        <a:t>json API</a:t>
                      </a:r>
                      <a:endParaRPr sz="1400" b="1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Да</a:t>
                      </a:r>
                      <a:endParaRPr sz="1400" b="1" dirty="0">
                        <a:solidFill>
                          <a:srgbClr val="38761D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Да</a:t>
                      </a:r>
                      <a:endParaRPr sz="1400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Да</a:t>
                      </a:r>
                      <a:endParaRPr sz="1400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9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Встраивается в </a:t>
                      </a:r>
                      <a:r>
                        <a:rPr lang="en-US" sz="1400" b="1" dirty="0"/>
                        <a:t>CI </a:t>
                      </a:r>
                      <a:r>
                        <a:rPr lang="ru-RU" sz="1400" b="1" dirty="0"/>
                        <a:t>процесс</a:t>
                      </a:r>
                      <a:endParaRPr sz="1400" b="1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Да</a:t>
                      </a:r>
                      <a:endParaRPr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Да</a:t>
                      </a:r>
                      <a:endParaRPr lang="ru-RU"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Да</a:t>
                      </a:r>
                      <a:endParaRPr lang="ru-RU"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3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Имеет готовый набор решений</a:t>
                      </a:r>
                      <a:endParaRPr sz="1400" b="1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Частично</a:t>
                      </a:r>
                      <a:endParaRPr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Частично</a:t>
                      </a: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Да</a:t>
                      </a:r>
                      <a:endParaRPr lang="ru-RU"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9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/>
                        <a:t>Порог вхождения</a:t>
                      </a:r>
                      <a:endParaRPr sz="1400" b="1" dirty="0"/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85200C"/>
                          </a:solidFill>
                        </a:rPr>
                        <a:t>Высокий</a:t>
                      </a:r>
                      <a:endParaRPr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Средний</a:t>
                      </a:r>
                      <a:endParaRPr lang="ru-RU"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38761D"/>
                          </a:solidFill>
                        </a:rPr>
                        <a:t>Низкий</a:t>
                      </a:r>
                      <a:endParaRPr lang="ru-RU" sz="1400" b="1" dirty="0">
                        <a:solidFill>
                          <a:srgbClr val="85200C"/>
                        </a:solidFill>
                      </a:endParaRPr>
                    </a:p>
                  </a:txBody>
                  <a:tcPr marL="91421" marR="91421" marT="91320" marB="913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996" name="Google Shape;149;p27">
            <a:extLst>
              <a:ext uri="{FF2B5EF4-FFF2-40B4-BE49-F238E27FC236}">
                <a16:creationId xmlns:a16="http://schemas.microsoft.com/office/drawing/2014/main" id="{A36BB53F-51C3-4903-9E1A-93E44D578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84138"/>
            <a:ext cx="6191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 algn="ctr"/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Критерии</a:t>
            </a:r>
            <a:endParaRPr lang="ru-RU" altLang="en-US" sz="39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">
            <a:extLst>
              <a:ext uri="{FF2B5EF4-FFF2-40B4-BE49-F238E27FC236}">
                <a16:creationId xmlns:a16="http://schemas.microsoft.com/office/drawing/2014/main" id="{434F822C-ECE0-4AD5-AB31-956319BD9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46206A0B-5487-486F-A163-4BE0AE8F1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43012" name="Рисунок 2">
            <a:extLst>
              <a:ext uri="{FF2B5EF4-FFF2-40B4-BE49-F238E27FC236}">
                <a16:creationId xmlns:a16="http://schemas.microsoft.com/office/drawing/2014/main" id="{66F8993F-75BD-4056-A550-2A212FE9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Google Shape;149;p27">
            <a:extLst>
              <a:ext uri="{FF2B5EF4-FFF2-40B4-BE49-F238E27FC236}">
                <a16:creationId xmlns:a16="http://schemas.microsoft.com/office/drawing/2014/main" id="{94114037-3EC8-4B35-9E49-D7E97139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84138"/>
            <a:ext cx="6191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 algn="ctr"/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Пробуем </a:t>
            </a:r>
            <a:r>
              <a:rPr lang="en-US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go testing</a:t>
            </a:r>
            <a:endParaRPr lang="ru-RU" alt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  <p:pic>
        <p:nvPicPr>
          <p:cNvPr id="43014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7DBFD40-69EF-490E-82D0-6FCFFE99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12775"/>
            <a:ext cx="49688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AutoShape 1">
            <a:extLst>
              <a:ext uri="{FF2B5EF4-FFF2-40B4-BE49-F238E27FC236}">
                <a16:creationId xmlns:a16="http://schemas.microsoft.com/office/drawing/2014/main" id="{A786FB19-A64D-43CD-AF95-FD5031A4C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85C97F4B-67FF-4FD1-AD3B-E09733EE1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45059" name="Рисунок 2">
            <a:extLst>
              <a:ext uri="{FF2B5EF4-FFF2-40B4-BE49-F238E27FC236}">
                <a16:creationId xmlns:a16="http://schemas.microsoft.com/office/drawing/2014/main" id="{A21FF65D-6A60-470F-9AFB-3A47C7AE0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Google Shape;180;p29">
            <a:extLst>
              <a:ext uri="{FF2B5EF4-FFF2-40B4-BE49-F238E27FC236}">
                <a16:creationId xmlns:a16="http://schemas.microsoft.com/office/drawing/2014/main" id="{C6EDE27B-D993-434B-923A-6EF076F84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38" y="801688"/>
            <a:ext cx="23098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execution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8" name="Google Shape;180;p29">
            <a:extLst>
              <a:ext uri="{FF2B5EF4-FFF2-40B4-BE49-F238E27FC236}">
                <a16:creationId xmlns:a16="http://schemas.microsoft.com/office/drawing/2014/main" id="{A92FB21B-68D7-4705-A021-A0EAD907ED58}"/>
              </a:ext>
            </a:extLst>
          </p:cNvPr>
          <p:cNvSpPr txBox="1"/>
          <p:nvPr/>
        </p:nvSpPr>
        <p:spPr>
          <a:xfrm>
            <a:off x="6289675" y="1582738"/>
            <a:ext cx="1511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Loads fixtures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80;p29">
            <a:extLst>
              <a:ext uri="{FF2B5EF4-FFF2-40B4-BE49-F238E27FC236}">
                <a16:creationId xmlns:a16="http://schemas.microsoft.com/office/drawing/2014/main" id="{490FA141-1D1C-484F-BD64-FD6D721105E1}"/>
              </a:ext>
            </a:extLst>
          </p:cNvPr>
          <p:cNvSpPr txBox="1"/>
          <p:nvPr/>
        </p:nvSpPr>
        <p:spPr>
          <a:xfrm>
            <a:off x="6684963" y="2305050"/>
            <a:ext cx="1568450" cy="357188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Setup mocks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80;p29">
            <a:extLst>
              <a:ext uri="{FF2B5EF4-FFF2-40B4-BE49-F238E27FC236}">
                <a16:creationId xmlns:a16="http://schemas.microsoft.com/office/drawing/2014/main" id="{87176675-BA3A-4541-84E7-65203072FB7A}"/>
              </a:ext>
            </a:extLst>
          </p:cNvPr>
          <p:cNvSpPr txBox="1"/>
          <p:nvPr/>
        </p:nvSpPr>
        <p:spPr>
          <a:xfrm>
            <a:off x="7272338" y="3667125"/>
            <a:ext cx="1343025" cy="37782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Do request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3BAE4EEF-044E-44FC-B076-72933B7C2234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37350" y="1227138"/>
            <a:ext cx="412750" cy="279400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DF70D7E1-CB61-448B-B1C5-453ECF97D1C2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97700" y="2019300"/>
            <a:ext cx="404813" cy="233363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0FE135C2-A512-40E7-97E1-BDC964F514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84244" y="2697956"/>
            <a:ext cx="369888" cy="250825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8C4878FB-FC68-44BF-8740-AD65A5FA6C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94626" y="4094162"/>
            <a:ext cx="374650" cy="23812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D0351A3-E9FB-4385-B308-150007933138}"/>
              </a:ext>
            </a:extLst>
          </p:cNvPr>
          <p:cNvSpPr/>
          <p:nvPr/>
        </p:nvSpPr>
        <p:spPr>
          <a:xfrm>
            <a:off x="7800975" y="890588"/>
            <a:ext cx="404813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/>
          </a:p>
        </p:txBody>
      </p:sp>
      <p:sp>
        <p:nvSpPr>
          <p:cNvPr id="45069" name="Google Shape;180;p29">
            <a:extLst>
              <a:ext uri="{FF2B5EF4-FFF2-40B4-BE49-F238E27FC236}">
                <a16:creationId xmlns:a16="http://schemas.microsoft.com/office/drawing/2014/main" id="{C5C51EB6-A1C3-412E-AEC0-4773F4FF7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9938" y="815975"/>
            <a:ext cx="14335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Reporter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47" name="Google Shape;180;p29">
            <a:extLst>
              <a:ext uri="{FF2B5EF4-FFF2-40B4-BE49-F238E27FC236}">
                <a16:creationId xmlns:a16="http://schemas.microsoft.com/office/drawing/2014/main" id="{4829040E-D653-4A4C-86D1-EF4CF816F8A7}"/>
              </a:ext>
            </a:extLst>
          </p:cNvPr>
          <p:cNvSpPr txBox="1"/>
          <p:nvPr/>
        </p:nvSpPr>
        <p:spPr>
          <a:xfrm>
            <a:off x="7343775" y="4408488"/>
            <a:ext cx="1712913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Check response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AA0EC8BC-FDFC-4234-8894-BAB4220C2F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31957" y="4828381"/>
            <a:ext cx="376238" cy="23812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80;p29">
            <a:extLst>
              <a:ext uri="{FF2B5EF4-FFF2-40B4-BE49-F238E27FC236}">
                <a16:creationId xmlns:a16="http://schemas.microsoft.com/office/drawing/2014/main" id="{6EBD5A25-7203-4EC7-84FA-9B2991B011BF}"/>
              </a:ext>
            </a:extLst>
          </p:cNvPr>
          <p:cNvSpPr txBox="1"/>
          <p:nvPr/>
        </p:nvSpPr>
        <p:spPr>
          <a:xfrm>
            <a:off x="7740650" y="5208588"/>
            <a:ext cx="1546225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Check mocks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5073" name="Picture 49">
            <a:extLst>
              <a:ext uri="{FF2B5EF4-FFF2-40B4-BE49-F238E27FC236}">
                <a16:creationId xmlns:a16="http://schemas.microsoft.com/office/drawing/2014/main" id="{1F7EE27E-E2F8-4CD8-8886-EE997770A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98625"/>
            <a:ext cx="622617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Google Shape;180;p29">
            <a:extLst>
              <a:ext uri="{FF2B5EF4-FFF2-40B4-BE49-F238E27FC236}">
                <a16:creationId xmlns:a16="http://schemas.microsoft.com/office/drawing/2014/main" id="{F908F970-45CF-4EF7-81FB-74F61718C994}"/>
              </a:ext>
            </a:extLst>
          </p:cNvPr>
          <p:cNvSpPr txBox="1"/>
          <p:nvPr/>
        </p:nvSpPr>
        <p:spPr>
          <a:xfrm>
            <a:off x="7000875" y="2984500"/>
            <a:ext cx="1343025" cy="37782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Start server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2C9477C8-10C9-4CA0-921F-06E2B58039F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24751" y="3411537"/>
            <a:ext cx="374650" cy="23812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utoShape 1">
            <a:extLst>
              <a:ext uri="{FF2B5EF4-FFF2-40B4-BE49-F238E27FC236}">
                <a16:creationId xmlns:a16="http://schemas.microsoft.com/office/drawing/2014/main" id="{B72070BB-03CC-4033-A9A9-BB05844B9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7106" name="Text Box 3">
            <a:extLst>
              <a:ext uri="{FF2B5EF4-FFF2-40B4-BE49-F238E27FC236}">
                <a16:creationId xmlns:a16="http://schemas.microsoft.com/office/drawing/2014/main" id="{63C4ACF8-A252-4E75-8FC6-0BC4FD3F2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47107" name="Рисунок 2">
            <a:extLst>
              <a:ext uri="{FF2B5EF4-FFF2-40B4-BE49-F238E27FC236}">
                <a16:creationId xmlns:a16="http://schemas.microsoft.com/office/drawing/2014/main" id="{CDC9BD26-E303-4CF9-910E-93BEA6A0F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DCBAC448-A02A-44FE-8DCD-F882C31AB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63" y="846138"/>
            <a:ext cx="5119687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StartSuite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"Gonkey"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 := allure.</a:t>
            </a:r>
            <a:r>
              <a:rPr lang="en-US" altLang="en-US" sz="900">
                <a:solidFill>
                  <a:srgbClr val="36666B"/>
                </a:solidFill>
              </a:rPr>
              <a:t>StartCase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"Orders Create"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tc.</a:t>
            </a:r>
            <a:r>
              <a:rPr lang="en-US" altLang="en-US" sz="900">
                <a:solidFill>
                  <a:srgbClr val="36666B"/>
                </a:solidFill>
              </a:rPr>
              <a:t>AddLabel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"Positive"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mocks, err := </a:t>
            </a:r>
            <a:r>
              <a:rPr lang="en-US" altLang="en-US" sz="900">
                <a:solidFill>
                  <a:srgbClr val="36666B"/>
                </a:solidFill>
              </a:rPr>
              <a:t>setupMocks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mocksResponses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>
                <a:solidFill>
                  <a:srgbClr val="36666B"/>
                </a:solidFill>
              </a:rPr>
              <a:t>tearDownMocks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36666B"/>
                </a:solidFill>
              </a:rPr>
              <a:t>loadFixtures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want := </a:t>
            </a:r>
            <a:r>
              <a:rPr lang="en-US" altLang="en-US" sz="900">
                <a:solidFill>
                  <a:srgbClr val="36666B"/>
                </a:solidFill>
              </a:rPr>
              <a:t>LoadGoldenFile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805900"/>
                </a:solidFill>
              </a:rPr>
              <a:t>filepath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Join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"testdata"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"orderCreate.json"</a:t>
            </a:r>
            <a:r>
              <a:rPr lang="en-US" altLang="en-US" sz="900" i="1">
                <a:solidFill>
                  <a:srgbClr val="871094"/>
                </a:solidFill>
              </a:rPr>
              <a:t>))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req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OrdersCreateBody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cli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Config</a:t>
            </a:r>
            <a:r>
              <a:rPr lang="en-US" altLang="en-US" sz="900" i="1">
                <a:solidFill>
                  <a:srgbClr val="871094"/>
                </a:solidFill>
              </a:rPr>
              <a:t>{})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ctx := </a:t>
            </a:r>
            <a:r>
              <a:rPr lang="en-US" altLang="en-US" sz="900">
                <a:solidFill>
                  <a:srgbClr val="805900"/>
                </a:solidFill>
              </a:rPr>
              <a:t>context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Background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resp, err := cli.</a:t>
            </a:r>
            <a:r>
              <a:rPr lang="en-US" altLang="en-US" sz="900">
                <a:solidFill>
                  <a:srgbClr val="36666B"/>
                </a:solidFill>
              </a:rPr>
              <a:t>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ctx, 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r>
              <a:rPr lang="en-US" altLang="en-US" sz="900"/>
              <a:t>Body: req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got, err := </a:t>
            </a:r>
            <a:r>
              <a:rPr lang="en-US" altLang="en-US" sz="900">
                <a:solidFill>
                  <a:srgbClr val="805900"/>
                </a:solidFill>
              </a:rPr>
              <a:t>json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MarshalIndent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resp.Payload, </a:t>
            </a:r>
            <a:r>
              <a:rPr lang="en-US" altLang="en-US" sz="900">
                <a:solidFill>
                  <a:srgbClr val="067D17"/>
                </a:solidFill>
              </a:rPr>
              <a:t>""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  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Nil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err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Equal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1750EB"/>
                </a:solidFill>
              </a:rPr>
              <a:t>200</a:t>
            </a:r>
            <a:r>
              <a:rPr lang="en-US" altLang="en-US" sz="900"/>
              <a:t>, resp.Status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JSONEq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got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want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t.</a:t>
            </a:r>
            <a:r>
              <a:rPr lang="en-US" altLang="en-US" sz="900">
                <a:solidFill>
                  <a:srgbClr val="36666B"/>
                </a:solidFill>
              </a:rPr>
              <a:t>Failed</a:t>
            </a:r>
            <a:r>
              <a:rPr lang="en-US" altLang="en-US" sz="900" i="1">
                <a:solidFill>
                  <a:srgbClr val="871094"/>
                </a:solidFill>
              </a:rPr>
              <a:t>()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"failed"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errors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"storage fallback failed"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 </a:t>
            </a:r>
            <a:r>
              <a:rPr lang="en-US" altLang="en-US" sz="900">
                <a:solidFill>
                  <a:srgbClr val="0033B3"/>
                </a:solidFill>
              </a:rPr>
              <a:t>else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"passed"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02FA6"/>
                </a:solidFill>
              </a:rPr>
              <a:t>nil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47109" name="TextBox 5">
            <a:extLst>
              <a:ext uri="{FF2B5EF4-FFF2-40B4-BE49-F238E27FC236}">
                <a16:creationId xmlns:a16="http://schemas.microsoft.com/office/drawing/2014/main" id="{AFDBCCF8-9C7E-41D6-821A-ADE6F93FF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23850"/>
            <a:ext cx="260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Простенький тест</a:t>
            </a:r>
            <a:endParaRPr lang="en-US" altLang="en-US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1">
            <a:extLst>
              <a:ext uri="{FF2B5EF4-FFF2-40B4-BE49-F238E27FC236}">
                <a16:creationId xmlns:a16="http://schemas.microsoft.com/office/drawing/2014/main" id="{B828ED80-C768-48FB-B5BE-2E272103C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9154" name="Text Box 3">
            <a:extLst>
              <a:ext uri="{FF2B5EF4-FFF2-40B4-BE49-F238E27FC236}">
                <a16:creationId xmlns:a16="http://schemas.microsoft.com/office/drawing/2014/main" id="{B89B5EC4-B32E-426E-AD5C-2F3E5CA14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49155" name="Рисунок 2">
            <a:extLst>
              <a:ext uri="{FF2B5EF4-FFF2-40B4-BE49-F238E27FC236}">
                <a16:creationId xmlns:a16="http://schemas.microsoft.com/office/drawing/2014/main" id="{851359D1-2C52-443E-A73E-B3DB80DE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9">
            <a:extLst>
              <a:ext uri="{FF2B5EF4-FFF2-40B4-BE49-F238E27FC236}">
                <a16:creationId xmlns:a16="http://schemas.microsoft.com/office/drawing/2014/main" id="{4BFAAC3D-8DCA-411D-966C-6BD34DEDD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8" y="877888"/>
            <a:ext cx="5119687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StartSuite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"Gonkey"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 := allure.</a:t>
            </a:r>
            <a:r>
              <a:rPr lang="en-US" altLang="en-US" sz="900">
                <a:solidFill>
                  <a:srgbClr val="36666B"/>
                </a:solidFill>
              </a:rPr>
              <a:t>StartCase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"Orders Create"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tc.</a:t>
            </a:r>
            <a:r>
              <a:rPr lang="en-US" altLang="en-US" sz="900">
                <a:solidFill>
                  <a:srgbClr val="36666B"/>
                </a:solidFill>
              </a:rPr>
              <a:t>AddLabel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"Positive"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mocks, err := </a:t>
            </a:r>
            <a:r>
              <a:rPr lang="en-US" altLang="en-US" sz="900">
                <a:solidFill>
                  <a:srgbClr val="36666B"/>
                </a:solidFill>
              </a:rPr>
              <a:t>setupMocks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mocksResponses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>
                <a:solidFill>
                  <a:srgbClr val="36666B"/>
                </a:solidFill>
              </a:rPr>
              <a:t>tearDownMocks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36666B"/>
                </a:solidFill>
              </a:rPr>
              <a:t>loadFixtures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want := </a:t>
            </a:r>
            <a:r>
              <a:rPr lang="en-US" altLang="en-US" sz="900">
                <a:solidFill>
                  <a:srgbClr val="36666B"/>
                </a:solidFill>
              </a:rPr>
              <a:t>LoadGoldenFile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805900"/>
                </a:solidFill>
              </a:rPr>
              <a:t>filepath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Join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"testdata"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"orderCreate.json"</a:t>
            </a:r>
            <a:r>
              <a:rPr lang="en-US" altLang="en-US" sz="900" i="1">
                <a:solidFill>
                  <a:srgbClr val="871094"/>
                </a:solidFill>
              </a:rPr>
              <a:t>))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req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OrdersCreateBody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cli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Config</a:t>
            </a:r>
            <a:r>
              <a:rPr lang="en-US" altLang="en-US" sz="900" i="1">
                <a:solidFill>
                  <a:srgbClr val="871094"/>
                </a:solidFill>
              </a:rPr>
              <a:t>{})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ctx := </a:t>
            </a:r>
            <a:r>
              <a:rPr lang="en-US" altLang="en-US" sz="900">
                <a:solidFill>
                  <a:srgbClr val="805900"/>
                </a:solidFill>
              </a:rPr>
              <a:t>context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Background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resp, err := cli.</a:t>
            </a:r>
            <a:r>
              <a:rPr lang="en-US" altLang="en-US" sz="900">
                <a:solidFill>
                  <a:srgbClr val="36666B"/>
                </a:solidFill>
              </a:rPr>
              <a:t>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ctx, 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r>
              <a:rPr lang="en-US" altLang="en-US" sz="900"/>
              <a:t>Body: req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got, err := </a:t>
            </a:r>
            <a:r>
              <a:rPr lang="en-US" altLang="en-US" sz="900">
                <a:solidFill>
                  <a:srgbClr val="805900"/>
                </a:solidFill>
              </a:rPr>
              <a:t>json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MarshalIndent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resp.Payload, </a:t>
            </a:r>
            <a:r>
              <a:rPr lang="en-US" altLang="en-US" sz="900">
                <a:solidFill>
                  <a:srgbClr val="067D17"/>
                </a:solidFill>
              </a:rPr>
              <a:t>""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  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Nil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err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Equal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1750EB"/>
                </a:solidFill>
              </a:rPr>
              <a:t>200</a:t>
            </a:r>
            <a:r>
              <a:rPr lang="en-US" altLang="en-US" sz="900"/>
              <a:t>, resp.Status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JSONEq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got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want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t.</a:t>
            </a:r>
            <a:r>
              <a:rPr lang="en-US" altLang="en-US" sz="900">
                <a:solidFill>
                  <a:srgbClr val="36666B"/>
                </a:solidFill>
              </a:rPr>
              <a:t>Failed</a:t>
            </a:r>
            <a:r>
              <a:rPr lang="en-US" altLang="en-US" sz="900" i="1">
                <a:solidFill>
                  <a:srgbClr val="871094"/>
                </a:solidFill>
              </a:rPr>
              <a:t>()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"failed"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errors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"storage fallback failed"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 </a:t>
            </a:r>
            <a:r>
              <a:rPr lang="en-US" altLang="en-US" sz="900">
                <a:solidFill>
                  <a:srgbClr val="0033B3"/>
                </a:solidFill>
              </a:rPr>
              <a:t>else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"passed"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02FA6"/>
                </a:solidFill>
              </a:rPr>
              <a:t>nil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49157" name="TextBox 10">
            <a:extLst>
              <a:ext uri="{FF2B5EF4-FFF2-40B4-BE49-F238E27FC236}">
                <a16:creationId xmlns:a16="http://schemas.microsoft.com/office/drawing/2014/main" id="{305EB85A-768D-425D-88A0-8295545E8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55600"/>
            <a:ext cx="260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/>
              <a:t>Хелперы</a:t>
            </a:r>
            <a:endParaRPr lang="en-US" altLang="en-US" sz="2000" b="1"/>
          </a:p>
        </p:txBody>
      </p:sp>
      <p:sp>
        <p:nvSpPr>
          <p:cNvPr id="49158" name="Rectangle 11">
            <a:extLst>
              <a:ext uri="{FF2B5EF4-FFF2-40B4-BE49-F238E27FC236}">
                <a16:creationId xmlns:a16="http://schemas.microsoft.com/office/drawing/2014/main" id="{04D1E930-CAF3-4304-9D14-E4F71824BEC2}"/>
              </a:ext>
            </a:extLst>
          </p:cNvPr>
          <p:cNvSpPr>
            <a:spLocks noChangeArrowheads="1"/>
          </p:cNvSpPr>
          <p:nvPr/>
        </p:nvSpPr>
        <p:spPr bwMode="auto">
          <a:xfrm rot="3735520">
            <a:off x="5241925" y="2208213"/>
            <a:ext cx="4814888" cy="20621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setupMocks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responses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02FA6"/>
                </a:solidFill>
              </a:rPr>
              <a:t>error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 :=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</a:p>
          <a:p>
            <a:br>
              <a:rPr lang="en-US" altLang="en-US" sz="800"/>
            </a:br>
            <a:r>
              <a:rPr lang="en-US" altLang="en-US" sz="800"/>
              <a:t>   paymentProcessingService, err := 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Config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/>
              <a:t>BasePath:  </a:t>
            </a:r>
            <a:r>
              <a:rPr lang="en-US" altLang="en-US" sz="800">
                <a:solidFill>
                  <a:srgbClr val="805900"/>
                </a:solidFill>
              </a:rPr>
              <a:t>payProc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DefaultBasePath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Responses: responses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"paymentProcessing"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StatusOk:  </a:t>
            </a:r>
            <a:r>
              <a:rPr lang="en-US" altLang="en-US" sz="800">
                <a:solidFill>
                  <a:srgbClr val="805900"/>
                </a:solidFill>
              </a:rPr>
              <a:t>http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StatusOK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})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PaymentProcessingHost</a:t>
            </a:r>
            <a:r>
              <a:rPr lang="en-US" altLang="en-US" sz="800" i="1">
                <a:solidFill>
                  <a:srgbClr val="871094"/>
                </a:solidFill>
              </a:rPr>
              <a:t>] </a:t>
            </a:r>
            <a:r>
              <a:rPr lang="en-US" altLang="en-US" sz="800"/>
              <a:t>= paymentProcessingService.</a:t>
            </a:r>
            <a:r>
              <a:rPr lang="en-US" altLang="en-US" sz="800">
                <a:solidFill>
                  <a:srgbClr val="36666B"/>
                </a:solidFill>
              </a:rPr>
              <a:t>GetHost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servers := </a:t>
            </a:r>
            <a:r>
              <a:rPr lang="en-US" altLang="en-US" sz="800">
                <a:solidFill>
                  <a:srgbClr val="00627A"/>
                </a:solidFill>
              </a:rPr>
              <a:t>make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36666B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/>
              <a:t>servers,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8EF24-BEF1-4C7B-87B0-7077C4A6F992}"/>
              </a:ext>
            </a:extLst>
          </p:cNvPr>
          <p:cNvSpPr/>
          <p:nvPr/>
        </p:nvSpPr>
        <p:spPr>
          <a:xfrm>
            <a:off x="877888" y="1561720"/>
            <a:ext cx="2644775" cy="46241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sp>
        <p:nvSpPr>
          <p:cNvPr id="49160" name="Rectangle 13">
            <a:extLst>
              <a:ext uri="{FF2B5EF4-FFF2-40B4-BE49-F238E27FC236}">
                <a16:creationId xmlns:a16="http://schemas.microsoft.com/office/drawing/2014/main" id="{AE614B8A-5673-4E4E-A604-5D8001C34106}"/>
              </a:ext>
            </a:extLst>
          </p:cNvPr>
          <p:cNvSpPr>
            <a:spLocks noChangeArrowheads="1"/>
          </p:cNvSpPr>
          <p:nvPr/>
        </p:nvSpPr>
        <p:spPr bwMode="auto">
          <a:xfrm rot="-4511166">
            <a:off x="6656388" y="4330700"/>
            <a:ext cx="4213225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tearDownMocks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servers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_, srv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servers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srv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r>
              <a:rPr lang="en-US" altLang="en-US" sz="800"/>
              <a:t>srv.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AutoShape 1">
            <a:extLst>
              <a:ext uri="{FF2B5EF4-FFF2-40B4-BE49-F238E27FC236}">
                <a16:creationId xmlns:a16="http://schemas.microsoft.com/office/drawing/2014/main" id="{86398D84-E3B6-494A-9279-E1952F3C3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F7DAA49B-75BC-455B-90AD-DA1CEF1AD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51203" name="Рисунок 2">
            <a:extLst>
              <a:ext uri="{FF2B5EF4-FFF2-40B4-BE49-F238E27FC236}">
                <a16:creationId xmlns:a16="http://schemas.microsoft.com/office/drawing/2014/main" id="{9EB70258-6EBC-4F8D-807E-33D1565B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11">
            <a:extLst>
              <a:ext uri="{FF2B5EF4-FFF2-40B4-BE49-F238E27FC236}">
                <a16:creationId xmlns:a16="http://schemas.microsoft.com/office/drawing/2014/main" id="{AB19A425-06BA-4370-98D9-4301C0FA6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877888"/>
            <a:ext cx="5119688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StartSuite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"Gonkey"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 := allure.</a:t>
            </a:r>
            <a:r>
              <a:rPr lang="en-US" altLang="en-US" sz="900">
                <a:solidFill>
                  <a:srgbClr val="36666B"/>
                </a:solidFill>
              </a:rPr>
              <a:t>StartCase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"Orders Create"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tc.</a:t>
            </a:r>
            <a:r>
              <a:rPr lang="en-US" altLang="en-US" sz="900">
                <a:solidFill>
                  <a:srgbClr val="36666B"/>
                </a:solidFill>
              </a:rPr>
              <a:t>AddLabel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"Positive"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mocks, err := </a:t>
            </a:r>
            <a:r>
              <a:rPr lang="en-US" altLang="en-US" sz="900">
                <a:solidFill>
                  <a:srgbClr val="36666B"/>
                </a:solidFill>
              </a:rPr>
              <a:t>setupMocks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mocksResponses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>
                <a:solidFill>
                  <a:srgbClr val="36666B"/>
                </a:solidFill>
              </a:rPr>
              <a:t>tearDownMocks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36666B"/>
                </a:solidFill>
              </a:rPr>
              <a:t>loadFixtures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want := </a:t>
            </a:r>
            <a:r>
              <a:rPr lang="en-US" altLang="en-US" sz="900">
                <a:solidFill>
                  <a:srgbClr val="36666B"/>
                </a:solidFill>
              </a:rPr>
              <a:t>LoadGoldenFile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805900"/>
                </a:solidFill>
              </a:rPr>
              <a:t>filepath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Join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"testdata"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"orderCreate.json"</a:t>
            </a:r>
            <a:r>
              <a:rPr lang="en-US" altLang="en-US" sz="900" i="1">
                <a:solidFill>
                  <a:srgbClr val="871094"/>
                </a:solidFill>
              </a:rPr>
              <a:t>))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req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OrdersCreateBody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cli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Config</a:t>
            </a:r>
            <a:r>
              <a:rPr lang="en-US" altLang="en-US" sz="900" i="1">
                <a:solidFill>
                  <a:srgbClr val="871094"/>
                </a:solidFill>
              </a:rPr>
              <a:t>{})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ctx := </a:t>
            </a:r>
            <a:r>
              <a:rPr lang="en-US" altLang="en-US" sz="900">
                <a:solidFill>
                  <a:srgbClr val="805900"/>
                </a:solidFill>
              </a:rPr>
              <a:t>context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Background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resp, err := cli.</a:t>
            </a:r>
            <a:r>
              <a:rPr lang="en-US" altLang="en-US" sz="900">
                <a:solidFill>
                  <a:srgbClr val="36666B"/>
                </a:solidFill>
              </a:rPr>
              <a:t>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ctx, 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r>
              <a:rPr lang="en-US" altLang="en-US" sz="900"/>
              <a:t>Body: req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got, err := </a:t>
            </a:r>
            <a:r>
              <a:rPr lang="en-US" altLang="en-US" sz="900">
                <a:solidFill>
                  <a:srgbClr val="805900"/>
                </a:solidFill>
              </a:rPr>
              <a:t>json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MarshalIndent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resp.Payload, </a:t>
            </a:r>
            <a:r>
              <a:rPr lang="en-US" altLang="en-US" sz="900">
                <a:solidFill>
                  <a:srgbClr val="067D17"/>
                </a:solidFill>
              </a:rPr>
              <a:t>""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  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Nil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err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Equal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1750EB"/>
                </a:solidFill>
              </a:rPr>
              <a:t>200</a:t>
            </a:r>
            <a:r>
              <a:rPr lang="en-US" altLang="en-US" sz="900"/>
              <a:t>, resp.Status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JSONEq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got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want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t.</a:t>
            </a:r>
            <a:r>
              <a:rPr lang="en-US" altLang="en-US" sz="900">
                <a:solidFill>
                  <a:srgbClr val="36666B"/>
                </a:solidFill>
              </a:rPr>
              <a:t>Failed</a:t>
            </a:r>
            <a:r>
              <a:rPr lang="en-US" altLang="en-US" sz="900" i="1">
                <a:solidFill>
                  <a:srgbClr val="871094"/>
                </a:solidFill>
              </a:rPr>
              <a:t>()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"failed"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errors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"storage fallback failed"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 </a:t>
            </a:r>
            <a:r>
              <a:rPr lang="en-US" altLang="en-US" sz="900">
                <a:solidFill>
                  <a:srgbClr val="0033B3"/>
                </a:solidFill>
              </a:rPr>
              <a:t>else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"passed"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02FA6"/>
                </a:solidFill>
              </a:rPr>
              <a:t>nil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51205" name="TextBox 12">
            <a:extLst>
              <a:ext uri="{FF2B5EF4-FFF2-40B4-BE49-F238E27FC236}">
                <a16:creationId xmlns:a16="http://schemas.microsoft.com/office/drawing/2014/main" id="{A8FD392D-7B1D-4CC0-ADC3-C54778482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775" y="355600"/>
            <a:ext cx="2606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Хелперы</a:t>
            </a:r>
            <a:r>
              <a:rPr lang="en-US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</a:p>
        </p:txBody>
      </p:sp>
      <p:sp>
        <p:nvSpPr>
          <p:cNvPr id="51206" name="Rectangle 13">
            <a:extLst>
              <a:ext uri="{FF2B5EF4-FFF2-40B4-BE49-F238E27FC236}">
                <a16:creationId xmlns:a16="http://schemas.microsoft.com/office/drawing/2014/main" id="{03BF87DB-B9ED-4489-ABF2-3F033E744FAA}"/>
              </a:ext>
            </a:extLst>
          </p:cNvPr>
          <p:cNvSpPr>
            <a:spLocks noChangeArrowheads="1"/>
          </p:cNvSpPr>
          <p:nvPr/>
        </p:nvSpPr>
        <p:spPr bwMode="auto">
          <a:xfrm rot="315730">
            <a:off x="5121275" y="1333500"/>
            <a:ext cx="3217863" cy="24320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loadFixtures</a:t>
            </a:r>
            <a:r>
              <a:rPr lang="en-US" altLang="en-US" sz="800" i="1">
                <a:solidFill>
                  <a:srgbClr val="871094"/>
                </a:solidFill>
              </a:rPr>
              <a:t>() </a:t>
            </a:r>
            <a:r>
              <a:rPr lang="en-US" altLang="en-US" sz="800">
                <a:solidFill>
                  <a:srgbClr val="002FA6"/>
                </a:solidFill>
              </a:rPr>
              <a:t>error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db, err := </a:t>
            </a:r>
            <a:r>
              <a:rPr lang="en-US" altLang="en-US" sz="800">
                <a:solidFill>
                  <a:srgbClr val="805900"/>
                </a:solidFill>
              </a:rPr>
              <a:t>sql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"postgres"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"STORAGE_DSN"</a:t>
            </a:r>
            <a:r>
              <a:rPr lang="en-US" altLang="en-US" sz="800" i="1">
                <a:solidFill>
                  <a:srgbClr val="871094"/>
                </a:solidFill>
              </a:rPr>
              <a:t>])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db.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fixtureFile, err :=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"./fixtures/orderCreate.sql"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fixtureFile.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reader := </a:t>
            </a:r>
            <a:r>
              <a:rPr lang="en-US" altLang="en-US" sz="800">
                <a:solidFill>
                  <a:srgbClr val="805900"/>
                </a:solidFill>
              </a:rPr>
              <a:t>bufio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NewReader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fixtureFile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query, err := reader.</a:t>
            </a:r>
            <a:r>
              <a:rPr lang="en-US" altLang="en-US" sz="800">
                <a:solidFill>
                  <a:srgbClr val="36666B"/>
                </a:solidFill>
              </a:rPr>
              <a:t>ReadString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';'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 err ==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/>
              <a:t>_, err = db.</a:t>
            </a:r>
            <a:r>
              <a:rPr lang="en-US" altLang="en-US" sz="800">
                <a:solidFill>
                  <a:srgbClr val="36666B"/>
                </a:solidFill>
              </a:rPr>
              <a:t>Exec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query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} </a:t>
            </a:r>
            <a:r>
              <a:rPr lang="en-US" altLang="en-US" sz="800">
                <a:solidFill>
                  <a:srgbClr val="0033B3"/>
                </a:solidFill>
              </a:rPr>
              <a:t>else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en-US" altLang="en-US" sz="800">
              <a:solidFill>
                <a:srgbClr val="0033B3"/>
              </a:solidFill>
            </a:endParaRPr>
          </a:p>
        </p:txBody>
      </p:sp>
      <p:sp>
        <p:nvSpPr>
          <p:cNvPr id="51207" name="Rectangle 14">
            <a:extLst>
              <a:ext uri="{FF2B5EF4-FFF2-40B4-BE49-F238E27FC236}">
                <a16:creationId xmlns:a16="http://schemas.microsoft.com/office/drawing/2014/main" id="{7D2E23ED-16EA-48CD-8366-3A6E642E7A62}"/>
              </a:ext>
            </a:extLst>
          </p:cNvPr>
          <p:cNvSpPr>
            <a:spLocks noChangeArrowheads="1"/>
          </p:cNvSpPr>
          <p:nvPr/>
        </p:nvSpPr>
        <p:spPr bwMode="auto">
          <a:xfrm rot="3735520">
            <a:off x="5299075" y="1984376"/>
            <a:ext cx="4814887" cy="20621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setupMocks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responses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02FA6"/>
                </a:solidFill>
              </a:rPr>
              <a:t>error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 :=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</a:p>
          <a:p>
            <a:br>
              <a:rPr lang="en-US" altLang="en-US" sz="800"/>
            </a:br>
            <a:r>
              <a:rPr lang="en-US" altLang="en-US" sz="800"/>
              <a:t>   paymentProcessingService, err := 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Config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/>
              <a:t>BasePath:  </a:t>
            </a:r>
            <a:r>
              <a:rPr lang="en-US" altLang="en-US" sz="800">
                <a:solidFill>
                  <a:srgbClr val="805900"/>
                </a:solidFill>
              </a:rPr>
              <a:t>payProc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DefaultBasePath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Responses: responses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"paymentProcessing"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StatusOk:  </a:t>
            </a:r>
            <a:r>
              <a:rPr lang="en-US" altLang="en-US" sz="800">
                <a:solidFill>
                  <a:srgbClr val="805900"/>
                </a:solidFill>
              </a:rPr>
              <a:t>http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StatusOK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})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PaymentProcessingHost</a:t>
            </a:r>
            <a:r>
              <a:rPr lang="en-US" altLang="en-US" sz="800" i="1">
                <a:solidFill>
                  <a:srgbClr val="871094"/>
                </a:solidFill>
              </a:rPr>
              <a:t>] </a:t>
            </a:r>
            <a:r>
              <a:rPr lang="en-US" altLang="en-US" sz="800"/>
              <a:t>= paymentProcessingService.</a:t>
            </a:r>
            <a:r>
              <a:rPr lang="en-US" altLang="en-US" sz="800">
                <a:solidFill>
                  <a:srgbClr val="36666B"/>
                </a:solidFill>
              </a:rPr>
              <a:t>GetHost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servers := </a:t>
            </a:r>
            <a:r>
              <a:rPr lang="en-US" altLang="en-US" sz="800">
                <a:solidFill>
                  <a:srgbClr val="00627A"/>
                </a:solidFill>
              </a:rPr>
              <a:t>make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36666B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/>
              <a:t>servers,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E39C68-6A4A-49CF-A907-D208A3E408FB}"/>
              </a:ext>
            </a:extLst>
          </p:cNvPr>
          <p:cNvSpPr/>
          <p:nvPr/>
        </p:nvSpPr>
        <p:spPr>
          <a:xfrm>
            <a:off x="957263" y="2054053"/>
            <a:ext cx="2697162" cy="3589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sp>
        <p:nvSpPr>
          <p:cNvPr id="51209" name="Rectangle 16">
            <a:extLst>
              <a:ext uri="{FF2B5EF4-FFF2-40B4-BE49-F238E27FC236}">
                <a16:creationId xmlns:a16="http://schemas.microsoft.com/office/drawing/2014/main" id="{C0E2F38D-0422-4351-BE72-AE2490B84F9C}"/>
              </a:ext>
            </a:extLst>
          </p:cNvPr>
          <p:cNvSpPr>
            <a:spLocks noChangeArrowheads="1"/>
          </p:cNvSpPr>
          <p:nvPr/>
        </p:nvSpPr>
        <p:spPr bwMode="auto">
          <a:xfrm rot="-4511166">
            <a:off x="6713538" y="4106863"/>
            <a:ext cx="4213225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tearDownMocks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servers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_, srv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servers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srv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r>
              <a:rPr lang="en-US" altLang="en-US" sz="800"/>
              <a:t>srv.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1210" name="Rectangle 17">
            <a:extLst>
              <a:ext uri="{FF2B5EF4-FFF2-40B4-BE49-F238E27FC236}">
                <a16:creationId xmlns:a16="http://schemas.microsoft.com/office/drawing/2014/main" id="{34A764A4-0A7E-4CAD-8B72-0A0D96613AD1}"/>
              </a:ext>
            </a:extLst>
          </p:cNvPr>
          <p:cNvSpPr>
            <a:spLocks noChangeArrowheads="1"/>
          </p:cNvSpPr>
          <p:nvPr/>
        </p:nvSpPr>
        <p:spPr bwMode="auto">
          <a:xfrm rot="-453381">
            <a:off x="5310188" y="3459163"/>
            <a:ext cx="4897437" cy="5857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DELETE FROM </a:t>
            </a:r>
            <a:r>
              <a:rPr lang="en-US" altLang="en-US" sz="800"/>
              <a:t>`orders`;</a:t>
            </a:r>
            <a:br>
              <a:rPr lang="en-US" altLang="en-US" sz="800"/>
            </a:br>
            <a:r>
              <a:rPr lang="en-US" altLang="en-US" sz="800">
                <a:solidFill>
                  <a:srgbClr val="0033B3"/>
                </a:solidFill>
              </a:rPr>
              <a:t>INSERT INTO </a:t>
            </a:r>
            <a:r>
              <a:rPr lang="en-US" altLang="en-US" sz="800"/>
              <a:t>`orders`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`id`, `code`, `price`, `ru`,`created_at`, `updated_at`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VALUES</a:t>
            </a:r>
            <a:br>
              <a:rPr lang="en-US" altLang="en-US" sz="800">
                <a:solidFill>
                  <a:srgbClr val="0033B3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1750EB"/>
                </a:solidFill>
              </a:rPr>
              <a:t>1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'RU-001'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'100000'</a:t>
            </a:r>
            <a:r>
              <a:rPr lang="en-US" altLang="en-US" sz="800"/>
              <a:t>, "ru", </a:t>
            </a:r>
            <a:r>
              <a:rPr lang="en-US" altLang="en-US" sz="800">
                <a:solidFill>
                  <a:srgbClr val="067D17"/>
                </a:solidFill>
              </a:rPr>
              <a:t>'2020-01-01 01:00:00'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'2020-02-06 01:00:00'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</a:t>
            </a:r>
            <a:endParaRPr lang="ru-RU" altLang="en-US" sz="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>
            <a:extLst>
              <a:ext uri="{FF2B5EF4-FFF2-40B4-BE49-F238E27FC236}">
                <a16:creationId xmlns:a16="http://schemas.microsoft.com/office/drawing/2014/main" id="{8DF0C172-3F23-4C89-85D1-30D7029BE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362357FA-0FA5-4A4A-B08E-093526307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6387" name="Рисунок 2">
            <a:extLst>
              <a:ext uri="{FF2B5EF4-FFF2-40B4-BE49-F238E27FC236}">
                <a16:creationId xmlns:a16="http://schemas.microsoft.com/office/drawing/2014/main" id="{A8B49695-FB34-416F-805A-342879CAE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A picture containing monitor, green, box, cat&#10;&#10;Description automatically generated">
            <a:extLst>
              <a:ext uri="{FF2B5EF4-FFF2-40B4-BE49-F238E27FC236}">
                <a16:creationId xmlns:a16="http://schemas.microsoft.com/office/drawing/2014/main" id="{9670D456-3B57-4AF5-A348-8E7C8C2C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95288"/>
            <a:ext cx="958532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utoShape 1">
            <a:extLst>
              <a:ext uri="{FF2B5EF4-FFF2-40B4-BE49-F238E27FC236}">
                <a16:creationId xmlns:a16="http://schemas.microsoft.com/office/drawing/2014/main" id="{0DBD600D-AA15-4834-8E0B-833849B6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3250" name="Text Box 3">
            <a:extLst>
              <a:ext uri="{FF2B5EF4-FFF2-40B4-BE49-F238E27FC236}">
                <a16:creationId xmlns:a16="http://schemas.microsoft.com/office/drawing/2014/main" id="{E014D06D-33C2-44BB-8D88-4581645A4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53251" name="Рисунок 2">
            <a:extLst>
              <a:ext uri="{FF2B5EF4-FFF2-40B4-BE49-F238E27FC236}">
                <a16:creationId xmlns:a16="http://schemas.microsoft.com/office/drawing/2014/main" id="{784E49AA-AAD5-44C4-94D6-2F805E24A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>
            <a:extLst>
              <a:ext uri="{FF2B5EF4-FFF2-40B4-BE49-F238E27FC236}">
                <a16:creationId xmlns:a16="http://schemas.microsoft.com/office/drawing/2014/main" id="{754224D5-D18E-4772-9DF6-1AE77842B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8" y="877888"/>
            <a:ext cx="5119687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StartSuite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"Gonkey"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 := allure.</a:t>
            </a:r>
            <a:r>
              <a:rPr lang="en-US" altLang="en-US" sz="900">
                <a:solidFill>
                  <a:srgbClr val="36666B"/>
                </a:solidFill>
              </a:rPr>
              <a:t>StartCase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"Orders Create"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tc.</a:t>
            </a:r>
            <a:r>
              <a:rPr lang="en-US" altLang="en-US" sz="900">
                <a:solidFill>
                  <a:srgbClr val="36666B"/>
                </a:solidFill>
              </a:rPr>
              <a:t>AddLabel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"Positive"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mocks, err := </a:t>
            </a:r>
            <a:r>
              <a:rPr lang="en-US" altLang="en-US" sz="900">
                <a:solidFill>
                  <a:srgbClr val="36666B"/>
                </a:solidFill>
              </a:rPr>
              <a:t>setupMocks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mocksResponses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>
                <a:solidFill>
                  <a:srgbClr val="36666B"/>
                </a:solidFill>
              </a:rPr>
              <a:t>tearDownMocks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36666B"/>
                </a:solidFill>
              </a:rPr>
              <a:t>loadFixtures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want := </a:t>
            </a:r>
            <a:r>
              <a:rPr lang="en-US" altLang="en-US" sz="900">
                <a:solidFill>
                  <a:srgbClr val="36666B"/>
                </a:solidFill>
              </a:rPr>
              <a:t>LoadGoldenFile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805900"/>
                </a:solidFill>
              </a:rPr>
              <a:t>filepath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Join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"testdata"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"orderCreate.json"</a:t>
            </a:r>
            <a:r>
              <a:rPr lang="en-US" altLang="en-US" sz="900" i="1">
                <a:solidFill>
                  <a:srgbClr val="871094"/>
                </a:solidFill>
              </a:rPr>
              <a:t>))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req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OrdersCreateBody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cli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Config</a:t>
            </a:r>
            <a:r>
              <a:rPr lang="en-US" altLang="en-US" sz="900" i="1">
                <a:solidFill>
                  <a:srgbClr val="871094"/>
                </a:solidFill>
              </a:rPr>
              <a:t>{})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ctx := </a:t>
            </a:r>
            <a:r>
              <a:rPr lang="en-US" altLang="en-US" sz="900">
                <a:solidFill>
                  <a:srgbClr val="805900"/>
                </a:solidFill>
              </a:rPr>
              <a:t>context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Background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resp, err := cli.</a:t>
            </a:r>
            <a:r>
              <a:rPr lang="en-US" altLang="en-US" sz="900">
                <a:solidFill>
                  <a:srgbClr val="36666B"/>
                </a:solidFill>
              </a:rPr>
              <a:t>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ctx, 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r>
              <a:rPr lang="en-US" altLang="en-US" sz="900"/>
              <a:t>Body: req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got, err := </a:t>
            </a:r>
            <a:r>
              <a:rPr lang="en-US" altLang="en-US" sz="900">
                <a:solidFill>
                  <a:srgbClr val="805900"/>
                </a:solidFill>
              </a:rPr>
              <a:t>json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MarshalIndent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resp.Payload, </a:t>
            </a:r>
            <a:r>
              <a:rPr lang="en-US" altLang="en-US" sz="900">
                <a:solidFill>
                  <a:srgbClr val="067D17"/>
                </a:solidFill>
              </a:rPr>
              <a:t>""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  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Nil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err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Equal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1750EB"/>
                </a:solidFill>
              </a:rPr>
              <a:t>200</a:t>
            </a:r>
            <a:r>
              <a:rPr lang="en-US" altLang="en-US" sz="900"/>
              <a:t>, resp.Status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JSONEq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got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want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t.</a:t>
            </a:r>
            <a:r>
              <a:rPr lang="en-US" altLang="en-US" sz="900">
                <a:solidFill>
                  <a:srgbClr val="36666B"/>
                </a:solidFill>
              </a:rPr>
              <a:t>Failed</a:t>
            </a:r>
            <a:r>
              <a:rPr lang="en-US" altLang="en-US" sz="900" i="1">
                <a:solidFill>
                  <a:srgbClr val="871094"/>
                </a:solidFill>
              </a:rPr>
              <a:t>()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"failed"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errors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"storage fallback failed"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 </a:t>
            </a:r>
            <a:r>
              <a:rPr lang="en-US" altLang="en-US" sz="900">
                <a:solidFill>
                  <a:srgbClr val="0033B3"/>
                </a:solidFill>
              </a:rPr>
              <a:t>else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"passed"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02FA6"/>
                </a:solidFill>
              </a:rPr>
              <a:t>nil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53253" name="TextBox 5">
            <a:extLst>
              <a:ext uri="{FF2B5EF4-FFF2-40B4-BE49-F238E27FC236}">
                <a16:creationId xmlns:a16="http://schemas.microsoft.com/office/drawing/2014/main" id="{5BCA1F09-505D-48B8-9D14-3D6BB1653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55600"/>
            <a:ext cx="260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Хелперы</a:t>
            </a:r>
            <a:r>
              <a:rPr lang="en-US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69278-4BAE-455C-8D39-8E74D024A43B}"/>
              </a:ext>
            </a:extLst>
          </p:cNvPr>
          <p:cNvSpPr/>
          <p:nvPr/>
        </p:nvSpPr>
        <p:spPr>
          <a:xfrm>
            <a:off x="942975" y="2451480"/>
            <a:ext cx="2859088" cy="4778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sp>
        <p:nvSpPr>
          <p:cNvPr id="53255" name="Rectangle 12">
            <a:extLst>
              <a:ext uri="{FF2B5EF4-FFF2-40B4-BE49-F238E27FC236}">
                <a16:creationId xmlns:a16="http://schemas.microsoft.com/office/drawing/2014/main" id="{0F5748DE-6E89-49AA-BEC3-840D68A16282}"/>
              </a:ext>
            </a:extLst>
          </p:cNvPr>
          <p:cNvSpPr>
            <a:spLocks noChangeArrowheads="1"/>
          </p:cNvSpPr>
          <p:nvPr/>
        </p:nvSpPr>
        <p:spPr bwMode="auto">
          <a:xfrm rot="315730">
            <a:off x="5121275" y="1333500"/>
            <a:ext cx="3217863" cy="24320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loadFixtures</a:t>
            </a:r>
            <a:r>
              <a:rPr lang="en-US" altLang="en-US" sz="800" i="1">
                <a:solidFill>
                  <a:srgbClr val="871094"/>
                </a:solidFill>
              </a:rPr>
              <a:t>() </a:t>
            </a:r>
            <a:r>
              <a:rPr lang="en-US" altLang="en-US" sz="800">
                <a:solidFill>
                  <a:srgbClr val="002FA6"/>
                </a:solidFill>
              </a:rPr>
              <a:t>error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db, err := </a:t>
            </a:r>
            <a:r>
              <a:rPr lang="en-US" altLang="en-US" sz="800">
                <a:solidFill>
                  <a:srgbClr val="805900"/>
                </a:solidFill>
              </a:rPr>
              <a:t>sql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"postgres"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"STORAGE_DSN"</a:t>
            </a:r>
            <a:r>
              <a:rPr lang="en-US" altLang="en-US" sz="800" i="1">
                <a:solidFill>
                  <a:srgbClr val="871094"/>
                </a:solidFill>
              </a:rPr>
              <a:t>])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db.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fixtureFile, err :=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"./fixtures/orderCreate.sql"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fixtureFile.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reader := </a:t>
            </a:r>
            <a:r>
              <a:rPr lang="en-US" altLang="en-US" sz="800">
                <a:solidFill>
                  <a:srgbClr val="805900"/>
                </a:solidFill>
              </a:rPr>
              <a:t>bufio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NewReader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fixtureFile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query, err := reader.</a:t>
            </a:r>
            <a:r>
              <a:rPr lang="en-US" altLang="en-US" sz="800">
                <a:solidFill>
                  <a:srgbClr val="36666B"/>
                </a:solidFill>
              </a:rPr>
              <a:t>ReadString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';'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 err ==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/>
              <a:t>_, err = db.</a:t>
            </a:r>
            <a:r>
              <a:rPr lang="en-US" altLang="en-US" sz="800">
                <a:solidFill>
                  <a:srgbClr val="36666B"/>
                </a:solidFill>
              </a:rPr>
              <a:t>Exec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query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} </a:t>
            </a:r>
            <a:r>
              <a:rPr lang="en-US" altLang="en-US" sz="800">
                <a:solidFill>
                  <a:srgbClr val="0033B3"/>
                </a:solidFill>
              </a:rPr>
              <a:t>else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en-US" altLang="en-US" sz="800">
              <a:solidFill>
                <a:srgbClr val="0033B3"/>
              </a:solidFill>
            </a:endParaRPr>
          </a:p>
        </p:txBody>
      </p:sp>
      <p:sp>
        <p:nvSpPr>
          <p:cNvPr id="53256" name="Rectangle 13">
            <a:extLst>
              <a:ext uri="{FF2B5EF4-FFF2-40B4-BE49-F238E27FC236}">
                <a16:creationId xmlns:a16="http://schemas.microsoft.com/office/drawing/2014/main" id="{471BC3CC-68BA-4C76-AF6B-7640379606DD}"/>
              </a:ext>
            </a:extLst>
          </p:cNvPr>
          <p:cNvSpPr>
            <a:spLocks noChangeArrowheads="1"/>
          </p:cNvSpPr>
          <p:nvPr/>
        </p:nvSpPr>
        <p:spPr bwMode="auto">
          <a:xfrm rot="3735520">
            <a:off x="5299075" y="1984376"/>
            <a:ext cx="4814887" cy="20621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setupMocks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responses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02FA6"/>
                </a:solidFill>
              </a:rPr>
              <a:t>error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 :=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</a:p>
          <a:p>
            <a:br>
              <a:rPr lang="en-US" altLang="en-US" sz="800"/>
            </a:br>
            <a:r>
              <a:rPr lang="en-US" altLang="en-US" sz="800"/>
              <a:t>   paymentProcessingService, err := 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Config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/>
              <a:t>BasePath:  </a:t>
            </a:r>
            <a:r>
              <a:rPr lang="en-US" altLang="en-US" sz="800">
                <a:solidFill>
                  <a:srgbClr val="805900"/>
                </a:solidFill>
              </a:rPr>
              <a:t>payProc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DefaultBasePath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Responses: responses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"paymentProcessing"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StatusOk:  </a:t>
            </a:r>
            <a:r>
              <a:rPr lang="en-US" altLang="en-US" sz="800">
                <a:solidFill>
                  <a:srgbClr val="805900"/>
                </a:solidFill>
              </a:rPr>
              <a:t>http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StatusOK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})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PaymentProcessingHost</a:t>
            </a:r>
            <a:r>
              <a:rPr lang="en-US" altLang="en-US" sz="800" i="1">
                <a:solidFill>
                  <a:srgbClr val="871094"/>
                </a:solidFill>
              </a:rPr>
              <a:t>] </a:t>
            </a:r>
            <a:r>
              <a:rPr lang="en-US" altLang="en-US" sz="800"/>
              <a:t>= paymentProcessingService.</a:t>
            </a:r>
            <a:r>
              <a:rPr lang="en-US" altLang="en-US" sz="800">
                <a:solidFill>
                  <a:srgbClr val="36666B"/>
                </a:solidFill>
              </a:rPr>
              <a:t>GetHost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servers := </a:t>
            </a:r>
            <a:r>
              <a:rPr lang="en-US" altLang="en-US" sz="800">
                <a:solidFill>
                  <a:srgbClr val="00627A"/>
                </a:solidFill>
              </a:rPr>
              <a:t>make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36666B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/>
              <a:t>servers,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3257" name="Rectangle 14">
            <a:extLst>
              <a:ext uri="{FF2B5EF4-FFF2-40B4-BE49-F238E27FC236}">
                <a16:creationId xmlns:a16="http://schemas.microsoft.com/office/drawing/2014/main" id="{532AC905-AAE2-454D-BD7F-EBCCA002194E}"/>
              </a:ext>
            </a:extLst>
          </p:cNvPr>
          <p:cNvSpPr>
            <a:spLocks noChangeArrowheads="1"/>
          </p:cNvSpPr>
          <p:nvPr/>
        </p:nvSpPr>
        <p:spPr bwMode="auto">
          <a:xfrm rot="-4511166">
            <a:off x="6825457" y="4252119"/>
            <a:ext cx="3913187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tearDownMocks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servers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_, srv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servers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srv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r>
              <a:rPr lang="en-US" altLang="en-US" sz="800"/>
              <a:t>srv.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3258" name="Rectangle 15">
            <a:extLst>
              <a:ext uri="{FF2B5EF4-FFF2-40B4-BE49-F238E27FC236}">
                <a16:creationId xmlns:a16="http://schemas.microsoft.com/office/drawing/2014/main" id="{955F809A-8756-4AAA-BEF8-62439D79013D}"/>
              </a:ext>
            </a:extLst>
          </p:cNvPr>
          <p:cNvSpPr>
            <a:spLocks noChangeArrowheads="1"/>
          </p:cNvSpPr>
          <p:nvPr/>
        </p:nvSpPr>
        <p:spPr bwMode="auto">
          <a:xfrm rot="-453381">
            <a:off x="5311775" y="3489325"/>
            <a:ext cx="4456113" cy="584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DELETE FROM </a:t>
            </a:r>
            <a:r>
              <a:rPr lang="en-US" altLang="en-US" sz="800"/>
              <a:t>`orders`;</a:t>
            </a:r>
            <a:br>
              <a:rPr lang="en-US" altLang="en-US" sz="800"/>
            </a:br>
            <a:r>
              <a:rPr lang="en-US" altLang="en-US" sz="800">
                <a:solidFill>
                  <a:srgbClr val="0033B3"/>
                </a:solidFill>
              </a:rPr>
              <a:t>INSERT INTO </a:t>
            </a:r>
            <a:r>
              <a:rPr lang="en-US" altLang="en-US" sz="800"/>
              <a:t>`orders`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`id`, `code`, `price`, `ru`,`created_at`, `updated_at`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VALUES</a:t>
            </a:r>
            <a:br>
              <a:rPr lang="en-US" altLang="en-US" sz="800">
                <a:solidFill>
                  <a:srgbClr val="0033B3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1750EB"/>
                </a:solidFill>
              </a:rPr>
              <a:t>1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'RU-001'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'100000'</a:t>
            </a:r>
            <a:r>
              <a:rPr lang="en-US" altLang="en-US" sz="800"/>
              <a:t>, "ru", </a:t>
            </a:r>
            <a:r>
              <a:rPr lang="en-US" altLang="en-US" sz="800">
                <a:solidFill>
                  <a:srgbClr val="067D17"/>
                </a:solidFill>
              </a:rPr>
              <a:t>'2020-01-01 01:00:00'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'2020-02-06 01:00:00'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</a:t>
            </a:r>
            <a:endParaRPr lang="ru-RU" altLang="en-US" sz="800"/>
          </a:p>
        </p:txBody>
      </p:sp>
      <p:sp>
        <p:nvSpPr>
          <p:cNvPr id="53259" name="Rectangle 16">
            <a:extLst>
              <a:ext uri="{FF2B5EF4-FFF2-40B4-BE49-F238E27FC236}">
                <a16:creationId xmlns:a16="http://schemas.microsoft.com/office/drawing/2014/main" id="{1D7AA2B8-496E-42D6-9F05-C9236DF93514}"/>
              </a:ext>
            </a:extLst>
          </p:cNvPr>
          <p:cNvSpPr>
            <a:spLocks noChangeArrowheads="1"/>
          </p:cNvSpPr>
          <p:nvPr/>
        </p:nvSpPr>
        <p:spPr bwMode="auto">
          <a:xfrm rot="1741977">
            <a:off x="6303963" y="4678363"/>
            <a:ext cx="2236787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vars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key, value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vars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Setenv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key, value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AutoShape 1">
            <a:extLst>
              <a:ext uri="{FF2B5EF4-FFF2-40B4-BE49-F238E27FC236}">
                <a16:creationId xmlns:a16="http://schemas.microsoft.com/office/drawing/2014/main" id="{714F8B45-E719-4318-9AA6-FA9DE8977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5298" name="Text Box 3">
            <a:extLst>
              <a:ext uri="{FF2B5EF4-FFF2-40B4-BE49-F238E27FC236}">
                <a16:creationId xmlns:a16="http://schemas.microsoft.com/office/drawing/2014/main" id="{0F6F797B-84B1-4E74-9F99-492C4BB62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55299" name="Рисунок 2">
            <a:extLst>
              <a:ext uri="{FF2B5EF4-FFF2-40B4-BE49-F238E27FC236}">
                <a16:creationId xmlns:a16="http://schemas.microsoft.com/office/drawing/2014/main" id="{95A1DCC7-F1AB-4047-A235-0589D783C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4">
            <a:extLst>
              <a:ext uri="{FF2B5EF4-FFF2-40B4-BE49-F238E27FC236}">
                <a16:creationId xmlns:a16="http://schemas.microsoft.com/office/drawing/2014/main" id="{38778100-0790-4E1E-B18F-87F8471E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8" y="877888"/>
            <a:ext cx="5119687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StartSuite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"Gonkey"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 := allure.</a:t>
            </a:r>
            <a:r>
              <a:rPr lang="en-US" altLang="en-US" sz="900">
                <a:solidFill>
                  <a:srgbClr val="36666B"/>
                </a:solidFill>
              </a:rPr>
              <a:t>StartCase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"Orders Create"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tc.</a:t>
            </a:r>
            <a:r>
              <a:rPr lang="en-US" altLang="en-US" sz="900">
                <a:solidFill>
                  <a:srgbClr val="36666B"/>
                </a:solidFill>
              </a:rPr>
              <a:t>AddLabel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"Positive"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mocks, err := </a:t>
            </a:r>
            <a:r>
              <a:rPr lang="en-US" altLang="en-US" sz="900">
                <a:solidFill>
                  <a:srgbClr val="36666B"/>
                </a:solidFill>
              </a:rPr>
              <a:t>setupMocks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mocksResponses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>
                <a:solidFill>
                  <a:srgbClr val="36666B"/>
                </a:solidFill>
              </a:rPr>
              <a:t>tearDownMocks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36666B"/>
                </a:solidFill>
              </a:rPr>
              <a:t>loadFixtures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want := </a:t>
            </a:r>
            <a:r>
              <a:rPr lang="en-US" altLang="en-US" sz="900">
                <a:solidFill>
                  <a:srgbClr val="36666B"/>
                </a:solidFill>
              </a:rPr>
              <a:t>LoadGoldenFile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805900"/>
                </a:solidFill>
              </a:rPr>
              <a:t>filepath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Join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"testdata"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"orderCreate.json"</a:t>
            </a:r>
            <a:r>
              <a:rPr lang="en-US" altLang="en-US" sz="900" i="1">
                <a:solidFill>
                  <a:srgbClr val="871094"/>
                </a:solidFill>
              </a:rPr>
              <a:t>))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req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OrdersCreateBody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cli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Config</a:t>
            </a:r>
            <a:r>
              <a:rPr lang="en-US" altLang="en-US" sz="900" i="1">
                <a:solidFill>
                  <a:srgbClr val="871094"/>
                </a:solidFill>
              </a:rPr>
              <a:t>{})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ctx := </a:t>
            </a:r>
            <a:r>
              <a:rPr lang="en-US" altLang="en-US" sz="900">
                <a:solidFill>
                  <a:srgbClr val="805900"/>
                </a:solidFill>
              </a:rPr>
              <a:t>context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Background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resp, err := cli.</a:t>
            </a:r>
            <a:r>
              <a:rPr lang="en-US" altLang="en-US" sz="900">
                <a:solidFill>
                  <a:srgbClr val="36666B"/>
                </a:solidFill>
              </a:rPr>
              <a:t>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ctx, 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r>
              <a:rPr lang="en-US" altLang="en-US" sz="900"/>
              <a:t>Body: req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got, err := </a:t>
            </a:r>
            <a:r>
              <a:rPr lang="en-US" altLang="en-US" sz="900">
                <a:solidFill>
                  <a:srgbClr val="805900"/>
                </a:solidFill>
              </a:rPr>
              <a:t>json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MarshalIndent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resp.Payload, </a:t>
            </a:r>
            <a:r>
              <a:rPr lang="en-US" altLang="en-US" sz="900">
                <a:solidFill>
                  <a:srgbClr val="067D17"/>
                </a:solidFill>
              </a:rPr>
              <a:t>""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  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Nil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err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Equal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1750EB"/>
                </a:solidFill>
              </a:rPr>
              <a:t>200</a:t>
            </a:r>
            <a:r>
              <a:rPr lang="en-US" altLang="en-US" sz="900"/>
              <a:t>, resp.Status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JSONEq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got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want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t.</a:t>
            </a:r>
            <a:r>
              <a:rPr lang="en-US" altLang="en-US" sz="900">
                <a:solidFill>
                  <a:srgbClr val="36666B"/>
                </a:solidFill>
              </a:rPr>
              <a:t>Failed</a:t>
            </a:r>
            <a:r>
              <a:rPr lang="en-US" altLang="en-US" sz="900" i="1">
                <a:solidFill>
                  <a:srgbClr val="871094"/>
                </a:solidFill>
              </a:rPr>
              <a:t>()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"failed"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errors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"storage fallback failed"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 </a:t>
            </a:r>
            <a:r>
              <a:rPr lang="en-US" altLang="en-US" sz="900">
                <a:solidFill>
                  <a:srgbClr val="0033B3"/>
                </a:solidFill>
              </a:rPr>
              <a:t>else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"passed"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02FA6"/>
                </a:solidFill>
              </a:rPr>
              <a:t>nil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55301" name="TextBox 5">
            <a:extLst>
              <a:ext uri="{FF2B5EF4-FFF2-40B4-BE49-F238E27FC236}">
                <a16:creationId xmlns:a16="http://schemas.microsoft.com/office/drawing/2014/main" id="{E454FCB5-A3DD-4058-A862-B126FA372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55600"/>
            <a:ext cx="260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Хелперы</a:t>
            </a:r>
            <a:r>
              <a:rPr lang="en-US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EE150D-A9C3-4691-8CBA-0EB429C2F8B6}"/>
              </a:ext>
            </a:extLst>
          </p:cNvPr>
          <p:cNvSpPr/>
          <p:nvPr/>
        </p:nvSpPr>
        <p:spPr>
          <a:xfrm>
            <a:off x="942975" y="2939460"/>
            <a:ext cx="3798888" cy="2556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sp>
        <p:nvSpPr>
          <p:cNvPr id="55303" name="Rectangle 12">
            <a:extLst>
              <a:ext uri="{FF2B5EF4-FFF2-40B4-BE49-F238E27FC236}">
                <a16:creationId xmlns:a16="http://schemas.microsoft.com/office/drawing/2014/main" id="{7DA510A3-4F3B-4563-875A-2B0DB579AAF1}"/>
              </a:ext>
            </a:extLst>
          </p:cNvPr>
          <p:cNvSpPr>
            <a:spLocks noChangeArrowheads="1"/>
          </p:cNvSpPr>
          <p:nvPr/>
        </p:nvSpPr>
        <p:spPr bwMode="auto">
          <a:xfrm rot="315730">
            <a:off x="5121275" y="1333500"/>
            <a:ext cx="3217863" cy="24320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loadFixtures</a:t>
            </a:r>
            <a:r>
              <a:rPr lang="en-US" altLang="en-US" sz="800" i="1">
                <a:solidFill>
                  <a:srgbClr val="871094"/>
                </a:solidFill>
              </a:rPr>
              <a:t>() </a:t>
            </a:r>
            <a:r>
              <a:rPr lang="en-US" altLang="en-US" sz="800">
                <a:solidFill>
                  <a:srgbClr val="002FA6"/>
                </a:solidFill>
              </a:rPr>
              <a:t>error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db, err := </a:t>
            </a:r>
            <a:r>
              <a:rPr lang="en-US" altLang="en-US" sz="800">
                <a:solidFill>
                  <a:srgbClr val="805900"/>
                </a:solidFill>
              </a:rPr>
              <a:t>sql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"postgres"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"STORAGE_DSN"</a:t>
            </a:r>
            <a:r>
              <a:rPr lang="en-US" altLang="en-US" sz="800" i="1">
                <a:solidFill>
                  <a:srgbClr val="871094"/>
                </a:solidFill>
              </a:rPr>
              <a:t>])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db.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fixtureFile, err :=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"./fixtures/orderCreate.sql"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fixtureFile.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reader := </a:t>
            </a:r>
            <a:r>
              <a:rPr lang="en-US" altLang="en-US" sz="800">
                <a:solidFill>
                  <a:srgbClr val="805900"/>
                </a:solidFill>
              </a:rPr>
              <a:t>bufio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NewReader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fixtureFile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query, err := reader.</a:t>
            </a:r>
            <a:r>
              <a:rPr lang="en-US" altLang="en-US" sz="800">
                <a:solidFill>
                  <a:srgbClr val="36666B"/>
                </a:solidFill>
              </a:rPr>
              <a:t>ReadString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';'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 err ==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/>
              <a:t>_, err = db.</a:t>
            </a:r>
            <a:r>
              <a:rPr lang="en-US" altLang="en-US" sz="800">
                <a:solidFill>
                  <a:srgbClr val="36666B"/>
                </a:solidFill>
              </a:rPr>
              <a:t>Exec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query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} </a:t>
            </a:r>
            <a:r>
              <a:rPr lang="en-US" altLang="en-US" sz="800">
                <a:solidFill>
                  <a:srgbClr val="0033B3"/>
                </a:solidFill>
              </a:rPr>
              <a:t>else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en-US" altLang="en-US" sz="800">
              <a:solidFill>
                <a:srgbClr val="0033B3"/>
              </a:solidFill>
            </a:endParaRPr>
          </a:p>
        </p:txBody>
      </p:sp>
      <p:sp>
        <p:nvSpPr>
          <p:cNvPr id="55304" name="Rectangle 13">
            <a:extLst>
              <a:ext uri="{FF2B5EF4-FFF2-40B4-BE49-F238E27FC236}">
                <a16:creationId xmlns:a16="http://schemas.microsoft.com/office/drawing/2014/main" id="{700E4360-C391-4D3A-8D7B-7FA0032AF382}"/>
              </a:ext>
            </a:extLst>
          </p:cNvPr>
          <p:cNvSpPr>
            <a:spLocks noChangeArrowheads="1"/>
          </p:cNvSpPr>
          <p:nvPr/>
        </p:nvSpPr>
        <p:spPr bwMode="auto">
          <a:xfrm rot="3735520">
            <a:off x="5299075" y="1984376"/>
            <a:ext cx="4814887" cy="20621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setupMocks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responses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02FA6"/>
                </a:solidFill>
              </a:rPr>
              <a:t>error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 :=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</a:p>
          <a:p>
            <a:br>
              <a:rPr lang="en-US" altLang="en-US" sz="800"/>
            </a:br>
            <a:r>
              <a:rPr lang="en-US" altLang="en-US" sz="800"/>
              <a:t>   paymentProcessingService, err := 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Config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/>
              <a:t>BasePath:  </a:t>
            </a:r>
            <a:r>
              <a:rPr lang="en-US" altLang="en-US" sz="800">
                <a:solidFill>
                  <a:srgbClr val="805900"/>
                </a:solidFill>
              </a:rPr>
              <a:t>payProc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DefaultBasePath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Responses: responses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"paymentProcessing"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StatusOk:  </a:t>
            </a:r>
            <a:r>
              <a:rPr lang="en-US" altLang="en-US" sz="800">
                <a:solidFill>
                  <a:srgbClr val="805900"/>
                </a:solidFill>
              </a:rPr>
              <a:t>http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StatusOK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})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PaymentProcessingHost</a:t>
            </a:r>
            <a:r>
              <a:rPr lang="en-US" altLang="en-US" sz="800" i="1">
                <a:solidFill>
                  <a:srgbClr val="871094"/>
                </a:solidFill>
              </a:rPr>
              <a:t>] </a:t>
            </a:r>
            <a:r>
              <a:rPr lang="en-US" altLang="en-US" sz="800"/>
              <a:t>= paymentProcessingService.</a:t>
            </a:r>
            <a:r>
              <a:rPr lang="en-US" altLang="en-US" sz="800">
                <a:solidFill>
                  <a:srgbClr val="36666B"/>
                </a:solidFill>
              </a:rPr>
              <a:t>GetHost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servers := </a:t>
            </a:r>
            <a:r>
              <a:rPr lang="en-US" altLang="en-US" sz="800">
                <a:solidFill>
                  <a:srgbClr val="00627A"/>
                </a:solidFill>
              </a:rPr>
              <a:t>make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36666B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/>
              <a:t>servers,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5305" name="Rectangle 14">
            <a:extLst>
              <a:ext uri="{FF2B5EF4-FFF2-40B4-BE49-F238E27FC236}">
                <a16:creationId xmlns:a16="http://schemas.microsoft.com/office/drawing/2014/main" id="{8A467A9F-8CB4-43AC-8451-24A3A08D5AA0}"/>
              </a:ext>
            </a:extLst>
          </p:cNvPr>
          <p:cNvSpPr>
            <a:spLocks noChangeArrowheads="1"/>
          </p:cNvSpPr>
          <p:nvPr/>
        </p:nvSpPr>
        <p:spPr bwMode="auto">
          <a:xfrm rot="-4511166">
            <a:off x="6825457" y="4252119"/>
            <a:ext cx="3913187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tearDownMocks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servers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_, srv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servers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srv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r>
              <a:rPr lang="en-US" altLang="en-US" sz="800"/>
              <a:t>srv.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5306" name="Rectangle 15">
            <a:extLst>
              <a:ext uri="{FF2B5EF4-FFF2-40B4-BE49-F238E27FC236}">
                <a16:creationId xmlns:a16="http://schemas.microsoft.com/office/drawing/2014/main" id="{FD8B3165-E1C2-4FBB-8F1C-6E842DEDA285}"/>
              </a:ext>
            </a:extLst>
          </p:cNvPr>
          <p:cNvSpPr>
            <a:spLocks noChangeArrowheads="1"/>
          </p:cNvSpPr>
          <p:nvPr/>
        </p:nvSpPr>
        <p:spPr bwMode="auto">
          <a:xfrm rot="-453381">
            <a:off x="5311775" y="3489325"/>
            <a:ext cx="4456113" cy="584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DELETE FROM </a:t>
            </a:r>
            <a:r>
              <a:rPr lang="en-US" altLang="en-US" sz="800"/>
              <a:t>`orders`;</a:t>
            </a:r>
            <a:br>
              <a:rPr lang="en-US" altLang="en-US" sz="800"/>
            </a:br>
            <a:r>
              <a:rPr lang="en-US" altLang="en-US" sz="800">
                <a:solidFill>
                  <a:srgbClr val="0033B3"/>
                </a:solidFill>
              </a:rPr>
              <a:t>INSERT INTO </a:t>
            </a:r>
            <a:r>
              <a:rPr lang="en-US" altLang="en-US" sz="800"/>
              <a:t>`orders`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`id`, `code`, `price`, `ru`,`created_at`, `updated_at`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VALUES</a:t>
            </a:r>
            <a:br>
              <a:rPr lang="en-US" altLang="en-US" sz="800">
                <a:solidFill>
                  <a:srgbClr val="0033B3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1750EB"/>
                </a:solidFill>
              </a:rPr>
              <a:t>1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'RU-001'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'100000'</a:t>
            </a:r>
            <a:r>
              <a:rPr lang="en-US" altLang="en-US" sz="800"/>
              <a:t>, "ru", </a:t>
            </a:r>
            <a:r>
              <a:rPr lang="en-US" altLang="en-US" sz="800">
                <a:solidFill>
                  <a:srgbClr val="067D17"/>
                </a:solidFill>
              </a:rPr>
              <a:t>'2020-01-01 01:00:00'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'2020-02-06 01:00:00'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</a:t>
            </a:r>
            <a:endParaRPr lang="ru-RU" altLang="en-US" sz="800"/>
          </a:p>
        </p:txBody>
      </p:sp>
      <p:sp>
        <p:nvSpPr>
          <p:cNvPr id="55307" name="Rectangle 16">
            <a:extLst>
              <a:ext uri="{FF2B5EF4-FFF2-40B4-BE49-F238E27FC236}">
                <a16:creationId xmlns:a16="http://schemas.microsoft.com/office/drawing/2014/main" id="{D168BD17-E1B4-4B35-9B13-FF06DF4C2416}"/>
              </a:ext>
            </a:extLst>
          </p:cNvPr>
          <p:cNvSpPr>
            <a:spLocks noChangeArrowheads="1"/>
          </p:cNvSpPr>
          <p:nvPr/>
        </p:nvSpPr>
        <p:spPr bwMode="auto">
          <a:xfrm rot="1741977">
            <a:off x="6303963" y="4678363"/>
            <a:ext cx="2236787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vars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key, value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vars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Setenv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key, value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5308" name="Rectangle 17">
            <a:extLst>
              <a:ext uri="{FF2B5EF4-FFF2-40B4-BE49-F238E27FC236}">
                <a16:creationId xmlns:a16="http://schemas.microsoft.com/office/drawing/2014/main" id="{51B9C004-1DE4-4BA2-BF42-0E8ADF409EC5}"/>
              </a:ext>
            </a:extLst>
          </p:cNvPr>
          <p:cNvSpPr>
            <a:spLocks noChangeArrowheads="1"/>
          </p:cNvSpPr>
          <p:nvPr/>
        </p:nvSpPr>
        <p:spPr bwMode="auto">
          <a:xfrm rot="-1948541">
            <a:off x="5445125" y="4367213"/>
            <a:ext cx="2787650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LoadGoldenFile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t *</a:t>
            </a:r>
            <a:r>
              <a:rPr lang="en-US" altLang="en-US" sz="800">
                <a:solidFill>
                  <a:srgbClr val="805900"/>
                </a:solidFill>
              </a:rPr>
              <a:t>testing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T</a:t>
            </a:r>
            <a:r>
              <a:rPr lang="en-US" altLang="en-US" sz="800"/>
              <a:t>, path 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</a:t>
            </a:r>
            <a:r>
              <a:rPr lang="en-US" altLang="en-US" sz="800">
                <a:solidFill>
                  <a:srgbClr val="002FA6"/>
                </a:solidFill>
              </a:rPr>
              <a:t>string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b, err := </a:t>
            </a:r>
            <a:r>
              <a:rPr lang="en-US" altLang="en-US" sz="800">
                <a:solidFill>
                  <a:srgbClr val="805900"/>
                </a:solidFill>
              </a:rPr>
              <a:t>ioutil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ReadFile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path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b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AutoShape 1">
            <a:extLst>
              <a:ext uri="{FF2B5EF4-FFF2-40B4-BE49-F238E27FC236}">
                <a16:creationId xmlns:a16="http://schemas.microsoft.com/office/drawing/2014/main" id="{EDBF8933-B134-40A6-87F8-47AD02420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7346" name="Text Box 3">
            <a:extLst>
              <a:ext uri="{FF2B5EF4-FFF2-40B4-BE49-F238E27FC236}">
                <a16:creationId xmlns:a16="http://schemas.microsoft.com/office/drawing/2014/main" id="{BFC59978-B77E-44E2-B2BF-47695C4DF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57347" name="Рисунок 2">
            <a:extLst>
              <a:ext uri="{FF2B5EF4-FFF2-40B4-BE49-F238E27FC236}">
                <a16:creationId xmlns:a16="http://schemas.microsoft.com/office/drawing/2014/main" id="{D9910E15-FC01-4B79-8B1E-3B5C73F1B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>
            <a:extLst>
              <a:ext uri="{FF2B5EF4-FFF2-40B4-BE49-F238E27FC236}">
                <a16:creationId xmlns:a16="http://schemas.microsoft.com/office/drawing/2014/main" id="{D1AA0CC7-4C82-4F76-94F8-359018B8F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8" y="877888"/>
            <a:ext cx="5119687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StartSuite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"Gonkey"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 := allure.</a:t>
            </a:r>
            <a:r>
              <a:rPr lang="en-US" altLang="en-US" sz="900">
                <a:solidFill>
                  <a:srgbClr val="36666B"/>
                </a:solidFill>
              </a:rPr>
              <a:t>StartCase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"Orders Create"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tc.</a:t>
            </a:r>
            <a:r>
              <a:rPr lang="en-US" altLang="en-US" sz="900">
                <a:solidFill>
                  <a:srgbClr val="36666B"/>
                </a:solidFill>
              </a:rPr>
              <a:t>AddLabel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"Positive"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mocks, err := </a:t>
            </a:r>
            <a:r>
              <a:rPr lang="en-US" altLang="en-US" sz="900">
                <a:solidFill>
                  <a:srgbClr val="36666B"/>
                </a:solidFill>
              </a:rPr>
              <a:t>setupMocks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mocksResponses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>
                <a:solidFill>
                  <a:srgbClr val="36666B"/>
                </a:solidFill>
              </a:rPr>
              <a:t>tearDownMocks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36666B"/>
                </a:solidFill>
              </a:rPr>
              <a:t>loadFixtures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want := </a:t>
            </a:r>
            <a:r>
              <a:rPr lang="en-US" altLang="en-US" sz="900">
                <a:solidFill>
                  <a:srgbClr val="36666B"/>
                </a:solidFill>
              </a:rPr>
              <a:t>LoadGoldenFile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805900"/>
                </a:solidFill>
              </a:rPr>
              <a:t>filepath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Join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"testdata"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"orderCreate.json"</a:t>
            </a:r>
            <a:r>
              <a:rPr lang="en-US" altLang="en-US" sz="900" i="1">
                <a:solidFill>
                  <a:srgbClr val="871094"/>
                </a:solidFill>
              </a:rPr>
              <a:t>))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req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OrdersCreateBody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cli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Config</a:t>
            </a:r>
            <a:r>
              <a:rPr lang="en-US" altLang="en-US" sz="900" i="1">
                <a:solidFill>
                  <a:srgbClr val="871094"/>
                </a:solidFill>
              </a:rPr>
              <a:t>{})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ctx := </a:t>
            </a:r>
            <a:r>
              <a:rPr lang="en-US" altLang="en-US" sz="900">
                <a:solidFill>
                  <a:srgbClr val="805900"/>
                </a:solidFill>
              </a:rPr>
              <a:t>context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Background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resp, err := cli.</a:t>
            </a:r>
            <a:r>
              <a:rPr lang="en-US" altLang="en-US" sz="900">
                <a:solidFill>
                  <a:srgbClr val="36666B"/>
                </a:solidFill>
              </a:rPr>
              <a:t>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ctx, 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r>
              <a:rPr lang="en-US" altLang="en-US" sz="900"/>
              <a:t>Body: req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got, err := </a:t>
            </a:r>
            <a:r>
              <a:rPr lang="en-US" altLang="en-US" sz="900">
                <a:solidFill>
                  <a:srgbClr val="805900"/>
                </a:solidFill>
              </a:rPr>
              <a:t>json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MarshalIndent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resp.Payload, </a:t>
            </a:r>
            <a:r>
              <a:rPr lang="en-US" altLang="en-US" sz="900">
                <a:solidFill>
                  <a:srgbClr val="067D17"/>
                </a:solidFill>
              </a:rPr>
              <a:t>""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  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Nil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err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Equal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1750EB"/>
                </a:solidFill>
              </a:rPr>
              <a:t>200</a:t>
            </a:r>
            <a:r>
              <a:rPr lang="en-US" altLang="en-US" sz="900"/>
              <a:t>, resp.Status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JSONEq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got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want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t.</a:t>
            </a:r>
            <a:r>
              <a:rPr lang="en-US" altLang="en-US" sz="900">
                <a:solidFill>
                  <a:srgbClr val="36666B"/>
                </a:solidFill>
              </a:rPr>
              <a:t>Failed</a:t>
            </a:r>
            <a:r>
              <a:rPr lang="en-US" altLang="en-US" sz="900" i="1">
                <a:solidFill>
                  <a:srgbClr val="871094"/>
                </a:solidFill>
              </a:rPr>
              <a:t>()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"failed"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errors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"storage fallback failed"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 </a:t>
            </a:r>
            <a:r>
              <a:rPr lang="en-US" altLang="en-US" sz="900">
                <a:solidFill>
                  <a:srgbClr val="0033B3"/>
                </a:solidFill>
              </a:rPr>
              <a:t>else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"passed"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02FA6"/>
                </a:solidFill>
              </a:rPr>
              <a:t>nil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57349" name="TextBox 5">
            <a:extLst>
              <a:ext uri="{FF2B5EF4-FFF2-40B4-BE49-F238E27FC236}">
                <a16:creationId xmlns:a16="http://schemas.microsoft.com/office/drawing/2014/main" id="{9E266BFD-2D67-4C19-8DDD-BD6D8BEC5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55600"/>
            <a:ext cx="260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Хелперы</a:t>
            </a:r>
            <a:r>
              <a:rPr lang="en-US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sp>
        <p:nvSpPr>
          <p:cNvPr id="57350" name="Rectangle 12">
            <a:extLst>
              <a:ext uri="{FF2B5EF4-FFF2-40B4-BE49-F238E27FC236}">
                <a16:creationId xmlns:a16="http://schemas.microsoft.com/office/drawing/2014/main" id="{731784E1-3506-45A0-B998-45F9FDDCBDBC}"/>
              </a:ext>
            </a:extLst>
          </p:cNvPr>
          <p:cNvSpPr>
            <a:spLocks noChangeArrowheads="1"/>
          </p:cNvSpPr>
          <p:nvPr/>
        </p:nvSpPr>
        <p:spPr bwMode="auto">
          <a:xfrm rot="315730">
            <a:off x="5121275" y="1333500"/>
            <a:ext cx="3217863" cy="24320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loadFixtures</a:t>
            </a:r>
            <a:r>
              <a:rPr lang="en-US" altLang="en-US" sz="800" i="1">
                <a:solidFill>
                  <a:srgbClr val="871094"/>
                </a:solidFill>
              </a:rPr>
              <a:t>() </a:t>
            </a:r>
            <a:r>
              <a:rPr lang="en-US" altLang="en-US" sz="800">
                <a:solidFill>
                  <a:srgbClr val="002FA6"/>
                </a:solidFill>
              </a:rPr>
              <a:t>error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db, err := </a:t>
            </a:r>
            <a:r>
              <a:rPr lang="en-US" altLang="en-US" sz="800">
                <a:solidFill>
                  <a:srgbClr val="805900"/>
                </a:solidFill>
              </a:rPr>
              <a:t>sql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"postgres"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"STORAGE_DSN"</a:t>
            </a:r>
            <a:r>
              <a:rPr lang="en-US" altLang="en-US" sz="800" i="1">
                <a:solidFill>
                  <a:srgbClr val="871094"/>
                </a:solidFill>
              </a:rPr>
              <a:t>])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db.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fixtureFile, err :=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"./fixtures/orderCreate.sql"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fixtureFile.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reader := </a:t>
            </a:r>
            <a:r>
              <a:rPr lang="en-US" altLang="en-US" sz="800">
                <a:solidFill>
                  <a:srgbClr val="805900"/>
                </a:solidFill>
              </a:rPr>
              <a:t>bufio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NewReader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fixtureFile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query, err := reader.</a:t>
            </a:r>
            <a:r>
              <a:rPr lang="en-US" altLang="en-US" sz="800">
                <a:solidFill>
                  <a:srgbClr val="36666B"/>
                </a:solidFill>
              </a:rPr>
              <a:t>ReadString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';'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 err ==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/>
              <a:t>_, err = db.</a:t>
            </a:r>
            <a:r>
              <a:rPr lang="en-US" altLang="en-US" sz="800">
                <a:solidFill>
                  <a:srgbClr val="36666B"/>
                </a:solidFill>
              </a:rPr>
              <a:t>Exec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query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} </a:t>
            </a:r>
            <a:r>
              <a:rPr lang="en-US" altLang="en-US" sz="800">
                <a:solidFill>
                  <a:srgbClr val="0033B3"/>
                </a:solidFill>
              </a:rPr>
              <a:t>else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en-US" altLang="en-US" sz="800">
              <a:solidFill>
                <a:srgbClr val="0033B3"/>
              </a:solidFill>
            </a:endParaRPr>
          </a:p>
        </p:txBody>
      </p:sp>
      <p:sp>
        <p:nvSpPr>
          <p:cNvPr id="57351" name="Rectangle 13">
            <a:extLst>
              <a:ext uri="{FF2B5EF4-FFF2-40B4-BE49-F238E27FC236}">
                <a16:creationId xmlns:a16="http://schemas.microsoft.com/office/drawing/2014/main" id="{C02DBA51-7969-4342-A2B8-09FC1203C94F}"/>
              </a:ext>
            </a:extLst>
          </p:cNvPr>
          <p:cNvSpPr>
            <a:spLocks noChangeArrowheads="1"/>
          </p:cNvSpPr>
          <p:nvPr/>
        </p:nvSpPr>
        <p:spPr bwMode="auto">
          <a:xfrm rot="3735520">
            <a:off x="5299075" y="1984376"/>
            <a:ext cx="4814887" cy="20621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setupMocks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responses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02FA6"/>
                </a:solidFill>
              </a:rPr>
              <a:t>error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 :=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</a:p>
          <a:p>
            <a:br>
              <a:rPr lang="en-US" altLang="en-US" sz="800"/>
            </a:br>
            <a:r>
              <a:rPr lang="en-US" altLang="en-US" sz="800"/>
              <a:t>   paymentProcessingService, err := 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Config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/>
              <a:t>BasePath:  </a:t>
            </a:r>
            <a:r>
              <a:rPr lang="en-US" altLang="en-US" sz="800">
                <a:solidFill>
                  <a:srgbClr val="805900"/>
                </a:solidFill>
              </a:rPr>
              <a:t>payProc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DefaultBasePath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Responses: responses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"paymentProcessing"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StatusOk:  </a:t>
            </a:r>
            <a:r>
              <a:rPr lang="en-US" altLang="en-US" sz="800">
                <a:solidFill>
                  <a:srgbClr val="805900"/>
                </a:solidFill>
              </a:rPr>
              <a:t>http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StatusOK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})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PaymentProcessingHost</a:t>
            </a:r>
            <a:r>
              <a:rPr lang="en-US" altLang="en-US" sz="800" i="1">
                <a:solidFill>
                  <a:srgbClr val="871094"/>
                </a:solidFill>
              </a:rPr>
              <a:t>] </a:t>
            </a:r>
            <a:r>
              <a:rPr lang="en-US" altLang="en-US" sz="800"/>
              <a:t>= paymentProcessingService.</a:t>
            </a:r>
            <a:r>
              <a:rPr lang="en-US" altLang="en-US" sz="800">
                <a:solidFill>
                  <a:srgbClr val="36666B"/>
                </a:solidFill>
              </a:rPr>
              <a:t>GetHost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servers := </a:t>
            </a:r>
            <a:r>
              <a:rPr lang="en-US" altLang="en-US" sz="800">
                <a:solidFill>
                  <a:srgbClr val="00627A"/>
                </a:solidFill>
              </a:rPr>
              <a:t>make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36666B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/>
              <a:t>servers,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7352" name="Rectangle 14">
            <a:extLst>
              <a:ext uri="{FF2B5EF4-FFF2-40B4-BE49-F238E27FC236}">
                <a16:creationId xmlns:a16="http://schemas.microsoft.com/office/drawing/2014/main" id="{497E6FD1-731F-4C09-B34A-61F3D0E9F859}"/>
              </a:ext>
            </a:extLst>
          </p:cNvPr>
          <p:cNvSpPr>
            <a:spLocks noChangeArrowheads="1"/>
          </p:cNvSpPr>
          <p:nvPr/>
        </p:nvSpPr>
        <p:spPr bwMode="auto">
          <a:xfrm rot="-4511166">
            <a:off x="6825457" y="4252119"/>
            <a:ext cx="3913187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tearDownMocks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servers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_, srv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servers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srv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r>
              <a:rPr lang="en-US" altLang="en-US" sz="800"/>
              <a:t>srv.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7353" name="Rectangle 15">
            <a:extLst>
              <a:ext uri="{FF2B5EF4-FFF2-40B4-BE49-F238E27FC236}">
                <a16:creationId xmlns:a16="http://schemas.microsoft.com/office/drawing/2014/main" id="{525D0772-ACE3-41C2-89C8-7FB347C81563}"/>
              </a:ext>
            </a:extLst>
          </p:cNvPr>
          <p:cNvSpPr>
            <a:spLocks noChangeArrowheads="1"/>
          </p:cNvSpPr>
          <p:nvPr/>
        </p:nvSpPr>
        <p:spPr bwMode="auto">
          <a:xfrm rot="-453381">
            <a:off x="5311775" y="3489325"/>
            <a:ext cx="4456113" cy="584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DELETE FROM </a:t>
            </a:r>
            <a:r>
              <a:rPr lang="en-US" altLang="en-US" sz="800"/>
              <a:t>`orders`;</a:t>
            </a:r>
            <a:br>
              <a:rPr lang="en-US" altLang="en-US" sz="800"/>
            </a:br>
            <a:r>
              <a:rPr lang="en-US" altLang="en-US" sz="800">
                <a:solidFill>
                  <a:srgbClr val="0033B3"/>
                </a:solidFill>
              </a:rPr>
              <a:t>INSERT INTO </a:t>
            </a:r>
            <a:r>
              <a:rPr lang="en-US" altLang="en-US" sz="800"/>
              <a:t>`orders`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`id`, `code`, `price`, `ru`,`created_at`, `updated_at`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VALUES</a:t>
            </a:r>
            <a:br>
              <a:rPr lang="en-US" altLang="en-US" sz="800">
                <a:solidFill>
                  <a:srgbClr val="0033B3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1750EB"/>
                </a:solidFill>
              </a:rPr>
              <a:t>1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'RU-001'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'100000'</a:t>
            </a:r>
            <a:r>
              <a:rPr lang="en-US" altLang="en-US" sz="800"/>
              <a:t>, "ru", </a:t>
            </a:r>
            <a:r>
              <a:rPr lang="en-US" altLang="en-US" sz="800">
                <a:solidFill>
                  <a:srgbClr val="067D17"/>
                </a:solidFill>
              </a:rPr>
              <a:t>'2020-01-01 01:00:00'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'2020-02-06 01:00:00'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</a:t>
            </a:r>
            <a:endParaRPr lang="ru-RU" altLang="en-US" sz="800"/>
          </a:p>
        </p:txBody>
      </p:sp>
      <p:sp>
        <p:nvSpPr>
          <p:cNvPr id="57354" name="Rectangle 16">
            <a:extLst>
              <a:ext uri="{FF2B5EF4-FFF2-40B4-BE49-F238E27FC236}">
                <a16:creationId xmlns:a16="http://schemas.microsoft.com/office/drawing/2014/main" id="{21F8F1FE-40C4-469C-BE72-17249480C4A4}"/>
              </a:ext>
            </a:extLst>
          </p:cNvPr>
          <p:cNvSpPr>
            <a:spLocks noChangeArrowheads="1"/>
          </p:cNvSpPr>
          <p:nvPr/>
        </p:nvSpPr>
        <p:spPr bwMode="auto">
          <a:xfrm rot="1741977">
            <a:off x="6303963" y="4678363"/>
            <a:ext cx="2236787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vars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key, value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vars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Setenv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key, value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7355" name="Rectangle 17">
            <a:extLst>
              <a:ext uri="{FF2B5EF4-FFF2-40B4-BE49-F238E27FC236}">
                <a16:creationId xmlns:a16="http://schemas.microsoft.com/office/drawing/2014/main" id="{FD9B7658-17E9-479A-82BD-0AB304293C6F}"/>
              </a:ext>
            </a:extLst>
          </p:cNvPr>
          <p:cNvSpPr>
            <a:spLocks noChangeArrowheads="1"/>
          </p:cNvSpPr>
          <p:nvPr/>
        </p:nvSpPr>
        <p:spPr bwMode="auto">
          <a:xfrm rot="-1948541">
            <a:off x="5445125" y="4367213"/>
            <a:ext cx="2787650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LoadGoldenFile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t *</a:t>
            </a:r>
            <a:r>
              <a:rPr lang="en-US" altLang="en-US" sz="800">
                <a:solidFill>
                  <a:srgbClr val="805900"/>
                </a:solidFill>
              </a:rPr>
              <a:t>testing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T</a:t>
            </a:r>
            <a:r>
              <a:rPr lang="en-US" altLang="en-US" sz="800"/>
              <a:t>, path 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</a:t>
            </a:r>
            <a:r>
              <a:rPr lang="en-US" altLang="en-US" sz="800">
                <a:solidFill>
                  <a:srgbClr val="002FA6"/>
                </a:solidFill>
              </a:rPr>
              <a:t>string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b, err := </a:t>
            </a:r>
            <a:r>
              <a:rPr lang="en-US" altLang="en-US" sz="800">
                <a:solidFill>
                  <a:srgbClr val="805900"/>
                </a:solidFill>
              </a:rPr>
              <a:t>ioutil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ReadFile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path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b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57356" name="Rectangle 18">
            <a:extLst>
              <a:ext uri="{FF2B5EF4-FFF2-40B4-BE49-F238E27FC236}">
                <a16:creationId xmlns:a16="http://schemas.microsoft.com/office/drawing/2014/main" id="{F26E026E-6D83-4530-ACD8-A44C967A66D5}"/>
              </a:ext>
            </a:extLst>
          </p:cNvPr>
          <p:cNvSpPr>
            <a:spLocks noChangeArrowheads="1"/>
          </p:cNvSpPr>
          <p:nvPr/>
        </p:nvSpPr>
        <p:spPr bwMode="auto">
          <a:xfrm rot="419966">
            <a:off x="6942138" y="4735513"/>
            <a:ext cx="2813050" cy="12001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init</a:t>
            </a:r>
            <a:r>
              <a:rPr lang="en-US" altLang="en-US" sz="800" i="1">
                <a:solidFill>
                  <a:srgbClr val="871094"/>
                </a:solidFill>
              </a:rPr>
              <a:t>()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testDir, _ := </a:t>
            </a:r>
            <a:r>
              <a:rPr lang="en-US" altLang="en-US" sz="800">
                <a:solidFill>
                  <a:srgbClr val="805900"/>
                </a:solidFill>
              </a:rPr>
              <a:t>filepath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Abs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"../tests/logs/allure-results"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err :=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Mkdir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testDir, </a:t>
            </a:r>
            <a:r>
              <a:rPr lang="en-US" altLang="en-US" sz="800">
                <a:solidFill>
                  <a:srgbClr val="1750EB"/>
                </a:solidFill>
              </a:rPr>
              <a:t>0777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allure = </a:t>
            </a:r>
            <a:r>
              <a:rPr lang="en-US" altLang="en-US" sz="800">
                <a:solidFill>
                  <a:srgbClr val="805900"/>
                </a:solidFill>
              </a:rPr>
              <a:t>al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Allure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/>
              <a:t>Suites:   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TargetDir: testDir,</a:t>
            </a:r>
            <a:br>
              <a:rPr lang="en-US" altLang="en-US" sz="800"/>
            </a:br>
            <a:r>
              <a:rPr lang="en-US" altLang="en-US" sz="800"/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en-US" altLang="en-US" sz="800">
              <a:solidFill>
                <a:srgbClr val="0033B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B45B71-23CB-4517-B7F7-6F08ADDE6126}"/>
              </a:ext>
            </a:extLst>
          </p:cNvPr>
          <p:cNvSpPr/>
          <p:nvPr/>
        </p:nvSpPr>
        <p:spPr>
          <a:xfrm>
            <a:off x="886509" y="1042988"/>
            <a:ext cx="3941079" cy="464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27D613-54D8-42D1-A919-936756A22D77}"/>
              </a:ext>
            </a:extLst>
          </p:cNvPr>
          <p:cNvSpPr/>
          <p:nvPr/>
        </p:nvSpPr>
        <p:spPr>
          <a:xfrm>
            <a:off x="942975" y="5050043"/>
            <a:ext cx="4113213" cy="1042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AutoShape 1">
            <a:extLst>
              <a:ext uri="{FF2B5EF4-FFF2-40B4-BE49-F238E27FC236}">
                <a16:creationId xmlns:a16="http://schemas.microsoft.com/office/drawing/2014/main" id="{A6AA612D-ABE8-4A21-AAF5-90DA1BDF6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9394" name="Text Box 3">
            <a:extLst>
              <a:ext uri="{FF2B5EF4-FFF2-40B4-BE49-F238E27FC236}">
                <a16:creationId xmlns:a16="http://schemas.microsoft.com/office/drawing/2014/main" id="{437B2311-C753-4C4B-9C42-39A0E3000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59395" name="Рисунок 2">
            <a:extLst>
              <a:ext uri="{FF2B5EF4-FFF2-40B4-BE49-F238E27FC236}">
                <a16:creationId xmlns:a16="http://schemas.microsoft.com/office/drawing/2014/main" id="{89A22C5D-7FE4-4386-91FE-84D1962A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A9F17899-D443-4426-A2A6-1FDB60128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1030288"/>
            <a:ext cx="64325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200">
                <a:solidFill>
                  <a:srgbClr val="0033B3"/>
                </a:solidFill>
              </a:rPr>
              <a:t>func </a:t>
            </a:r>
            <a:r>
              <a:rPr lang="en-US" altLang="en-US" sz="1200">
                <a:solidFill>
                  <a:srgbClr val="286D73"/>
                </a:solidFill>
              </a:rPr>
              <a:t>TestOrdersCreate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t *</a:t>
            </a:r>
            <a:r>
              <a:rPr lang="en-US" altLang="en-US" sz="1200">
                <a:solidFill>
                  <a:srgbClr val="805900"/>
                </a:solidFill>
              </a:rPr>
              <a:t>testing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36ECC"/>
                </a:solidFill>
              </a:rPr>
              <a:t>T</a:t>
            </a:r>
            <a:r>
              <a:rPr lang="en-US" altLang="en-US" sz="1200" i="1">
                <a:solidFill>
                  <a:srgbClr val="871094"/>
                </a:solidFill>
              </a:rPr>
              <a:t>) {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…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/>
              <a:t>req := </a:t>
            </a:r>
            <a:r>
              <a:rPr lang="en-US" altLang="en-US" sz="1200">
                <a:solidFill>
                  <a:srgbClr val="805900"/>
                </a:solidFill>
              </a:rPr>
              <a:t>client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36ECC"/>
                </a:solidFill>
              </a:rPr>
              <a:t>OrdersCreateBody</a:t>
            </a:r>
            <a:r>
              <a:rPr lang="en-US" altLang="en-US" sz="1200" i="1">
                <a:solidFill>
                  <a:srgbClr val="871094"/>
                </a:solidFill>
              </a:rPr>
              <a:t>{…}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/>
              <a:t>cli := </a:t>
            </a:r>
            <a:r>
              <a:rPr lang="en-US" altLang="en-US" sz="1200">
                <a:solidFill>
                  <a:srgbClr val="805900"/>
                </a:solidFill>
              </a:rPr>
              <a:t>client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6666B"/>
                </a:solidFill>
              </a:rPr>
              <a:t>New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&amp;</a:t>
            </a:r>
            <a:r>
              <a:rPr lang="en-US" altLang="en-US" sz="1200">
                <a:solidFill>
                  <a:srgbClr val="805900"/>
                </a:solidFill>
              </a:rPr>
              <a:t>client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36ECC"/>
                </a:solidFill>
              </a:rPr>
              <a:t>Config</a:t>
            </a:r>
            <a:r>
              <a:rPr lang="en-US" altLang="en-US" sz="1200" i="1">
                <a:solidFill>
                  <a:srgbClr val="871094"/>
                </a:solidFill>
              </a:rPr>
              <a:t>{…})</a:t>
            </a:r>
          </a:p>
          <a:p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/>
              <a:t>ctx := </a:t>
            </a:r>
            <a:r>
              <a:rPr lang="en-US" altLang="en-US" sz="1200">
                <a:solidFill>
                  <a:srgbClr val="805900"/>
                </a:solidFill>
              </a:rPr>
              <a:t>context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6666B"/>
                </a:solidFill>
              </a:rPr>
              <a:t>Background</a:t>
            </a:r>
            <a:r>
              <a:rPr lang="en-US" altLang="en-US" sz="1200" i="1">
                <a:solidFill>
                  <a:srgbClr val="871094"/>
                </a:solidFill>
              </a:rPr>
              <a:t>()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/>
              <a:t>resp, err := cli.</a:t>
            </a:r>
            <a:r>
              <a:rPr lang="en-US" altLang="en-US" sz="1200">
                <a:solidFill>
                  <a:srgbClr val="36666B"/>
                </a:solidFill>
              </a:rPr>
              <a:t>OrdersCreate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ctx, &amp;</a:t>
            </a:r>
            <a:r>
              <a:rPr lang="en-US" altLang="en-US" sz="1200">
                <a:solidFill>
                  <a:srgbClr val="805900"/>
                </a:solidFill>
              </a:rPr>
              <a:t>client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36ECC"/>
                </a:solidFill>
              </a:rPr>
              <a:t>OrdersCreateParams</a:t>
            </a:r>
            <a:r>
              <a:rPr lang="en-US" altLang="en-US" sz="1200" i="1">
                <a:solidFill>
                  <a:srgbClr val="871094"/>
                </a:solidFill>
              </a:rPr>
              <a:t>{</a:t>
            </a:r>
            <a:r>
              <a:rPr lang="en-US" altLang="en-US" sz="1200"/>
              <a:t>Body: req</a:t>
            </a:r>
            <a:r>
              <a:rPr lang="en-US" altLang="en-US" sz="1200" i="1">
                <a:solidFill>
                  <a:srgbClr val="871094"/>
                </a:solidFill>
              </a:rPr>
              <a:t>})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>
                <a:solidFill>
                  <a:srgbClr val="0033B3"/>
                </a:solidFill>
              </a:rPr>
              <a:t>if </a:t>
            </a:r>
            <a:r>
              <a:rPr lang="en-US" altLang="en-US" sz="1200"/>
              <a:t>err != </a:t>
            </a:r>
            <a:r>
              <a:rPr lang="en-US" altLang="en-US" sz="1200">
                <a:solidFill>
                  <a:srgbClr val="002FA6"/>
                </a:solidFill>
              </a:rPr>
              <a:t>nil </a:t>
            </a:r>
            <a:r>
              <a:rPr lang="en-US" altLang="en-US" sz="1200" i="1">
                <a:solidFill>
                  <a:srgbClr val="871094"/>
                </a:solidFill>
              </a:rPr>
              <a:t>{…}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…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}</a:t>
            </a:r>
            <a:endParaRPr lang="ru-RU" altLang="en-US" sz="1200"/>
          </a:p>
        </p:txBody>
      </p:sp>
      <p:sp>
        <p:nvSpPr>
          <p:cNvPr id="59397" name="TextBox 6">
            <a:extLst>
              <a:ext uri="{FF2B5EF4-FFF2-40B4-BE49-F238E27FC236}">
                <a16:creationId xmlns:a16="http://schemas.microsoft.com/office/drawing/2014/main" id="{6061D96D-E713-4AE3-87A5-104D44A76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55600"/>
            <a:ext cx="260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AutoShape 1">
            <a:extLst>
              <a:ext uri="{FF2B5EF4-FFF2-40B4-BE49-F238E27FC236}">
                <a16:creationId xmlns:a16="http://schemas.microsoft.com/office/drawing/2014/main" id="{05F923A0-6DC3-474A-8FEC-F94BB635B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442" name="Text Box 3">
            <a:extLst>
              <a:ext uri="{FF2B5EF4-FFF2-40B4-BE49-F238E27FC236}">
                <a16:creationId xmlns:a16="http://schemas.microsoft.com/office/drawing/2014/main" id="{BCBE11EB-C2F5-4ABD-810A-06EF287D8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61443" name="Рисунок 2">
            <a:extLst>
              <a:ext uri="{FF2B5EF4-FFF2-40B4-BE49-F238E27FC236}">
                <a16:creationId xmlns:a16="http://schemas.microsoft.com/office/drawing/2014/main" id="{46561122-591F-471D-820B-ED80F585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4">
            <a:extLst>
              <a:ext uri="{FF2B5EF4-FFF2-40B4-BE49-F238E27FC236}">
                <a16:creationId xmlns:a16="http://schemas.microsoft.com/office/drawing/2014/main" id="{13557527-DE3C-4A46-B529-D2DA3308D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1038225"/>
            <a:ext cx="64341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200">
                <a:solidFill>
                  <a:srgbClr val="0033B3"/>
                </a:solidFill>
              </a:rPr>
              <a:t>func </a:t>
            </a:r>
            <a:r>
              <a:rPr lang="en-US" altLang="en-US" sz="1200">
                <a:solidFill>
                  <a:srgbClr val="286D73"/>
                </a:solidFill>
              </a:rPr>
              <a:t>TestOrdersCreate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t *</a:t>
            </a:r>
            <a:r>
              <a:rPr lang="en-US" altLang="en-US" sz="1200">
                <a:solidFill>
                  <a:srgbClr val="805900"/>
                </a:solidFill>
              </a:rPr>
              <a:t>testing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36ECC"/>
                </a:solidFill>
              </a:rPr>
              <a:t>T</a:t>
            </a:r>
            <a:r>
              <a:rPr lang="en-US" altLang="en-US" sz="1200" i="1">
                <a:solidFill>
                  <a:srgbClr val="871094"/>
                </a:solidFill>
              </a:rPr>
              <a:t>) {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…</a:t>
            </a:r>
          </a:p>
          <a:p>
            <a:r>
              <a:rPr lang="en-US" altLang="en-US" sz="1200"/>
              <a:t>   want := </a:t>
            </a:r>
            <a:r>
              <a:rPr lang="en-US" altLang="en-US" sz="1200">
                <a:solidFill>
                  <a:srgbClr val="36666B"/>
                </a:solidFill>
              </a:rPr>
              <a:t>LoadGoldenFile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t, </a:t>
            </a:r>
            <a:r>
              <a:rPr lang="en-US" altLang="en-US" sz="1200">
                <a:solidFill>
                  <a:srgbClr val="805900"/>
                </a:solidFill>
              </a:rPr>
              <a:t>filepath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6666B"/>
                </a:solidFill>
              </a:rPr>
              <a:t>Join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>
                <a:solidFill>
                  <a:srgbClr val="067D17"/>
                </a:solidFill>
              </a:rPr>
              <a:t>"testdata"</a:t>
            </a:r>
            <a:r>
              <a:rPr lang="en-US" altLang="en-US" sz="1200"/>
              <a:t>, </a:t>
            </a:r>
            <a:r>
              <a:rPr lang="en-US" altLang="en-US" sz="1200">
                <a:solidFill>
                  <a:srgbClr val="067D17"/>
                </a:solidFill>
              </a:rPr>
              <a:t>"orderCreate.json"</a:t>
            </a:r>
            <a:r>
              <a:rPr lang="en-US" altLang="en-US" sz="1200" i="1">
                <a:solidFill>
                  <a:srgbClr val="871094"/>
                </a:solidFill>
              </a:rPr>
              <a:t>))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…   </a:t>
            </a:r>
          </a:p>
          <a:p>
            <a:r>
              <a:rPr lang="en-US" altLang="en-US" sz="1200"/>
              <a:t>   got, err := </a:t>
            </a:r>
            <a:r>
              <a:rPr lang="en-US" altLang="en-US" sz="1200">
                <a:solidFill>
                  <a:srgbClr val="805900"/>
                </a:solidFill>
              </a:rPr>
              <a:t>json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6666B"/>
                </a:solidFill>
              </a:rPr>
              <a:t>MarshalIndent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resp.Payload, </a:t>
            </a:r>
            <a:r>
              <a:rPr lang="en-US" altLang="en-US" sz="1200">
                <a:solidFill>
                  <a:srgbClr val="067D17"/>
                </a:solidFill>
              </a:rPr>
              <a:t>""</a:t>
            </a:r>
            <a:r>
              <a:rPr lang="en-US" altLang="en-US" sz="1200"/>
              <a:t>, </a:t>
            </a:r>
            <a:r>
              <a:rPr lang="en-US" altLang="en-US" sz="1200">
                <a:solidFill>
                  <a:srgbClr val="067D17"/>
                </a:solidFill>
              </a:rPr>
              <a:t>"  "</a:t>
            </a:r>
            <a:r>
              <a:rPr lang="en-US" altLang="en-US" sz="1200" i="1">
                <a:solidFill>
                  <a:srgbClr val="871094"/>
                </a:solidFill>
              </a:rPr>
              <a:t>)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>
                <a:solidFill>
                  <a:srgbClr val="0033B3"/>
                </a:solidFill>
              </a:rPr>
              <a:t>if </a:t>
            </a:r>
            <a:r>
              <a:rPr lang="en-US" altLang="en-US" sz="1200"/>
              <a:t>err != </a:t>
            </a:r>
            <a:r>
              <a:rPr lang="en-US" altLang="en-US" sz="1200">
                <a:solidFill>
                  <a:srgbClr val="002FA6"/>
                </a:solidFill>
              </a:rPr>
              <a:t>nil </a:t>
            </a:r>
            <a:r>
              <a:rPr lang="en-US" altLang="en-US" sz="1200" i="1">
                <a:solidFill>
                  <a:srgbClr val="871094"/>
                </a:solidFill>
              </a:rPr>
              <a:t>{}   </a:t>
            </a:r>
          </a:p>
          <a:p>
            <a:endParaRPr lang="en-US" altLang="en-US" sz="1200" i="1">
              <a:solidFill>
                <a:srgbClr val="871094"/>
              </a:solidFill>
            </a:endParaRPr>
          </a:p>
          <a:p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>
                <a:solidFill>
                  <a:srgbClr val="805900"/>
                </a:solidFill>
              </a:rPr>
              <a:t>assert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6666B"/>
                </a:solidFill>
              </a:rPr>
              <a:t>Nil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t, err</a:t>
            </a:r>
            <a:r>
              <a:rPr lang="en-US" altLang="en-US" sz="1200" i="1">
                <a:solidFill>
                  <a:srgbClr val="871094"/>
                </a:solidFill>
              </a:rPr>
              <a:t>)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>
                <a:solidFill>
                  <a:srgbClr val="805900"/>
                </a:solidFill>
              </a:rPr>
              <a:t>assert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6666B"/>
                </a:solidFill>
              </a:rPr>
              <a:t>Equal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t, </a:t>
            </a:r>
            <a:r>
              <a:rPr lang="en-US" altLang="en-US" sz="1200">
                <a:solidFill>
                  <a:srgbClr val="1750EB"/>
                </a:solidFill>
              </a:rPr>
              <a:t>200</a:t>
            </a:r>
            <a:r>
              <a:rPr lang="en-US" altLang="en-US" sz="1200"/>
              <a:t>, resp.Status</a:t>
            </a:r>
            <a:r>
              <a:rPr lang="en-US" altLang="en-US" sz="1200" i="1">
                <a:solidFill>
                  <a:srgbClr val="871094"/>
                </a:solidFill>
              </a:rPr>
              <a:t>)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   </a:t>
            </a:r>
            <a:r>
              <a:rPr lang="en-US" altLang="en-US" sz="1200">
                <a:solidFill>
                  <a:srgbClr val="805900"/>
                </a:solidFill>
              </a:rPr>
              <a:t>assert</a:t>
            </a:r>
            <a:r>
              <a:rPr lang="en-US" altLang="en-US" sz="1200"/>
              <a:t>.</a:t>
            </a:r>
            <a:r>
              <a:rPr lang="en-US" altLang="en-US" sz="1200">
                <a:solidFill>
                  <a:srgbClr val="36666B"/>
                </a:solidFill>
              </a:rPr>
              <a:t>JSONEq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t, </a:t>
            </a:r>
            <a:r>
              <a:rPr lang="en-US" altLang="en-US" sz="1200">
                <a:solidFill>
                  <a:srgbClr val="002FA6"/>
                </a:solidFill>
              </a:rPr>
              <a:t>string</a:t>
            </a:r>
            <a:r>
              <a:rPr lang="en-US" altLang="en-US" sz="1200" i="1">
                <a:solidFill>
                  <a:srgbClr val="871094"/>
                </a:solidFill>
              </a:rPr>
              <a:t>(</a:t>
            </a:r>
            <a:r>
              <a:rPr lang="en-US" altLang="en-US" sz="1200"/>
              <a:t>got</a:t>
            </a:r>
            <a:r>
              <a:rPr lang="en-US" altLang="en-US" sz="1200" i="1">
                <a:solidFill>
                  <a:srgbClr val="871094"/>
                </a:solidFill>
              </a:rPr>
              <a:t>)</a:t>
            </a:r>
            <a:r>
              <a:rPr lang="en-US" altLang="en-US" sz="1200"/>
              <a:t>, want</a:t>
            </a:r>
            <a:r>
              <a:rPr lang="en-US" altLang="en-US" sz="1200" i="1">
                <a:solidFill>
                  <a:srgbClr val="871094"/>
                </a:solidFill>
              </a:rPr>
              <a:t>)</a:t>
            </a:r>
          </a:p>
          <a:p>
            <a:r>
              <a:rPr lang="en-US" altLang="en-US" sz="1200" i="1">
                <a:solidFill>
                  <a:srgbClr val="871094"/>
                </a:solidFill>
              </a:rPr>
              <a:t>   …</a:t>
            </a:r>
            <a:br>
              <a:rPr lang="en-US" altLang="en-US" sz="1200" i="1">
                <a:solidFill>
                  <a:srgbClr val="871094"/>
                </a:solidFill>
              </a:rPr>
            </a:br>
            <a:r>
              <a:rPr lang="en-US" altLang="en-US" sz="1200" i="1">
                <a:solidFill>
                  <a:srgbClr val="871094"/>
                </a:solidFill>
              </a:rPr>
              <a:t>}</a:t>
            </a:r>
            <a:endParaRPr lang="ru-RU" altLang="en-US" sz="1200"/>
          </a:p>
        </p:txBody>
      </p:sp>
      <p:sp>
        <p:nvSpPr>
          <p:cNvPr id="61445" name="TextBox 5">
            <a:extLst>
              <a:ext uri="{FF2B5EF4-FFF2-40B4-BE49-F238E27FC236}">
                <a16:creationId xmlns:a16="http://schemas.microsoft.com/office/drawing/2014/main" id="{517E18A4-8298-4FAE-9BEB-161A24F38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55600"/>
            <a:ext cx="260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Asserts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AutoShape 1">
            <a:extLst>
              <a:ext uri="{FF2B5EF4-FFF2-40B4-BE49-F238E27FC236}">
                <a16:creationId xmlns:a16="http://schemas.microsoft.com/office/drawing/2014/main" id="{C1F775DC-74D5-417D-B08D-F01650E0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3490" name="Text Box 3">
            <a:extLst>
              <a:ext uri="{FF2B5EF4-FFF2-40B4-BE49-F238E27FC236}">
                <a16:creationId xmlns:a16="http://schemas.microsoft.com/office/drawing/2014/main" id="{AA225453-6140-4F04-89B4-94CDE6116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63491" name="Рисунок 2">
            <a:extLst>
              <a:ext uri="{FF2B5EF4-FFF2-40B4-BE49-F238E27FC236}">
                <a16:creationId xmlns:a16="http://schemas.microsoft.com/office/drawing/2014/main" id="{37F6377A-246C-44F1-9A93-F79754A3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Google Shape;151;p27">
            <a:extLst>
              <a:ext uri="{FF2B5EF4-FFF2-40B4-BE49-F238E27FC236}">
                <a16:creationId xmlns:a16="http://schemas.microsoft.com/office/drawing/2014/main" id="{B1B41F77-0B40-4E7E-ABCB-37CB5466B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1403350"/>
            <a:ext cx="85550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Тестируем </a:t>
            </a:r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json API					</a:t>
            </a:r>
            <a:r>
              <a:rPr lang="ru-RU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			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✓</a:t>
            </a:r>
            <a:endParaRPr lang="en-US" altLang="en-US" sz="32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solidFill>
                  <a:srgbClr val="C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Имеем готовый набор решений			✗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Можем встроить в 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CI</a:t>
            </a: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							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~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solidFill>
                  <a:srgbClr val="C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Писать тесты легко 								✗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en-US" sz="32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3493" name="Google Shape;149;p27">
            <a:extLst>
              <a:ext uri="{FF2B5EF4-FFF2-40B4-BE49-F238E27FC236}">
                <a16:creationId xmlns:a16="http://schemas.microsoft.com/office/drawing/2014/main" id="{BF1FA581-24E5-4828-8B07-8A552015A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250825"/>
            <a:ext cx="2336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Итог</a:t>
            </a:r>
            <a:endParaRPr lang="en-US" altLang="en-US" sz="7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AutoShape 1">
            <a:extLst>
              <a:ext uri="{FF2B5EF4-FFF2-40B4-BE49-F238E27FC236}">
                <a16:creationId xmlns:a16="http://schemas.microsoft.com/office/drawing/2014/main" id="{92E2CB51-DF7C-446E-9F94-2225AD341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5538" name="Text Box 3">
            <a:extLst>
              <a:ext uri="{FF2B5EF4-FFF2-40B4-BE49-F238E27FC236}">
                <a16:creationId xmlns:a16="http://schemas.microsoft.com/office/drawing/2014/main" id="{7F5FF345-D72A-4F46-AD3A-538CFAE2F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65539" name="Рисунок 2">
            <a:extLst>
              <a:ext uri="{FF2B5EF4-FFF2-40B4-BE49-F238E27FC236}">
                <a16:creationId xmlns:a16="http://schemas.microsoft.com/office/drawing/2014/main" id="{C340DB29-BC35-425D-951A-1647E174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80;p29">
            <a:extLst>
              <a:ext uri="{FF2B5EF4-FFF2-40B4-BE49-F238E27FC236}">
                <a16:creationId xmlns:a16="http://schemas.microsoft.com/office/drawing/2014/main" id="{5BAD1EF7-D506-43DA-B61F-F38BF94FB0CC}"/>
              </a:ext>
            </a:extLst>
          </p:cNvPr>
          <p:cNvSpPr txBox="1"/>
          <p:nvPr/>
        </p:nvSpPr>
        <p:spPr>
          <a:xfrm>
            <a:off x="4398963" y="2335213"/>
            <a:ext cx="2206625" cy="61277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323C4B"/>
                </a:solidFill>
                <a:latin typeface="+mn-lt"/>
                <a:ea typeface="Proxima Nova"/>
                <a:cs typeface="Proxima Nova"/>
                <a:sym typeface="Proxima Nova"/>
              </a:rPr>
              <a:t>Test runner</a:t>
            </a:r>
            <a:endParaRPr sz="9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0;p29">
            <a:extLst>
              <a:ext uri="{FF2B5EF4-FFF2-40B4-BE49-F238E27FC236}">
                <a16:creationId xmlns:a16="http://schemas.microsoft.com/office/drawing/2014/main" id="{9C5F0E6A-3602-42FC-B29F-51B4CFA6D3E3}"/>
              </a:ext>
            </a:extLst>
          </p:cNvPr>
          <p:cNvSpPr txBox="1"/>
          <p:nvPr/>
        </p:nvSpPr>
        <p:spPr>
          <a:xfrm>
            <a:off x="1273175" y="1679575"/>
            <a:ext cx="1570038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Server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0;p29">
            <a:extLst>
              <a:ext uri="{FF2B5EF4-FFF2-40B4-BE49-F238E27FC236}">
                <a16:creationId xmlns:a16="http://schemas.microsoft.com/office/drawing/2014/main" id="{2CBD180E-9B86-443F-9E6D-A4F9C1F71D94}"/>
              </a:ext>
            </a:extLst>
          </p:cNvPr>
          <p:cNvSpPr txBox="1"/>
          <p:nvPr/>
        </p:nvSpPr>
        <p:spPr>
          <a:xfrm>
            <a:off x="1273175" y="2455863"/>
            <a:ext cx="1177925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Fixtures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0;p29">
            <a:extLst>
              <a:ext uri="{FF2B5EF4-FFF2-40B4-BE49-F238E27FC236}">
                <a16:creationId xmlns:a16="http://schemas.microsoft.com/office/drawing/2014/main" id="{C71EF693-5108-4D00-94D9-2DE82925EF07}"/>
              </a:ext>
            </a:extLst>
          </p:cNvPr>
          <p:cNvSpPr txBox="1"/>
          <p:nvPr/>
        </p:nvSpPr>
        <p:spPr>
          <a:xfrm>
            <a:off x="1257300" y="2844800"/>
            <a:ext cx="1995488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Mocks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80;p29">
            <a:extLst>
              <a:ext uri="{FF2B5EF4-FFF2-40B4-BE49-F238E27FC236}">
                <a16:creationId xmlns:a16="http://schemas.microsoft.com/office/drawing/2014/main" id="{2A30E6D7-5F22-4BFD-AD95-76AAE7079835}"/>
              </a:ext>
            </a:extLst>
          </p:cNvPr>
          <p:cNvSpPr txBox="1"/>
          <p:nvPr/>
        </p:nvSpPr>
        <p:spPr>
          <a:xfrm>
            <a:off x="1257300" y="3232150"/>
            <a:ext cx="1995488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Db connection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0;p29">
            <a:extLst>
              <a:ext uri="{FF2B5EF4-FFF2-40B4-BE49-F238E27FC236}">
                <a16:creationId xmlns:a16="http://schemas.microsoft.com/office/drawing/2014/main" id="{12181B3A-9C6B-4741-BB5F-01C729FFAB12}"/>
              </a:ext>
            </a:extLst>
          </p:cNvPr>
          <p:cNvSpPr txBox="1"/>
          <p:nvPr/>
        </p:nvSpPr>
        <p:spPr>
          <a:xfrm>
            <a:off x="1257300" y="2066925"/>
            <a:ext cx="1995488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Test scenarios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B8F80E64-6FB4-4F90-8BD7-8DEF6C4602CE}"/>
              </a:ext>
            </a:extLst>
          </p:cNvPr>
          <p:cNvSpPr/>
          <p:nvPr/>
        </p:nvSpPr>
        <p:spPr>
          <a:xfrm>
            <a:off x="3683000" y="2446338"/>
            <a:ext cx="554038" cy="309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12" name="Google Shape;180;p29">
            <a:extLst>
              <a:ext uri="{FF2B5EF4-FFF2-40B4-BE49-F238E27FC236}">
                <a16:creationId xmlns:a16="http://schemas.microsoft.com/office/drawing/2014/main" id="{D52A568E-BA46-47A4-BCD7-934B7BE4C102}"/>
              </a:ext>
            </a:extLst>
          </p:cNvPr>
          <p:cNvSpPr txBox="1"/>
          <p:nvPr/>
        </p:nvSpPr>
        <p:spPr>
          <a:xfrm>
            <a:off x="5532438" y="4567238"/>
            <a:ext cx="2005012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Load fixtures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0;p29">
            <a:extLst>
              <a:ext uri="{FF2B5EF4-FFF2-40B4-BE49-F238E27FC236}">
                <a16:creationId xmlns:a16="http://schemas.microsoft.com/office/drawing/2014/main" id="{875E8428-BF7C-4682-B21E-363A8F261E3A}"/>
              </a:ext>
            </a:extLst>
          </p:cNvPr>
          <p:cNvSpPr txBox="1"/>
          <p:nvPr/>
        </p:nvSpPr>
        <p:spPr>
          <a:xfrm>
            <a:off x="4333875" y="3152775"/>
            <a:ext cx="3468688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Parse and load scenarios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80;p29">
            <a:extLst>
              <a:ext uri="{FF2B5EF4-FFF2-40B4-BE49-F238E27FC236}">
                <a16:creationId xmlns:a16="http://schemas.microsoft.com/office/drawing/2014/main" id="{AE586D37-557E-42DB-81B0-BAD73483B03A}"/>
              </a:ext>
            </a:extLst>
          </p:cNvPr>
          <p:cNvSpPr txBox="1"/>
          <p:nvPr/>
        </p:nvSpPr>
        <p:spPr>
          <a:xfrm>
            <a:off x="5819775" y="5253038"/>
            <a:ext cx="1982788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Execute tests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0;p29">
            <a:extLst>
              <a:ext uri="{FF2B5EF4-FFF2-40B4-BE49-F238E27FC236}">
                <a16:creationId xmlns:a16="http://schemas.microsoft.com/office/drawing/2014/main" id="{C1C71642-1240-4509-BB91-E30F5954C5D7}"/>
              </a:ext>
            </a:extLst>
          </p:cNvPr>
          <p:cNvSpPr txBox="1"/>
          <p:nvPr/>
        </p:nvSpPr>
        <p:spPr>
          <a:xfrm>
            <a:off x="7354888" y="2327275"/>
            <a:ext cx="2692400" cy="5461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Allure report</a:t>
            </a:r>
            <a:endParaRPr sz="10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0B42BA1-DC57-4DB1-9E89-3CC9A86C72DB}"/>
              </a:ext>
            </a:extLst>
          </p:cNvPr>
          <p:cNvSpPr/>
          <p:nvPr/>
        </p:nvSpPr>
        <p:spPr>
          <a:xfrm>
            <a:off x="6607175" y="2452688"/>
            <a:ext cx="554038" cy="309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17" name="Double Brace 16">
            <a:extLst>
              <a:ext uri="{FF2B5EF4-FFF2-40B4-BE49-F238E27FC236}">
                <a16:creationId xmlns:a16="http://schemas.microsoft.com/office/drawing/2014/main" id="{93BA543A-1DE2-4ECE-98E9-EF4D0E76B590}"/>
              </a:ext>
            </a:extLst>
          </p:cNvPr>
          <p:cNvSpPr/>
          <p:nvPr/>
        </p:nvSpPr>
        <p:spPr>
          <a:xfrm>
            <a:off x="798513" y="1570038"/>
            <a:ext cx="2755900" cy="2209800"/>
          </a:xfrm>
          <a:prstGeom prst="bracePair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200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817A1472-5543-4AB6-95F3-268F048E8E3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9219" y="2782094"/>
            <a:ext cx="450850" cy="420688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CDA302C-7E04-4132-9564-230ED7E0F43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07051" y="3506787"/>
            <a:ext cx="368300" cy="35242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27B4767F-0303-4961-B545-AD9ECBA402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25345" y="4215606"/>
            <a:ext cx="423862" cy="33972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F8CC2C0-6B57-4C7D-91D5-9210D1CE34B2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51575" y="4997450"/>
            <a:ext cx="430213" cy="277813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80;p29">
            <a:extLst>
              <a:ext uri="{FF2B5EF4-FFF2-40B4-BE49-F238E27FC236}">
                <a16:creationId xmlns:a16="http://schemas.microsoft.com/office/drawing/2014/main" id="{F4EF8EC0-CC76-4178-BD8A-E7C32F9BF666}"/>
              </a:ext>
            </a:extLst>
          </p:cNvPr>
          <p:cNvSpPr txBox="1"/>
          <p:nvPr/>
        </p:nvSpPr>
        <p:spPr>
          <a:xfrm>
            <a:off x="4816475" y="3783013"/>
            <a:ext cx="2538413" cy="393700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Configure mocks</a:t>
            </a:r>
            <a:endParaRPr sz="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5558" name="Google Shape;149;p27">
            <a:extLst>
              <a:ext uri="{FF2B5EF4-FFF2-40B4-BE49-F238E27FC236}">
                <a16:creationId xmlns:a16="http://schemas.microsoft.com/office/drawing/2014/main" id="{70DB6085-9AAB-452C-B406-83CBEFA55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57175"/>
            <a:ext cx="46799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Концепция </a:t>
            </a:r>
            <a:r>
              <a:rPr lang="en-US" altLang="en-US" sz="3600" b="1">
                <a:latin typeface="Calibri" panose="020F0502020204030204" pitchFamily="34" charset="0"/>
                <a:sym typeface="Proxima Nova" pitchFamily="2" charset="0"/>
              </a:rPr>
              <a:t>Gonkey</a:t>
            </a:r>
            <a:endParaRPr lang="en-US" altLang="en-US" sz="7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65559" name="Picture 24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0C906643-48F1-44AD-9AAB-5E138E88E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4271963"/>
            <a:ext cx="40719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60" name="Oval Callout 1">
            <a:extLst>
              <a:ext uri="{FF2B5EF4-FFF2-40B4-BE49-F238E27FC236}">
                <a16:creationId xmlns:a16="http://schemas.microsoft.com/office/drawing/2014/main" id="{57C25357-E546-467D-8A70-4FC1477D5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050" y="4162425"/>
            <a:ext cx="1455738" cy="649288"/>
          </a:xfrm>
          <a:prstGeom prst="wedgeEllipseCallout">
            <a:avLst>
              <a:gd name="adj1" fmla="val -33227"/>
              <a:gd name="adj2" fmla="val 75273"/>
            </a:avLst>
          </a:prstGeom>
          <a:solidFill>
            <a:schemeClr val="bg1"/>
          </a:solidFill>
          <a:ln w="9525" algn="ctr">
            <a:solidFill>
              <a:srgbClr val="6FD0DB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 that connect 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AutoShape 1">
            <a:extLst>
              <a:ext uri="{FF2B5EF4-FFF2-40B4-BE49-F238E27FC236}">
                <a16:creationId xmlns:a16="http://schemas.microsoft.com/office/drawing/2014/main" id="{6D1D3AF7-DB63-4961-8ABF-02AAC7F3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7586" name="Text Box 3">
            <a:extLst>
              <a:ext uri="{FF2B5EF4-FFF2-40B4-BE49-F238E27FC236}">
                <a16:creationId xmlns:a16="http://schemas.microsoft.com/office/drawing/2014/main" id="{3AE25867-61C3-4368-8CA7-C37FBB773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67587" name="Рисунок 2">
            <a:extLst>
              <a:ext uri="{FF2B5EF4-FFF2-40B4-BE49-F238E27FC236}">
                <a16:creationId xmlns:a16="http://schemas.microsoft.com/office/drawing/2014/main" id="{AE76A10E-EBA4-4DA5-BC68-08A305EA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4">
            <a:extLst>
              <a:ext uri="{FF2B5EF4-FFF2-40B4-BE49-F238E27FC236}">
                <a16:creationId xmlns:a16="http://schemas.microsoft.com/office/drawing/2014/main" id="{E0D393F3-82C3-4D1D-B5F9-98724787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8" y="839788"/>
            <a:ext cx="60960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br>
              <a:rPr lang="en-GB" altLang="en-US" sz="1100" i="1">
                <a:solidFill>
                  <a:srgbClr val="629755"/>
                </a:solidFill>
              </a:rPr>
            </a:br>
            <a:r>
              <a:rPr lang="en-GB" altLang="en-US" sz="1100" i="1">
                <a:solidFill>
                  <a:srgbClr val="629755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</a:t>
            </a:r>
            <a:br>
              <a:rPr lang="en-GB" altLang="en-US" sz="1100"/>
            </a:br>
            <a:r>
              <a:rPr lang="en-GB" altLang="en-US" sz="1100"/>
              <a:t>        "jsonrpc": "2.0",</a:t>
            </a:r>
            <a:br>
              <a:rPr lang="en-GB" altLang="en-US" sz="1100"/>
            </a:br>
            <a:r>
              <a:rPr lang="en-GB" altLang="en-US" sz="1100"/>
              <a:t>        "id": "550e8400-e29b-41d4-a716-446655440000",</a:t>
            </a:r>
            <a:br>
              <a:rPr lang="en-GB" altLang="en-US" sz="1100"/>
            </a:br>
            <a:r>
              <a:rPr lang="en-GB" altLang="en-US" sz="1100"/>
              <a:t>        "method": "orders.create",</a:t>
            </a:r>
            <a:br>
              <a:rPr lang="en-GB" altLang="en-US" sz="1100"/>
            </a:br>
            <a:r>
              <a:rPr lang="en-GB" altLang="en-US" sz="1100"/>
              <a:t>        "params": {</a:t>
            </a:r>
            <a:br>
              <a:rPr lang="en-GB" altLang="en-US" sz="1100"/>
            </a:br>
            <a:r>
              <a:rPr lang="en-GB" altLang="en-US" sz="1100"/>
              <a:t>          "checkout_type": "FULL",</a:t>
            </a:r>
            <a:br>
              <a:rPr lang="en-GB" altLang="en-US" sz="1100"/>
            </a:br>
            <a:r>
              <a:rPr lang="en-GB" altLang="en-US" sz="1100"/>
              <a:t>          "platform": "site",</a:t>
            </a:r>
            <a:br>
              <a:rPr lang="en-GB" altLang="en-US" sz="1100"/>
            </a:br>
            <a:r>
              <a:rPr lang="en-GB" altLang="en-US" sz="1100"/>
              <a:t>          "country": "ru,</a:t>
            </a:r>
            <a:br>
              <a:rPr lang="en-GB" altLang="en-US" sz="1100"/>
            </a:br>
            <a:r>
              <a:rPr lang="en-GB" altLang="en-US" sz="1100"/>
              <a:t>          ...</a:t>
            </a:r>
            <a:br>
              <a:rPr lang="en-GB" altLang="en-US" sz="1100"/>
            </a:br>
            <a:r>
              <a:rPr lang="en-GB" altLang="en-US" sz="1100"/>
              <a:t>          }</a:t>
            </a:r>
            <a:br>
              <a:rPr lang="en-GB" altLang="en-US" sz="1100"/>
            </a:br>
            <a:r>
              <a:rPr lang="en-GB" altLang="en-US" sz="1100"/>
              <a:t>        }</a:t>
            </a:r>
            <a:br>
              <a:rPr lang="en-GB" altLang="en-US" sz="1100"/>
            </a:br>
            <a:r>
              <a:rPr lang="en-GB" altLang="en-US" sz="1100"/>
              <a:t>      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</a:t>
            </a:r>
            <a:br>
              <a:rPr lang="en-GB" altLang="en-US" sz="1100"/>
            </a:br>
            <a:r>
              <a:rPr lang="en-GB" altLang="en-US" sz="1100"/>
              <a:t>         "jsonrpc": "2.0",</a:t>
            </a:r>
            <a:br>
              <a:rPr lang="en-GB" altLang="en-US" sz="1100"/>
            </a:br>
            <a:r>
              <a:rPr lang="en-GB" altLang="en-US" sz="1100"/>
              <a:t>           "lid": "070012AC1BB5C75946007D2C02000000",</a:t>
            </a:r>
            <a:br>
              <a:rPr lang="en-GB" altLang="en-US" sz="1100"/>
            </a:br>
            <a:r>
              <a:rPr lang="en-GB" altLang="en-US" sz="1100"/>
              <a:t>           "new_customer": true,</a:t>
            </a:r>
            <a:br>
              <a:rPr lang="en-GB" altLang="en-US" sz="1100"/>
            </a:br>
            <a:r>
              <a:rPr lang="en-GB" altLang="en-US" sz="1100"/>
              <a:t>           "order_nr": "RU-123",</a:t>
            </a:r>
          </a:p>
          <a:p>
            <a:r>
              <a:rPr lang="en-GB" altLang="en-US" sz="1100"/>
              <a:t>           "checkout_type": "FULL", 	</a:t>
            </a:r>
            <a:br>
              <a:rPr lang="en-GB" altLang="en-US" sz="1100"/>
            </a:br>
            <a:r>
              <a:rPr lang="en-GB" altLang="en-US" sz="1100"/>
              <a:t>           "platform": "site",</a:t>
            </a:r>
            <a:br>
              <a:rPr lang="en-GB" altLang="en-US" sz="1100"/>
            </a:br>
            <a:r>
              <a:rPr lang="en-GB" altLang="en-US" sz="1100"/>
              <a:t>           ...</a:t>
            </a:r>
            <a:br>
              <a:rPr lang="en-GB" altLang="en-US" sz="1100"/>
            </a:br>
            <a:r>
              <a:rPr lang="en-GB" altLang="en-US" sz="1100"/>
              <a:t>         }</a:t>
            </a:r>
            <a:br>
              <a:rPr lang="en-GB" altLang="en-US" sz="1100"/>
            </a:br>
            <a:r>
              <a:rPr lang="en-GB" altLang="en-US" sz="1100"/>
              <a:t>       }</a:t>
            </a:r>
            <a:endParaRPr lang="en-US" altLang="en-US" sz="1100"/>
          </a:p>
        </p:txBody>
      </p:sp>
      <p:sp>
        <p:nvSpPr>
          <p:cNvPr id="67589" name="Google Shape;180;p29">
            <a:extLst>
              <a:ext uri="{FF2B5EF4-FFF2-40B4-BE49-F238E27FC236}">
                <a16:creationId xmlns:a16="http://schemas.microsoft.com/office/drawing/2014/main" id="{A3BE59F1-0312-4835-8807-4F1759F96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21732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YAML-</a:t>
            </a:r>
            <a:r>
              <a:rPr lang="ru-RU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сценарии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AutoShape 1">
            <a:extLst>
              <a:ext uri="{FF2B5EF4-FFF2-40B4-BE49-F238E27FC236}">
                <a16:creationId xmlns:a16="http://schemas.microsoft.com/office/drawing/2014/main" id="{63050D7A-5C96-4872-9DB8-04ECB3597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9634" name="Text Box 3">
            <a:extLst>
              <a:ext uri="{FF2B5EF4-FFF2-40B4-BE49-F238E27FC236}">
                <a16:creationId xmlns:a16="http://schemas.microsoft.com/office/drawing/2014/main" id="{1C5B8084-5C34-4878-B377-64902065A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69635" name="Рисунок 2">
            <a:extLst>
              <a:ext uri="{FF2B5EF4-FFF2-40B4-BE49-F238E27FC236}">
                <a16:creationId xmlns:a16="http://schemas.microsoft.com/office/drawing/2014/main" id="{0B983C26-5862-4965-8CE5-988B31F7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>
            <a:extLst>
              <a:ext uri="{FF2B5EF4-FFF2-40B4-BE49-F238E27FC236}">
                <a16:creationId xmlns:a16="http://schemas.microsoft.com/office/drawing/2014/main" id="{8D252938-F567-46C5-9688-832CDB4B2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3" y="849313"/>
            <a:ext cx="6096000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endParaRPr lang="en-GB" altLang="en-US" sz="1100"/>
          </a:p>
          <a:p>
            <a:r>
              <a:rPr lang="en-GB" altLang="en-US" sz="1100" i="1">
                <a:solidFill>
                  <a:srgbClr val="629755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comparisonParams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ignoreValues</a:t>
            </a:r>
            <a:r>
              <a:rPr lang="en-GB" altLang="en-US" sz="1100"/>
              <a:t>: false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ignoreArraysOrdering</a:t>
            </a:r>
            <a:r>
              <a:rPr lang="en-GB" altLang="en-US" sz="1100"/>
              <a:t>: false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disallowExtraFields</a:t>
            </a:r>
            <a:r>
              <a:rPr lang="en-GB" altLang="en-US" sz="1100"/>
              <a:t>: false</a:t>
            </a:r>
          </a:p>
          <a:p>
            <a:br>
              <a:rPr lang="en-GB" altLang="en-US" sz="1100" i="1">
                <a:solidFill>
                  <a:srgbClr val="629755"/>
                </a:solidFill>
              </a:rPr>
            </a:br>
            <a:r>
              <a:rPr lang="en-GB" altLang="en-US" sz="1100" i="1">
                <a:solidFill>
                  <a:srgbClr val="629755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</a:t>
            </a:r>
            <a:br>
              <a:rPr lang="en-GB" altLang="en-US" sz="1100"/>
            </a:br>
            <a:r>
              <a:rPr lang="en-GB" altLang="en-US" sz="1100"/>
              <a:t>        "jsonrpc": "2.0",</a:t>
            </a:r>
            <a:br>
              <a:rPr lang="en-GB" altLang="en-US" sz="1100"/>
            </a:br>
            <a:r>
              <a:rPr lang="en-GB" altLang="en-US" sz="1100"/>
              <a:t>        "id": "550e8400-e29b-41d4-a716-446655440000",</a:t>
            </a:r>
            <a:br>
              <a:rPr lang="en-GB" altLang="en-US" sz="1100"/>
            </a:br>
            <a:r>
              <a:rPr lang="en-GB" altLang="en-US" sz="1100"/>
              <a:t>        "method": "orders.create",</a:t>
            </a:r>
            <a:br>
              <a:rPr lang="en-GB" altLang="en-US" sz="1100"/>
            </a:br>
            <a:r>
              <a:rPr lang="en-GB" altLang="en-US" sz="1100"/>
              <a:t>        "params": {</a:t>
            </a:r>
            <a:br>
              <a:rPr lang="en-GB" altLang="en-US" sz="1100"/>
            </a:br>
            <a:r>
              <a:rPr lang="en-GB" altLang="en-US" sz="1100"/>
              <a:t>          "checkout_type": "FULL",</a:t>
            </a:r>
            <a:br>
              <a:rPr lang="en-GB" altLang="en-US" sz="1100"/>
            </a:br>
            <a:r>
              <a:rPr lang="en-GB" altLang="en-US" sz="1100"/>
              <a:t>          "platform": "site",</a:t>
            </a:r>
            <a:br>
              <a:rPr lang="en-GB" altLang="en-US" sz="1100"/>
            </a:br>
            <a:r>
              <a:rPr lang="en-GB" altLang="en-US" sz="1100"/>
              <a:t>          "country": "ru,</a:t>
            </a:r>
            <a:br>
              <a:rPr lang="en-GB" altLang="en-US" sz="1100"/>
            </a:br>
            <a:r>
              <a:rPr lang="en-GB" altLang="en-US" sz="1100"/>
              <a:t>          ...</a:t>
            </a:r>
            <a:br>
              <a:rPr lang="en-GB" altLang="en-US" sz="1100"/>
            </a:br>
            <a:r>
              <a:rPr lang="en-GB" altLang="en-US" sz="1100"/>
              <a:t>          }</a:t>
            </a:r>
            <a:br>
              <a:rPr lang="en-GB" altLang="en-US" sz="1100"/>
            </a:br>
            <a:r>
              <a:rPr lang="en-GB" altLang="en-US" sz="1100"/>
              <a:t>        }</a:t>
            </a:r>
            <a:br>
              <a:rPr lang="en-GB" altLang="en-US" sz="1100"/>
            </a:br>
            <a:r>
              <a:rPr lang="en-GB" altLang="en-US" sz="1100"/>
              <a:t>      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</a:t>
            </a:r>
            <a:br>
              <a:rPr lang="en-GB" altLang="en-US" sz="1100"/>
            </a:br>
            <a:r>
              <a:rPr lang="en-GB" altLang="en-US" sz="1100"/>
              <a:t>         "jsonrpc": "2.0",</a:t>
            </a:r>
            <a:br>
              <a:rPr lang="en-GB" altLang="en-US" sz="1100"/>
            </a:br>
            <a:r>
              <a:rPr lang="en-GB" altLang="en-US" sz="1100"/>
              <a:t>          "lid": "070012AC1BB5C75946007D2C02000000",</a:t>
            </a:r>
            <a:br>
              <a:rPr lang="en-GB" altLang="en-US" sz="1100"/>
            </a:br>
            <a:r>
              <a:rPr lang="en-GB" altLang="en-US" sz="1100"/>
              <a:t>          "new_customer": true,</a:t>
            </a:r>
            <a:br>
              <a:rPr lang="en-GB" altLang="en-US" sz="1100"/>
            </a:br>
            <a:r>
              <a:rPr lang="en-GB" altLang="en-US" sz="1100"/>
              <a:t>          "order_nr": "RU-123",</a:t>
            </a:r>
          </a:p>
          <a:p>
            <a:r>
              <a:rPr lang="en-GB" altLang="en-US" sz="1100"/>
              <a:t>          "checkout_type": "FULL", 	</a:t>
            </a:r>
            <a:br>
              <a:rPr lang="en-GB" altLang="en-US" sz="1100"/>
            </a:br>
            <a:r>
              <a:rPr lang="en-GB" altLang="en-US" sz="1100"/>
              <a:t>          "platform": "site",</a:t>
            </a:r>
            <a:br>
              <a:rPr lang="en-GB" altLang="en-US" sz="1100"/>
            </a:br>
            <a:r>
              <a:rPr lang="en-GB" altLang="en-US" sz="1100"/>
              <a:t>           ...</a:t>
            </a:r>
            <a:br>
              <a:rPr lang="en-GB" altLang="en-US" sz="1100"/>
            </a:br>
            <a:r>
              <a:rPr lang="en-GB" altLang="en-US" sz="1100"/>
              <a:t>         }</a:t>
            </a:r>
            <a:br>
              <a:rPr lang="en-GB" altLang="en-US" sz="1100"/>
            </a:br>
            <a:r>
              <a:rPr lang="en-GB" altLang="en-US" sz="1100"/>
              <a:t>       }</a:t>
            </a:r>
            <a:endParaRPr lang="en-US" altLang="en-US" sz="11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C8347A-E37E-42F3-9C13-EDF16876B661}"/>
              </a:ext>
            </a:extLst>
          </p:cNvPr>
          <p:cNvSpPr/>
          <p:nvPr/>
        </p:nvSpPr>
        <p:spPr>
          <a:xfrm>
            <a:off x="1820863" y="1547813"/>
            <a:ext cx="2076450" cy="6889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sp>
        <p:nvSpPr>
          <p:cNvPr id="69638" name="Google Shape;180;p29">
            <a:extLst>
              <a:ext uri="{FF2B5EF4-FFF2-40B4-BE49-F238E27FC236}">
                <a16:creationId xmlns:a16="http://schemas.microsoft.com/office/drawing/2014/main" id="{F294C1DA-A432-4DF1-A28E-0C806378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3829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Стратегии сравнения </a:t>
            </a:r>
            <a:r>
              <a:rPr lang="en-US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json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AutoShape 1">
            <a:extLst>
              <a:ext uri="{FF2B5EF4-FFF2-40B4-BE49-F238E27FC236}">
                <a16:creationId xmlns:a16="http://schemas.microsoft.com/office/drawing/2014/main" id="{CB696EDB-D17E-4CB5-BD8C-69DBF6B2C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682" name="Text Box 3">
            <a:extLst>
              <a:ext uri="{FF2B5EF4-FFF2-40B4-BE49-F238E27FC236}">
                <a16:creationId xmlns:a16="http://schemas.microsoft.com/office/drawing/2014/main" id="{57773038-26B9-471D-B572-FB1391BDB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71683" name="Рисунок 2">
            <a:extLst>
              <a:ext uri="{FF2B5EF4-FFF2-40B4-BE49-F238E27FC236}">
                <a16:creationId xmlns:a16="http://schemas.microsoft.com/office/drawing/2014/main" id="{642BA020-2D27-4EF5-B163-C7EF3987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>
            <a:extLst>
              <a:ext uri="{FF2B5EF4-FFF2-40B4-BE49-F238E27FC236}">
                <a16:creationId xmlns:a16="http://schemas.microsoft.com/office/drawing/2014/main" id="{93E3C251-FBCD-48CE-BFE2-901DE7D3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787400"/>
            <a:ext cx="50466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endParaRPr lang="en-GB" altLang="en-US" sz="1100"/>
          </a:p>
          <a:p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mocks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paymentProcessing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strategy</a:t>
            </a:r>
            <a:r>
              <a:rPr lang="en-GB" altLang="en-US" sz="1100"/>
              <a:t>: uriVary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basePath</a:t>
            </a:r>
            <a:r>
              <a:rPr lang="en-GB" altLang="en-US" sz="1100"/>
              <a:t>: /json-rpc/v3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uris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orders.create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calls</a:t>
            </a:r>
            <a:r>
              <a:rPr lang="en-GB" altLang="en-US" sz="1100"/>
              <a:t>: 1</a:t>
            </a:r>
            <a:br>
              <a:rPr lang="en-GB" altLang="en-US" sz="1100"/>
            </a:br>
            <a:r>
              <a:rPr lang="en-GB" altLang="en-US" sz="1100"/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strategy</a:t>
            </a:r>
            <a:r>
              <a:rPr lang="en-GB" altLang="en-US" sz="1100"/>
              <a:t>: constant</a:t>
            </a:r>
            <a:br>
              <a:rPr lang="en-GB" altLang="en-US" sz="1100"/>
            </a:br>
            <a:r>
              <a:rPr lang="en-GB" altLang="en-US" sz="1100"/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body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    {</a:t>
            </a:r>
            <a:br>
              <a:rPr lang="en-GB" altLang="en-US" sz="1100"/>
            </a:br>
            <a:r>
              <a:rPr lang="en-GB" altLang="en-US" sz="1100"/>
              <a:t>              "jsonrpc": "2.0",</a:t>
            </a:r>
            <a:br>
              <a:rPr lang="en-GB" altLang="en-US" sz="1100"/>
            </a:br>
            <a:r>
              <a:rPr lang="en-GB" altLang="en-US" sz="1100"/>
              <a:t>              "id": "7c497e8d-b3e3-4921-bfb4-0b4472179fde",</a:t>
            </a:r>
            <a:br>
              <a:rPr lang="en-GB" altLang="en-US" sz="1100"/>
            </a:br>
            <a:r>
              <a:rPr lang="en-GB" altLang="en-US" sz="1100"/>
              <a:t>              "error": null,</a:t>
            </a:r>
            <a:br>
              <a:rPr lang="en-GB" altLang="en-US" sz="1100"/>
            </a:br>
            <a:r>
              <a:rPr lang="en-GB" altLang="en-US" sz="1100"/>
              <a:t>              "result": {…}</a:t>
            </a:r>
            <a:br>
              <a:rPr lang="en-GB" altLang="en-US" sz="1100"/>
            </a:br>
            <a:r>
              <a:rPr lang="en-GB" altLang="en-US" sz="1100"/>
              <a:t>          }</a:t>
            </a:r>
          </a:p>
          <a:p>
            <a:r>
              <a:rPr lang="en-GB" altLang="en-US" sz="1100"/>
              <a:t>         </a:t>
            </a:r>
            <a:r>
              <a:rPr lang="en-GB" altLang="en-US" sz="1100">
                <a:solidFill>
                  <a:srgbClr val="CC7832"/>
                </a:solidFill>
              </a:rPr>
              <a:t>statusCode</a:t>
            </a:r>
            <a:r>
              <a:rPr lang="en-GB" altLang="en-US" sz="1100"/>
              <a:t>: 200</a:t>
            </a:r>
            <a:br>
              <a:rPr lang="en-GB" altLang="en-US" sz="1100"/>
            </a:br>
            <a:r>
              <a:rPr lang="en-GB" altLang="en-US" sz="1100"/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requestConstraints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   - </a:t>
            </a:r>
            <a:r>
              <a:rPr lang="en-GB" altLang="en-US" sz="1100">
                <a:solidFill>
                  <a:srgbClr val="CC7832"/>
                </a:solidFill>
              </a:rPr>
              <a:t>kind</a:t>
            </a:r>
            <a:r>
              <a:rPr lang="en-GB" altLang="en-US" sz="1100"/>
              <a:t>: bodyMatchesJSON</a:t>
            </a:r>
            <a:br>
              <a:rPr lang="en-GB" altLang="en-US" sz="1100"/>
            </a:br>
            <a:r>
              <a:rPr lang="en-GB" altLang="en-US" sz="1100"/>
              <a:t>            </a:t>
            </a:r>
            <a:r>
              <a:rPr lang="en-GB" altLang="en-US" sz="1100">
                <a:solidFill>
                  <a:srgbClr val="CC7832"/>
                </a:solidFill>
              </a:rPr>
              <a:t>body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        {</a:t>
            </a:r>
            <a:br>
              <a:rPr lang="en-GB" altLang="en-US" sz="1100"/>
            </a:br>
            <a:r>
              <a:rPr lang="en-GB" altLang="en-US" sz="1100"/>
              <a:t>                "jsonrpc": "2.0",</a:t>
            </a:r>
            <a:br>
              <a:rPr lang="en-GB" altLang="en-US" sz="1100"/>
            </a:br>
            <a:r>
              <a:rPr lang="en-GB" altLang="en-US" sz="1100"/>
              <a:t>                "method": "orders.create",</a:t>
            </a:r>
            <a:br>
              <a:rPr lang="en-GB" altLang="en-US" sz="1100"/>
            </a:br>
            <a:r>
              <a:rPr lang="en-GB" altLang="en-US" sz="1100"/>
              <a:t>                "params": {…}</a:t>
            </a:r>
            <a:br>
              <a:rPr lang="en-GB" altLang="en-US" sz="1100"/>
            </a:br>
            <a:r>
              <a:rPr lang="en-GB" altLang="en-US" sz="1100"/>
              <a:t>              }</a:t>
            </a:r>
            <a:endParaRPr lang="en-US" altLang="en-US" sz="1100"/>
          </a:p>
          <a:p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{…}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{…}</a:t>
            </a:r>
            <a:endParaRPr lang="en-US" altLang="en-US" sz="11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65EA1-4A4B-49DD-AA13-6D0919F66E40}"/>
              </a:ext>
            </a:extLst>
          </p:cNvPr>
          <p:cNvSpPr/>
          <p:nvPr/>
        </p:nvSpPr>
        <p:spPr>
          <a:xfrm>
            <a:off x="1295400" y="1487419"/>
            <a:ext cx="4106863" cy="405200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sp>
        <p:nvSpPr>
          <p:cNvPr id="71686" name="Google Shape;180;p29">
            <a:extLst>
              <a:ext uri="{FF2B5EF4-FFF2-40B4-BE49-F238E27FC236}">
                <a16:creationId xmlns:a16="http://schemas.microsoft.com/office/drawing/2014/main" id="{2C0AE1DC-ED4F-47A1-BC0D-859F8A1A5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25336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Конфиги моков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>
            <a:extLst>
              <a:ext uri="{FF2B5EF4-FFF2-40B4-BE49-F238E27FC236}">
                <a16:creationId xmlns:a16="http://schemas.microsoft.com/office/drawing/2014/main" id="{9E97794F-B15B-41DA-AE2E-4392A917B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4" name="Text Box 3">
            <a:extLst>
              <a:ext uri="{FF2B5EF4-FFF2-40B4-BE49-F238E27FC236}">
                <a16:creationId xmlns:a16="http://schemas.microsoft.com/office/drawing/2014/main" id="{66E2233F-2604-4C3F-8846-471E984AB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8435" name="Рисунок 2">
            <a:extLst>
              <a:ext uri="{FF2B5EF4-FFF2-40B4-BE49-F238E27FC236}">
                <a16:creationId xmlns:a16="http://schemas.microsoft.com/office/drawing/2014/main" id="{1869BFEA-FD35-45FA-A45D-187C7670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Google Shape;151;p27">
            <a:extLst>
              <a:ext uri="{FF2B5EF4-FFF2-40B4-BE49-F238E27FC236}">
                <a16:creationId xmlns:a16="http://schemas.microsoft.com/office/drawing/2014/main" id="{B28B87DE-F9E6-44BE-86D4-1F788B30D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1403350"/>
            <a:ext cx="8555037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Язык разработки - </a:t>
            </a:r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Go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БД - 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Postgres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Архитектура – 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event driven microservices</a:t>
            </a:r>
            <a:endParaRPr lang="ru-RU" altLang="en-US" sz="3200"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CI - Bamboo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Deploy – K8s</a:t>
            </a:r>
            <a:endParaRPr lang="ru-RU" altLang="en-US" sz="32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8437" name="Google Shape;149;p27">
            <a:extLst>
              <a:ext uri="{FF2B5EF4-FFF2-40B4-BE49-F238E27FC236}">
                <a16:creationId xmlns:a16="http://schemas.microsoft.com/office/drawing/2014/main" id="{2FBC79C7-A52E-45E0-BDD8-E3EE66ABA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250825"/>
            <a:ext cx="2336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Наш стек</a:t>
            </a:r>
            <a:endParaRPr lang="en-US" altLang="en-US" sz="36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AutoShape 1">
            <a:extLst>
              <a:ext uri="{FF2B5EF4-FFF2-40B4-BE49-F238E27FC236}">
                <a16:creationId xmlns:a16="http://schemas.microsoft.com/office/drawing/2014/main" id="{B866BDE6-2869-4165-A66A-CFEE642D8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3730" name="Text Box 3">
            <a:extLst>
              <a:ext uri="{FF2B5EF4-FFF2-40B4-BE49-F238E27FC236}">
                <a16:creationId xmlns:a16="http://schemas.microsoft.com/office/drawing/2014/main" id="{BEDE7B5C-9FBB-4056-BF42-F144A23FE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73731" name="Рисунок 2">
            <a:extLst>
              <a:ext uri="{FF2B5EF4-FFF2-40B4-BE49-F238E27FC236}">
                <a16:creationId xmlns:a16="http://schemas.microsoft.com/office/drawing/2014/main" id="{6C74FE38-5E0C-49E9-950B-DFF276F80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Google Shape;180;p29">
            <a:extLst>
              <a:ext uri="{FF2B5EF4-FFF2-40B4-BE49-F238E27FC236}">
                <a16:creationId xmlns:a16="http://schemas.microsoft.com/office/drawing/2014/main" id="{CC5B785D-69F1-40F0-9AA8-E7F8D711B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16748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Фикстуры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3733" name="Rectangle 15">
            <a:extLst>
              <a:ext uri="{FF2B5EF4-FFF2-40B4-BE49-F238E27FC236}">
                <a16:creationId xmlns:a16="http://schemas.microsoft.com/office/drawing/2014/main" id="{404C46A0-9F87-4E05-909F-A5936E3B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1363663"/>
            <a:ext cx="33337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endParaRPr lang="en-GB" altLang="en-US" sz="1100"/>
          </a:p>
          <a:p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fixtures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orders/create</a:t>
            </a:r>
            <a:endParaRPr lang="en-US" altLang="en-US" sz="1100"/>
          </a:p>
          <a:p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{…}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{…}</a:t>
            </a:r>
            <a:endParaRPr lang="en-US" altLang="en-US" sz="1100"/>
          </a:p>
        </p:txBody>
      </p:sp>
      <p:sp>
        <p:nvSpPr>
          <p:cNvPr id="73734" name="Rectangle 16">
            <a:extLst>
              <a:ext uri="{FF2B5EF4-FFF2-40B4-BE49-F238E27FC236}">
                <a16:creationId xmlns:a16="http://schemas.microsoft.com/office/drawing/2014/main" id="{384C79A2-7B9B-44C3-BB18-38A97EC57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363663"/>
            <a:ext cx="351313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>
                <a:solidFill>
                  <a:srgbClr val="CC7832"/>
                </a:solidFill>
              </a:rPr>
              <a:t>tables</a:t>
            </a:r>
            <a:r>
              <a:rPr lang="en-GB" altLang="en-US" sz="1100"/>
              <a:t>:</a:t>
            </a:r>
            <a:endParaRPr lang="ru-RU" altLang="en-US" sz="1100"/>
          </a:p>
          <a:p>
            <a:r>
              <a:rPr lang="en-GB" altLang="en-US" sz="1100"/>
              <a:t> </a:t>
            </a:r>
            <a:r>
              <a:rPr lang="en-GB" altLang="en-US" sz="1100">
                <a:solidFill>
                  <a:srgbClr val="CC7832"/>
                </a:solidFill>
              </a:rPr>
              <a:t>customers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</a:t>
            </a:r>
            <a:r>
              <a:rPr lang="en-GB" altLang="en-US" sz="1100">
                <a:solidFill>
                  <a:srgbClr val="CC7832"/>
                </a:solidFill>
              </a:rPr>
              <a:t>$name</a:t>
            </a:r>
            <a:r>
              <a:rPr lang="en-GB" altLang="en-US" sz="1100"/>
              <a:t>: first_customer</a:t>
            </a:r>
          </a:p>
          <a:p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id</a:t>
            </a:r>
            <a:r>
              <a:rPr lang="en-GB" altLang="en-US" sz="1100"/>
              <a:t>: 1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first_name</a:t>
            </a:r>
            <a:r>
              <a:rPr lang="en-GB" altLang="en-US" sz="1100"/>
              <a:t>: </a:t>
            </a:r>
            <a:r>
              <a:rPr lang="ru-RU" altLang="en-US" sz="1100"/>
              <a:t>Константин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last_name</a:t>
            </a:r>
            <a:r>
              <a:rPr lang="en-GB" altLang="en-US" sz="1100"/>
              <a:t>: </a:t>
            </a:r>
            <a:r>
              <a:rPr lang="ru-RU" altLang="en-US" sz="1100"/>
              <a:t>Смирнов</a:t>
            </a:r>
            <a:br>
              <a:rPr lang="en-GB" altLang="en-US" sz="1100"/>
            </a:b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orders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</a:t>
            </a:r>
            <a:r>
              <a:rPr lang="en-GB" altLang="en-US" sz="1100">
                <a:solidFill>
                  <a:srgbClr val="CC7832"/>
                </a:solidFill>
              </a:rPr>
              <a:t>$name</a:t>
            </a:r>
            <a:r>
              <a:rPr lang="en-GB" altLang="en-US" sz="1100"/>
              <a:t>: first_order</a:t>
            </a:r>
          </a:p>
          <a:p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id</a:t>
            </a:r>
            <a:r>
              <a:rPr lang="en-GB" altLang="en-US" sz="1100"/>
              <a:t>: 1</a:t>
            </a:r>
            <a:endParaRPr lang="ru-RU" altLang="en-US" sz="1100"/>
          </a:p>
          <a:p>
            <a:r>
              <a:rPr lang="en-GB" altLang="en-US" sz="1100"/>
              <a:t> </a:t>
            </a:r>
            <a:r>
              <a:rPr lang="ru-RU" altLang="en-US" sz="1100"/>
              <a:t>     </a:t>
            </a:r>
            <a:r>
              <a:rPr lang="en-US" altLang="en-US" sz="1100">
                <a:solidFill>
                  <a:srgbClr val="CC7832"/>
                </a:solidFill>
              </a:rPr>
              <a:t>customer_id</a:t>
            </a:r>
            <a:r>
              <a:rPr lang="en-GB" altLang="en-US" sz="1100"/>
              <a:t>: </a:t>
            </a:r>
            <a:r>
              <a:rPr lang="ru-RU" altLang="en-US" sz="1100"/>
              <a:t>1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code</a:t>
            </a:r>
            <a:r>
              <a:rPr lang="en-GB" altLang="en-US" sz="1100"/>
              <a:t>: RU-1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price</a:t>
            </a:r>
            <a:r>
              <a:rPr lang="en-GB" altLang="en-US" sz="1100"/>
              <a:t>: 100000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country</a:t>
            </a:r>
            <a:r>
              <a:rPr lang="en-GB" altLang="en-US" sz="1100"/>
              <a:t>: ru</a:t>
            </a:r>
            <a:br>
              <a:rPr lang="en-GB" altLang="en-US" sz="1100"/>
            </a:br>
            <a:endParaRPr lang="en-US" altLang="en-US" sz="11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8B1DF3-0E45-4E79-86C3-313F226829BE}"/>
              </a:ext>
            </a:extLst>
          </p:cNvPr>
          <p:cNvSpPr/>
          <p:nvPr/>
        </p:nvSpPr>
        <p:spPr>
          <a:xfrm>
            <a:off x="1341438" y="2073275"/>
            <a:ext cx="2027237" cy="4000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013F4A-0C32-497C-AB64-7213B946CECE}"/>
              </a:ext>
            </a:extLst>
          </p:cNvPr>
          <p:cNvCxnSpPr>
            <a:cxnSpLocks/>
          </p:cNvCxnSpPr>
          <p:nvPr/>
        </p:nvCxnSpPr>
        <p:spPr>
          <a:xfrm flipH="1">
            <a:off x="3479800" y="1581150"/>
            <a:ext cx="1857375" cy="4397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AutoShape 1">
            <a:extLst>
              <a:ext uri="{FF2B5EF4-FFF2-40B4-BE49-F238E27FC236}">
                <a16:creationId xmlns:a16="http://schemas.microsoft.com/office/drawing/2014/main" id="{F607755D-077A-499B-A39A-A7BDD4F66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5778" name="Text Box 3">
            <a:extLst>
              <a:ext uri="{FF2B5EF4-FFF2-40B4-BE49-F238E27FC236}">
                <a16:creationId xmlns:a16="http://schemas.microsoft.com/office/drawing/2014/main" id="{441C3584-955A-4B9E-A9DF-C917A9CE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75779" name="Рисунок 2">
            <a:extLst>
              <a:ext uri="{FF2B5EF4-FFF2-40B4-BE49-F238E27FC236}">
                <a16:creationId xmlns:a16="http://schemas.microsoft.com/office/drawing/2014/main" id="{672A04E9-2514-4433-B1D3-D33F3EA2C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Google Shape;180;p29">
            <a:extLst>
              <a:ext uri="{FF2B5EF4-FFF2-40B4-BE49-F238E27FC236}">
                <a16:creationId xmlns:a16="http://schemas.microsoft.com/office/drawing/2014/main" id="{427C7787-3014-4719-8260-F3BFC9D03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438" y="222250"/>
            <a:ext cx="33337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Связи между записями 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5781" name="Rectangle 15">
            <a:extLst>
              <a:ext uri="{FF2B5EF4-FFF2-40B4-BE49-F238E27FC236}">
                <a16:creationId xmlns:a16="http://schemas.microsoft.com/office/drawing/2014/main" id="{3A2A68A8-EDD5-4E3E-9FC6-9F88AB8C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1363663"/>
            <a:ext cx="33337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endParaRPr lang="en-GB" altLang="en-US" sz="1100"/>
          </a:p>
          <a:p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fixtures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orders/create</a:t>
            </a:r>
            <a:endParaRPr lang="en-US" altLang="en-US" sz="1100"/>
          </a:p>
          <a:p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{…}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{…}</a:t>
            </a:r>
            <a:endParaRPr lang="en-US" altLang="en-US" sz="1100"/>
          </a:p>
        </p:txBody>
      </p:sp>
      <p:sp>
        <p:nvSpPr>
          <p:cNvPr id="75782" name="Rectangle 16">
            <a:extLst>
              <a:ext uri="{FF2B5EF4-FFF2-40B4-BE49-F238E27FC236}">
                <a16:creationId xmlns:a16="http://schemas.microsoft.com/office/drawing/2014/main" id="{1BAB4226-1E69-4A4C-A561-CA0370271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363663"/>
            <a:ext cx="351313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>
                <a:solidFill>
                  <a:srgbClr val="CC7832"/>
                </a:solidFill>
              </a:rPr>
              <a:t>tables</a:t>
            </a:r>
            <a:r>
              <a:rPr lang="en-GB" altLang="en-US" sz="1100"/>
              <a:t>:</a:t>
            </a:r>
            <a:endParaRPr lang="ru-RU" altLang="en-US" sz="1100"/>
          </a:p>
          <a:p>
            <a:r>
              <a:rPr lang="en-GB" altLang="en-US" sz="1100"/>
              <a:t> </a:t>
            </a:r>
            <a:r>
              <a:rPr lang="en-GB" altLang="en-US" sz="1100">
                <a:solidFill>
                  <a:srgbClr val="CC7832"/>
                </a:solidFill>
              </a:rPr>
              <a:t>customers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</a:t>
            </a:r>
            <a:r>
              <a:rPr lang="en-GB" altLang="en-US" sz="1100">
                <a:solidFill>
                  <a:srgbClr val="CC7832"/>
                </a:solidFill>
              </a:rPr>
              <a:t>$name</a:t>
            </a:r>
            <a:r>
              <a:rPr lang="en-GB" altLang="en-US" sz="1100"/>
              <a:t>: first_customer</a:t>
            </a:r>
          </a:p>
          <a:p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id</a:t>
            </a:r>
            <a:r>
              <a:rPr lang="en-GB" altLang="en-US" sz="1100"/>
              <a:t>: 1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first_name</a:t>
            </a:r>
            <a:r>
              <a:rPr lang="en-GB" altLang="en-US" sz="1100"/>
              <a:t>: </a:t>
            </a:r>
            <a:r>
              <a:rPr lang="ru-RU" altLang="en-US" sz="1100"/>
              <a:t>Константин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last_name</a:t>
            </a:r>
            <a:r>
              <a:rPr lang="en-GB" altLang="en-US" sz="1100"/>
              <a:t>: </a:t>
            </a:r>
            <a:r>
              <a:rPr lang="ru-RU" altLang="en-US" sz="1100"/>
              <a:t>Смирнов</a:t>
            </a:r>
            <a:br>
              <a:rPr lang="en-GB" altLang="en-US" sz="1100"/>
            </a:b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orders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</a:t>
            </a:r>
            <a:r>
              <a:rPr lang="en-GB" altLang="en-US" sz="1100">
                <a:solidFill>
                  <a:srgbClr val="CC7832"/>
                </a:solidFill>
              </a:rPr>
              <a:t>$name</a:t>
            </a:r>
            <a:r>
              <a:rPr lang="en-GB" altLang="en-US" sz="1100"/>
              <a:t>: first_order</a:t>
            </a:r>
          </a:p>
          <a:p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id</a:t>
            </a:r>
            <a:r>
              <a:rPr lang="en-GB" altLang="en-US" sz="1100"/>
              <a:t>: 1</a:t>
            </a:r>
            <a:endParaRPr lang="ru-RU" altLang="en-US" sz="1100"/>
          </a:p>
          <a:p>
            <a:r>
              <a:rPr lang="en-GB" altLang="en-US" sz="1100"/>
              <a:t> </a:t>
            </a:r>
            <a:r>
              <a:rPr lang="ru-RU" altLang="en-US" sz="1100"/>
              <a:t>     </a:t>
            </a:r>
            <a:r>
              <a:rPr lang="en-US" altLang="en-US" sz="1100">
                <a:solidFill>
                  <a:srgbClr val="CC7832"/>
                </a:solidFill>
              </a:rPr>
              <a:t>customer_id</a:t>
            </a:r>
            <a:r>
              <a:rPr lang="en-GB" altLang="en-US" sz="1100"/>
              <a:t>: $first_customers.id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code</a:t>
            </a:r>
            <a:r>
              <a:rPr lang="en-GB" altLang="en-US" sz="1100"/>
              <a:t>: RU-1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price</a:t>
            </a:r>
            <a:r>
              <a:rPr lang="en-GB" altLang="en-US" sz="1100"/>
              <a:t>: 100000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country</a:t>
            </a:r>
            <a:r>
              <a:rPr lang="en-GB" altLang="en-US" sz="1100"/>
              <a:t>: ru</a:t>
            </a:r>
            <a:br>
              <a:rPr lang="en-GB" altLang="en-US" sz="1100"/>
            </a:br>
            <a:endParaRPr lang="en-US" altLang="en-US" sz="11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C4337F-FEC3-473D-A8F0-D44D89A18B1F}"/>
              </a:ext>
            </a:extLst>
          </p:cNvPr>
          <p:cNvSpPr/>
          <p:nvPr/>
        </p:nvSpPr>
        <p:spPr>
          <a:xfrm>
            <a:off x="1341438" y="2073275"/>
            <a:ext cx="2027237" cy="4000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9C8712-1F0C-4A49-B470-E92C9278ECBB}"/>
              </a:ext>
            </a:extLst>
          </p:cNvPr>
          <p:cNvCxnSpPr>
            <a:cxnSpLocks/>
          </p:cNvCxnSpPr>
          <p:nvPr/>
        </p:nvCxnSpPr>
        <p:spPr>
          <a:xfrm flipH="1" flipV="1">
            <a:off x="5976938" y="2073275"/>
            <a:ext cx="647700" cy="9858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AutoShape 1">
            <a:extLst>
              <a:ext uri="{FF2B5EF4-FFF2-40B4-BE49-F238E27FC236}">
                <a16:creationId xmlns:a16="http://schemas.microsoft.com/office/drawing/2014/main" id="{3F0E8286-1988-40F6-8BAA-DCA42B29A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7826" name="Text Box 3">
            <a:extLst>
              <a:ext uri="{FF2B5EF4-FFF2-40B4-BE49-F238E27FC236}">
                <a16:creationId xmlns:a16="http://schemas.microsoft.com/office/drawing/2014/main" id="{F5851268-83ED-49E1-B65B-73F55CB51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77827" name="Рисунок 2">
            <a:extLst>
              <a:ext uri="{FF2B5EF4-FFF2-40B4-BE49-F238E27FC236}">
                <a16:creationId xmlns:a16="http://schemas.microsoft.com/office/drawing/2014/main" id="{F259C518-B77A-40BB-9E6B-688BB03B3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9">
            <a:extLst>
              <a:ext uri="{FF2B5EF4-FFF2-40B4-BE49-F238E27FC236}">
                <a16:creationId xmlns:a16="http://schemas.microsoft.com/office/drawing/2014/main" id="{E76B6A69-1E2A-459E-BD31-021E84E75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1362075"/>
            <a:ext cx="29575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endParaRPr lang="en-GB" altLang="en-US" sz="1100"/>
          </a:p>
          <a:p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fixtures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orders/create</a:t>
            </a:r>
            <a:endParaRPr lang="en-US" altLang="en-US" sz="1100"/>
          </a:p>
          <a:p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{…}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{…}</a:t>
            </a:r>
            <a:endParaRPr lang="en-US" altLang="en-US" sz="1100"/>
          </a:p>
        </p:txBody>
      </p:sp>
      <p:sp>
        <p:nvSpPr>
          <p:cNvPr id="77829" name="Rectangle 10">
            <a:extLst>
              <a:ext uri="{FF2B5EF4-FFF2-40B4-BE49-F238E27FC236}">
                <a16:creationId xmlns:a16="http://schemas.microsoft.com/office/drawing/2014/main" id="{9E7C31C2-3333-44BC-ABEE-949989FF2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362075"/>
            <a:ext cx="36798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>
                <a:solidFill>
                  <a:srgbClr val="CC7832"/>
                </a:solidFill>
              </a:rPr>
              <a:t>templates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temp_order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id</a:t>
            </a:r>
            <a:r>
              <a:rPr lang="en-GB" altLang="en-US" sz="1100"/>
              <a:t>: 1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code</a:t>
            </a:r>
            <a:r>
              <a:rPr lang="en-GB" altLang="en-US" sz="1100"/>
              <a:t>: RU-1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price</a:t>
            </a:r>
            <a:r>
              <a:rPr lang="en-GB" altLang="en-US" sz="1100"/>
              <a:t>: 100000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country</a:t>
            </a:r>
            <a:r>
              <a:rPr lang="en-GB" altLang="en-US" sz="1100"/>
              <a:t>: ru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created_at</a:t>
            </a:r>
            <a:r>
              <a:rPr lang="en-GB" altLang="en-US" sz="1100"/>
              <a:t>: 2019-01-01 01:00:00.900004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updated_at</a:t>
            </a:r>
            <a:r>
              <a:rPr lang="en-GB" altLang="en-US" sz="1100"/>
              <a:t>: 2019-02-06 13:15:11.912874</a:t>
            </a:r>
            <a:br>
              <a:rPr lang="en-GB" altLang="en-US" sz="1100"/>
            </a:br>
            <a:br>
              <a:rPr lang="en-GB" altLang="en-US" sz="1100"/>
            </a:br>
            <a:r>
              <a:rPr lang="en-GB" altLang="en-US" sz="1100">
                <a:solidFill>
                  <a:srgbClr val="CC7832"/>
                </a:solidFill>
              </a:rPr>
              <a:t>tables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orders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</a:t>
            </a:r>
            <a:r>
              <a:rPr lang="en-GB" altLang="en-US" sz="1100">
                <a:solidFill>
                  <a:srgbClr val="CC7832"/>
                </a:solidFill>
              </a:rPr>
              <a:t>$extend</a:t>
            </a:r>
            <a:r>
              <a:rPr lang="en-GB" altLang="en-US" sz="1100"/>
              <a:t>: temp_order</a:t>
            </a:r>
          </a:p>
          <a:p>
            <a:br>
              <a:rPr lang="en-GB" altLang="en-US" sz="1100"/>
            </a:br>
            <a:r>
              <a:rPr lang="en-GB" altLang="en-US" sz="1100"/>
              <a:t>    - </a:t>
            </a:r>
            <a:r>
              <a:rPr lang="en-GB" altLang="en-US" sz="1100">
                <a:solidFill>
                  <a:srgbClr val="CC7832"/>
                </a:solidFill>
              </a:rPr>
              <a:t>$extend</a:t>
            </a:r>
            <a:r>
              <a:rPr lang="en-GB" altLang="en-US" sz="1100"/>
              <a:t>: temp_order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id</a:t>
            </a:r>
            <a:r>
              <a:rPr lang="en-GB" altLang="en-US" sz="1100"/>
              <a:t>: 2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code</a:t>
            </a:r>
            <a:r>
              <a:rPr lang="en-GB" altLang="en-US" sz="1100"/>
              <a:t>: RU-2      </a:t>
            </a:r>
          </a:p>
          <a:p>
            <a:r>
              <a:rPr lang="en-GB" altLang="en-US" sz="1100"/>
              <a:t>      </a:t>
            </a:r>
            <a:br>
              <a:rPr lang="en-GB" altLang="en-US" sz="1100"/>
            </a:br>
            <a:endParaRPr lang="en-US" altLang="en-US" sz="11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1203D8-288C-49CE-BBD3-C83DE2BB163C}"/>
              </a:ext>
            </a:extLst>
          </p:cNvPr>
          <p:cNvSpPr/>
          <p:nvPr/>
        </p:nvSpPr>
        <p:spPr>
          <a:xfrm>
            <a:off x="1349375" y="2071688"/>
            <a:ext cx="2028825" cy="4159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 sz="16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F28C07-08DD-46D0-80B4-EB1816BD2167}"/>
              </a:ext>
            </a:extLst>
          </p:cNvPr>
          <p:cNvCxnSpPr>
            <a:cxnSpLocks/>
          </p:cNvCxnSpPr>
          <p:nvPr/>
        </p:nvCxnSpPr>
        <p:spPr>
          <a:xfrm flipH="1" flipV="1">
            <a:off x="6118225" y="1803400"/>
            <a:ext cx="146050" cy="140017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2" name="Google Shape;180;p29">
            <a:extLst>
              <a:ext uri="{FF2B5EF4-FFF2-40B4-BE49-F238E27FC236}">
                <a16:creationId xmlns:a16="http://schemas.microsoft.com/office/drawing/2014/main" id="{8DAE8361-F75E-4F00-8EF3-850F21E4E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31099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Шаблоны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26A9F9-7EAF-4E81-BE77-F27F0C961D7C}"/>
              </a:ext>
            </a:extLst>
          </p:cNvPr>
          <p:cNvCxnSpPr>
            <a:cxnSpLocks/>
          </p:cNvCxnSpPr>
          <p:nvPr/>
        </p:nvCxnSpPr>
        <p:spPr>
          <a:xfrm flipH="1" flipV="1">
            <a:off x="6192838" y="1762125"/>
            <a:ext cx="647700" cy="18732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AutoShape 1">
            <a:extLst>
              <a:ext uri="{FF2B5EF4-FFF2-40B4-BE49-F238E27FC236}">
                <a16:creationId xmlns:a16="http://schemas.microsoft.com/office/drawing/2014/main" id="{4468A5A0-1B54-4806-8A9F-75F535CC3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9874" name="Text Box 3">
            <a:extLst>
              <a:ext uri="{FF2B5EF4-FFF2-40B4-BE49-F238E27FC236}">
                <a16:creationId xmlns:a16="http://schemas.microsoft.com/office/drawing/2014/main" id="{85264214-488A-4103-A866-184666420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79875" name="Рисунок 2">
            <a:extLst>
              <a:ext uri="{FF2B5EF4-FFF2-40B4-BE49-F238E27FC236}">
                <a16:creationId xmlns:a16="http://schemas.microsoft.com/office/drawing/2014/main" id="{5CD88ADE-20C0-4C87-BFC4-A313AD746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18">
            <a:extLst>
              <a:ext uri="{FF2B5EF4-FFF2-40B4-BE49-F238E27FC236}">
                <a16:creationId xmlns:a16="http://schemas.microsoft.com/office/drawing/2014/main" id="{1E1FF806-341A-40CB-BBE0-1BCF78D00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576263"/>
            <a:ext cx="56705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33B3"/>
                </a:solidFill>
              </a:rPr>
              <a:t>func </a:t>
            </a:r>
            <a:r>
              <a:rPr lang="en-US" altLang="en-US" sz="1000">
                <a:solidFill>
                  <a:srgbClr val="286D73"/>
                </a:solidFill>
              </a:rPr>
              <a:t>TestOrdersManagementServer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 *</a:t>
            </a:r>
            <a:r>
              <a:rPr lang="en-US" altLang="en-US" sz="1000">
                <a:solidFill>
                  <a:srgbClr val="805900"/>
                </a:solidFill>
              </a:rPr>
              <a:t>testing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T</a:t>
            </a:r>
            <a:r>
              <a:rPr lang="en-US" altLang="en-US" sz="1000" i="1">
                <a:solidFill>
                  <a:srgbClr val="871094"/>
                </a:solidFill>
              </a:rPr>
              <a:t>) 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m := </a:t>
            </a:r>
            <a:r>
              <a:rPr lang="en-US" altLang="en-US" sz="1000">
                <a:solidFill>
                  <a:srgbClr val="805900"/>
                </a:solidFill>
              </a:rPr>
              <a:t>mocks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NewNop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err := m.</a:t>
            </a:r>
            <a:r>
              <a:rPr lang="en-US" altLang="en-US" sz="1000">
                <a:solidFill>
                  <a:srgbClr val="36666B"/>
                </a:solidFill>
              </a:rPr>
              <a:t>Start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m.</a:t>
            </a:r>
            <a:r>
              <a:rPr lang="en-US" altLang="en-US" sz="1000">
                <a:solidFill>
                  <a:srgbClr val="36666B"/>
                </a:solidFill>
              </a:rPr>
              <a:t>Shutdown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envVars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br>
              <a:rPr lang="en-US" altLang="en-US" sz="1000"/>
            </a:br>
            <a:r>
              <a:rPr lang="en-US" altLang="en-US" sz="1000"/>
              <a:t>   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80118C"/>
                </a:solidFill>
              </a:rPr>
              <a:t>PaymentProcessingHost</a:t>
            </a:r>
            <a:r>
              <a:rPr lang="en-US" altLang="en-US" sz="1000" i="1">
                <a:solidFill>
                  <a:srgbClr val="871094"/>
                </a:solidFill>
              </a:rPr>
              <a:t>] </a:t>
            </a:r>
            <a:r>
              <a:rPr lang="en-US" altLang="en-US" sz="1000"/>
              <a:t>= m.</a:t>
            </a:r>
            <a:r>
              <a:rPr lang="en-US" altLang="en-US" sz="1000">
                <a:solidFill>
                  <a:srgbClr val="36666B"/>
                </a:solidFill>
              </a:rPr>
              <a:t>Service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ServerAddr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endParaRPr lang="en-US" altLang="en-US" sz="1000" i="1">
              <a:solidFill>
                <a:srgbClr val="871094"/>
              </a:solidFill>
            </a:endParaRPr>
          </a:p>
          <a:p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db, err := </a:t>
            </a:r>
            <a:r>
              <a:rPr lang="en-US" altLang="en-US" sz="1000">
                <a:solidFill>
                  <a:srgbClr val="805900"/>
                </a:solidFill>
              </a:rPr>
              <a:t>sql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Open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"postgres"</a:t>
            </a:r>
            <a:r>
              <a:rPr lang="en-US" altLang="en-US" sz="1000"/>
              <a:t>,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067D17"/>
                </a:solidFill>
              </a:rPr>
              <a:t>"STORAGE_DSN"</a:t>
            </a:r>
            <a:r>
              <a:rPr lang="en-US" altLang="en-US" sz="1000" i="1">
                <a:solidFill>
                  <a:srgbClr val="871094"/>
                </a:solidFill>
              </a:rPr>
              <a:t>])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db.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</a:p>
          <a:p>
            <a:endParaRPr lang="ru-RU" altLang="en-US" sz="1000" i="1">
              <a:solidFill>
                <a:srgbClr val="871094"/>
              </a:solidFill>
            </a:endParaRPr>
          </a:p>
          <a:p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key, value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envVars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/>
              <a:t>err = </a:t>
            </a:r>
            <a:r>
              <a:rPr lang="en-US" altLang="en-US" sz="1000">
                <a:solidFill>
                  <a:srgbClr val="805900"/>
                </a:solidFill>
              </a:rPr>
              <a:t>os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Setenv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key, value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  <a:endParaRPr lang="ru-RU" altLang="en-US" sz="1000" i="1">
              <a:solidFill>
                <a:srgbClr val="871094"/>
              </a:solidFill>
            </a:endParaRP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srv, err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srv.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</a:t>
            </a:r>
            <a:r>
              <a:rPr lang="en-US" altLang="en-US" sz="1000"/>
              <a:t>dirs := </a:t>
            </a:r>
            <a:r>
              <a:rPr lang="en-US" altLang="en-US" sz="1000" i="1">
                <a:solidFill>
                  <a:srgbClr val="871094"/>
                </a:solidFill>
              </a:rPr>
              <a:t>[]</a:t>
            </a:r>
            <a:r>
              <a:rPr lang="en-US" altLang="en-US" sz="1000">
                <a:solidFill>
                  <a:srgbClr val="002FA6"/>
                </a:solidFill>
              </a:rPr>
              <a:t>string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"./cases/orders_create"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}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_, dir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dirs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RunWithTesting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t, &amp;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RunWithTestingParams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   </a:t>
            </a:r>
            <a:r>
              <a:rPr lang="en-US" altLang="en-US" sz="1000"/>
              <a:t>TestsDir:    dir,</a:t>
            </a:r>
            <a:br>
              <a:rPr lang="en-US" altLang="en-US" sz="1000"/>
            </a:br>
            <a:r>
              <a:rPr lang="en-US" altLang="en-US" sz="1000"/>
              <a:t>         Server:      srv,</a:t>
            </a:r>
            <a:br>
              <a:rPr lang="en-US" altLang="en-US" sz="1000"/>
            </a:br>
            <a:r>
              <a:rPr lang="en-US" altLang="en-US" sz="1000"/>
              <a:t>         Mocks:       m,</a:t>
            </a:r>
            <a:br>
              <a:rPr lang="en-US" altLang="en-US" sz="1000"/>
            </a:br>
            <a:r>
              <a:rPr lang="en-US" altLang="en-US" sz="1000"/>
              <a:t>         DB:          db,</a:t>
            </a:r>
            <a:br>
              <a:rPr lang="en-US" altLang="en-US" sz="1000"/>
            </a:br>
            <a:r>
              <a:rPr lang="en-US" altLang="en-US" sz="1000"/>
              <a:t>         FixturesDir: </a:t>
            </a:r>
            <a:r>
              <a:rPr lang="en-US" altLang="en-US" sz="1000">
                <a:solidFill>
                  <a:srgbClr val="067D17"/>
                </a:solidFill>
              </a:rPr>
              <a:t>"./fixtures"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   </a:t>
            </a:r>
            <a:r>
              <a:rPr lang="en-US" altLang="en-US" sz="1000" i="1">
                <a:solidFill>
                  <a:srgbClr val="871094"/>
                </a:solidFill>
              </a:rPr>
              <a:t>})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}</a:t>
            </a:r>
            <a:endParaRPr lang="ru-RU" altLang="en-US" sz="1000"/>
          </a:p>
        </p:txBody>
      </p:sp>
      <p:sp>
        <p:nvSpPr>
          <p:cNvPr id="79877" name="TextBox 5">
            <a:extLst>
              <a:ext uri="{FF2B5EF4-FFF2-40B4-BE49-F238E27FC236}">
                <a16:creationId xmlns:a16="http://schemas.microsoft.com/office/drawing/2014/main" id="{E841EAA1-20D2-41E3-B0CD-A51CAAFBA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103188"/>
            <a:ext cx="260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Простенький тест</a:t>
            </a:r>
            <a:endParaRPr lang="en-US" altLang="en-US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AutoShape 1">
            <a:extLst>
              <a:ext uri="{FF2B5EF4-FFF2-40B4-BE49-F238E27FC236}">
                <a16:creationId xmlns:a16="http://schemas.microsoft.com/office/drawing/2014/main" id="{CAA44D5B-F820-47A2-926E-25F8A03C1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1922" name="Text Box 3">
            <a:extLst>
              <a:ext uri="{FF2B5EF4-FFF2-40B4-BE49-F238E27FC236}">
                <a16:creationId xmlns:a16="http://schemas.microsoft.com/office/drawing/2014/main" id="{69214F3B-02CC-4AB4-AB01-A8691A2E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81923" name="Рисунок 2">
            <a:extLst>
              <a:ext uri="{FF2B5EF4-FFF2-40B4-BE49-F238E27FC236}">
                <a16:creationId xmlns:a16="http://schemas.microsoft.com/office/drawing/2014/main" id="{38D75BDD-25CE-4200-9B36-F31CE2D15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18">
            <a:extLst>
              <a:ext uri="{FF2B5EF4-FFF2-40B4-BE49-F238E27FC236}">
                <a16:creationId xmlns:a16="http://schemas.microsoft.com/office/drawing/2014/main" id="{F7F37412-C75E-4FFC-86DC-BCBDAFB80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576263"/>
            <a:ext cx="56705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33B3"/>
                </a:solidFill>
              </a:rPr>
              <a:t>func </a:t>
            </a:r>
            <a:r>
              <a:rPr lang="en-US" altLang="en-US" sz="1000">
                <a:solidFill>
                  <a:srgbClr val="286D73"/>
                </a:solidFill>
              </a:rPr>
              <a:t>TestOrdersManagementServer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 *</a:t>
            </a:r>
            <a:r>
              <a:rPr lang="en-US" altLang="en-US" sz="1000">
                <a:solidFill>
                  <a:srgbClr val="805900"/>
                </a:solidFill>
              </a:rPr>
              <a:t>testing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T</a:t>
            </a:r>
            <a:r>
              <a:rPr lang="en-US" altLang="en-US" sz="1000" i="1">
                <a:solidFill>
                  <a:srgbClr val="871094"/>
                </a:solidFill>
              </a:rPr>
              <a:t>) 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m := </a:t>
            </a:r>
            <a:r>
              <a:rPr lang="en-US" altLang="en-US" sz="1000">
                <a:solidFill>
                  <a:srgbClr val="805900"/>
                </a:solidFill>
              </a:rPr>
              <a:t>mocks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NewNop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err := m.</a:t>
            </a:r>
            <a:r>
              <a:rPr lang="en-US" altLang="en-US" sz="1000">
                <a:solidFill>
                  <a:srgbClr val="36666B"/>
                </a:solidFill>
              </a:rPr>
              <a:t>Start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m.</a:t>
            </a:r>
            <a:r>
              <a:rPr lang="en-US" altLang="en-US" sz="1000">
                <a:solidFill>
                  <a:srgbClr val="36666B"/>
                </a:solidFill>
              </a:rPr>
              <a:t>Shutdown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envVars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br>
              <a:rPr lang="en-US" altLang="en-US" sz="1000"/>
            </a:br>
            <a:r>
              <a:rPr lang="en-US" altLang="en-US" sz="1000"/>
              <a:t>   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80118C"/>
                </a:solidFill>
              </a:rPr>
              <a:t>PaymentProcessingHost</a:t>
            </a:r>
            <a:r>
              <a:rPr lang="en-US" altLang="en-US" sz="1000" i="1">
                <a:solidFill>
                  <a:srgbClr val="871094"/>
                </a:solidFill>
              </a:rPr>
              <a:t>] </a:t>
            </a:r>
            <a:r>
              <a:rPr lang="en-US" altLang="en-US" sz="1000"/>
              <a:t>= m.</a:t>
            </a:r>
            <a:r>
              <a:rPr lang="en-US" altLang="en-US" sz="1000">
                <a:solidFill>
                  <a:srgbClr val="36666B"/>
                </a:solidFill>
              </a:rPr>
              <a:t>Service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ServerAddr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endParaRPr lang="en-US" altLang="en-US" sz="1000" i="1">
              <a:solidFill>
                <a:srgbClr val="871094"/>
              </a:solidFill>
            </a:endParaRPr>
          </a:p>
          <a:p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db, err := </a:t>
            </a:r>
            <a:r>
              <a:rPr lang="en-US" altLang="en-US" sz="1000">
                <a:solidFill>
                  <a:srgbClr val="805900"/>
                </a:solidFill>
              </a:rPr>
              <a:t>sql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Open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"postgres"</a:t>
            </a:r>
            <a:r>
              <a:rPr lang="en-US" altLang="en-US" sz="1000"/>
              <a:t>,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067D17"/>
                </a:solidFill>
              </a:rPr>
              <a:t>"STORAGE_DSN"</a:t>
            </a:r>
            <a:r>
              <a:rPr lang="en-US" altLang="en-US" sz="1000" i="1">
                <a:solidFill>
                  <a:srgbClr val="871094"/>
                </a:solidFill>
              </a:rPr>
              <a:t>])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db.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</a:p>
          <a:p>
            <a:endParaRPr lang="ru-RU" altLang="en-US" sz="1000" i="1">
              <a:solidFill>
                <a:srgbClr val="871094"/>
              </a:solidFill>
            </a:endParaRPr>
          </a:p>
          <a:p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key, value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envVars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/>
              <a:t>err = </a:t>
            </a:r>
            <a:r>
              <a:rPr lang="en-US" altLang="en-US" sz="1000">
                <a:solidFill>
                  <a:srgbClr val="805900"/>
                </a:solidFill>
              </a:rPr>
              <a:t>os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Setenv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key, value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  <a:endParaRPr lang="ru-RU" altLang="en-US" sz="1000" i="1">
              <a:solidFill>
                <a:srgbClr val="871094"/>
              </a:solidFill>
            </a:endParaRP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srv, err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srv.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</a:t>
            </a:r>
            <a:r>
              <a:rPr lang="en-US" altLang="en-US" sz="1000"/>
              <a:t>dirs := </a:t>
            </a:r>
            <a:r>
              <a:rPr lang="en-US" altLang="en-US" sz="1000" i="1">
                <a:solidFill>
                  <a:srgbClr val="871094"/>
                </a:solidFill>
              </a:rPr>
              <a:t>[]</a:t>
            </a:r>
            <a:r>
              <a:rPr lang="en-US" altLang="en-US" sz="1000">
                <a:solidFill>
                  <a:srgbClr val="002FA6"/>
                </a:solidFill>
              </a:rPr>
              <a:t>string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"./cases/orders_create"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}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_, dir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dirs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RunWithTesting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t, &amp;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RunWithTestingParams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   </a:t>
            </a:r>
            <a:r>
              <a:rPr lang="en-US" altLang="en-US" sz="1000"/>
              <a:t>TestsDir:    dir,</a:t>
            </a:r>
            <a:br>
              <a:rPr lang="en-US" altLang="en-US" sz="1000"/>
            </a:br>
            <a:r>
              <a:rPr lang="en-US" altLang="en-US" sz="1000"/>
              <a:t>         Server:      srv,</a:t>
            </a:r>
            <a:br>
              <a:rPr lang="en-US" altLang="en-US" sz="1000"/>
            </a:br>
            <a:r>
              <a:rPr lang="en-US" altLang="en-US" sz="1000"/>
              <a:t>         Mocks:       m,</a:t>
            </a:r>
            <a:br>
              <a:rPr lang="en-US" altLang="en-US" sz="1000"/>
            </a:br>
            <a:r>
              <a:rPr lang="en-US" altLang="en-US" sz="1000"/>
              <a:t>         DB:          db,</a:t>
            </a:r>
            <a:br>
              <a:rPr lang="en-US" altLang="en-US" sz="1000"/>
            </a:br>
            <a:r>
              <a:rPr lang="en-US" altLang="en-US" sz="1000"/>
              <a:t>         FixturesDir: </a:t>
            </a:r>
            <a:r>
              <a:rPr lang="en-US" altLang="en-US" sz="1000">
                <a:solidFill>
                  <a:srgbClr val="067D17"/>
                </a:solidFill>
              </a:rPr>
              <a:t>"./fixtures"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   </a:t>
            </a:r>
            <a:r>
              <a:rPr lang="en-US" altLang="en-US" sz="1000" i="1">
                <a:solidFill>
                  <a:srgbClr val="871094"/>
                </a:solidFill>
              </a:rPr>
              <a:t>})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}</a:t>
            </a:r>
            <a:endParaRPr lang="ru-RU" altLang="en-US" sz="1000"/>
          </a:p>
        </p:txBody>
      </p:sp>
      <p:sp>
        <p:nvSpPr>
          <p:cNvPr id="81925" name="Google Shape;180;p29">
            <a:extLst>
              <a:ext uri="{FF2B5EF4-FFF2-40B4-BE49-F238E27FC236}">
                <a16:creationId xmlns:a16="http://schemas.microsoft.com/office/drawing/2014/main" id="{3707DC6B-7AAC-4FEF-AA27-A8F0D4102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155700"/>
            <a:ext cx="2311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setup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" name="Google Shape;180;p29">
            <a:extLst>
              <a:ext uri="{FF2B5EF4-FFF2-40B4-BE49-F238E27FC236}">
                <a16:creationId xmlns:a16="http://schemas.microsoft.com/office/drawing/2014/main" id="{EEEE5194-38B4-4CDC-B476-7EF49B3BE6DB}"/>
              </a:ext>
            </a:extLst>
          </p:cNvPr>
          <p:cNvSpPr txBox="1"/>
          <p:nvPr/>
        </p:nvSpPr>
        <p:spPr>
          <a:xfrm>
            <a:off x="6723063" y="1922463"/>
            <a:ext cx="1341437" cy="35877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Start mocks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3CD92C7E-3DF0-499A-A67B-D436FFFFBC5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62775" y="1581150"/>
            <a:ext cx="412750" cy="279400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>
            <a:extLst>
              <a:ext uri="{FF2B5EF4-FFF2-40B4-BE49-F238E27FC236}">
                <a16:creationId xmlns:a16="http://schemas.microsoft.com/office/drawing/2014/main" id="{D1041A38-87AF-4314-AA0B-833ED3F02EF8}"/>
              </a:ext>
            </a:extLst>
          </p:cNvPr>
          <p:cNvSpPr/>
          <p:nvPr/>
        </p:nvSpPr>
        <p:spPr>
          <a:xfrm>
            <a:off x="7705725" y="1231900"/>
            <a:ext cx="471488" cy="227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929" name="Google Shape;180;p29">
            <a:extLst>
              <a:ext uri="{FF2B5EF4-FFF2-40B4-BE49-F238E27FC236}">
                <a16:creationId xmlns:a16="http://schemas.microsoft.com/office/drawing/2014/main" id="{03A33BC1-339E-4387-BF10-3C5787116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663" y="1173163"/>
            <a:ext cx="15271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runner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FE3928-89E0-4BEC-AA83-70DB5D7D8369}"/>
              </a:ext>
            </a:extLst>
          </p:cNvPr>
          <p:cNvSpPr/>
          <p:nvPr/>
        </p:nvSpPr>
        <p:spPr>
          <a:xfrm>
            <a:off x="479425" y="793750"/>
            <a:ext cx="5230813" cy="14732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AutoShape 1">
            <a:extLst>
              <a:ext uri="{FF2B5EF4-FFF2-40B4-BE49-F238E27FC236}">
                <a16:creationId xmlns:a16="http://schemas.microsoft.com/office/drawing/2014/main" id="{04EE7AA9-FBFF-4A2A-9306-02D4D8B4A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3970" name="Text Box 3">
            <a:extLst>
              <a:ext uri="{FF2B5EF4-FFF2-40B4-BE49-F238E27FC236}">
                <a16:creationId xmlns:a16="http://schemas.microsoft.com/office/drawing/2014/main" id="{51B6DBFE-774F-49D3-8201-1E5478224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83971" name="Рисунок 2">
            <a:extLst>
              <a:ext uri="{FF2B5EF4-FFF2-40B4-BE49-F238E27FC236}">
                <a16:creationId xmlns:a16="http://schemas.microsoft.com/office/drawing/2014/main" id="{7FAFFB26-6246-47B8-ABD7-31981E1E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18">
            <a:extLst>
              <a:ext uri="{FF2B5EF4-FFF2-40B4-BE49-F238E27FC236}">
                <a16:creationId xmlns:a16="http://schemas.microsoft.com/office/drawing/2014/main" id="{DB3573BF-F471-4727-8876-36479A9CA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576263"/>
            <a:ext cx="56705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33B3"/>
                </a:solidFill>
              </a:rPr>
              <a:t>func </a:t>
            </a:r>
            <a:r>
              <a:rPr lang="en-US" altLang="en-US" sz="1000">
                <a:solidFill>
                  <a:srgbClr val="286D73"/>
                </a:solidFill>
              </a:rPr>
              <a:t>TestOrdersManagementServer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 *</a:t>
            </a:r>
            <a:r>
              <a:rPr lang="en-US" altLang="en-US" sz="1000">
                <a:solidFill>
                  <a:srgbClr val="805900"/>
                </a:solidFill>
              </a:rPr>
              <a:t>testing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T</a:t>
            </a:r>
            <a:r>
              <a:rPr lang="en-US" altLang="en-US" sz="1000" i="1">
                <a:solidFill>
                  <a:srgbClr val="871094"/>
                </a:solidFill>
              </a:rPr>
              <a:t>) 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m := </a:t>
            </a:r>
            <a:r>
              <a:rPr lang="en-US" altLang="en-US" sz="1000">
                <a:solidFill>
                  <a:srgbClr val="805900"/>
                </a:solidFill>
              </a:rPr>
              <a:t>mocks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NewNop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err := m.</a:t>
            </a:r>
            <a:r>
              <a:rPr lang="en-US" altLang="en-US" sz="1000">
                <a:solidFill>
                  <a:srgbClr val="36666B"/>
                </a:solidFill>
              </a:rPr>
              <a:t>Start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m.</a:t>
            </a:r>
            <a:r>
              <a:rPr lang="en-US" altLang="en-US" sz="1000">
                <a:solidFill>
                  <a:srgbClr val="36666B"/>
                </a:solidFill>
              </a:rPr>
              <a:t>Shutdown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envVars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br>
              <a:rPr lang="en-US" altLang="en-US" sz="1000"/>
            </a:br>
            <a:r>
              <a:rPr lang="en-US" altLang="en-US" sz="1000"/>
              <a:t>   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80118C"/>
                </a:solidFill>
              </a:rPr>
              <a:t>PaymentProcessingHost</a:t>
            </a:r>
            <a:r>
              <a:rPr lang="en-US" altLang="en-US" sz="1000" i="1">
                <a:solidFill>
                  <a:srgbClr val="871094"/>
                </a:solidFill>
              </a:rPr>
              <a:t>] </a:t>
            </a:r>
            <a:r>
              <a:rPr lang="en-US" altLang="en-US" sz="1000"/>
              <a:t>= m.</a:t>
            </a:r>
            <a:r>
              <a:rPr lang="en-US" altLang="en-US" sz="1000">
                <a:solidFill>
                  <a:srgbClr val="36666B"/>
                </a:solidFill>
              </a:rPr>
              <a:t>Service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ServerAddr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ru-RU" altLang="en-US" sz="1000" i="1">
                <a:solidFill>
                  <a:srgbClr val="871094"/>
                </a:solidFill>
              </a:rPr>
              <a:t> </a:t>
            </a:r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ru-RU" altLang="en-US" sz="1000" i="1">
                <a:solidFill>
                  <a:srgbClr val="871094"/>
                </a:solidFill>
              </a:rPr>
              <a:t> </a:t>
            </a:r>
            <a:r>
              <a:rPr lang="en-US" altLang="en-US" sz="1000"/>
              <a:t>db, err := </a:t>
            </a:r>
            <a:r>
              <a:rPr lang="en-US" altLang="en-US" sz="1000">
                <a:solidFill>
                  <a:srgbClr val="805900"/>
                </a:solidFill>
              </a:rPr>
              <a:t>sql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Open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"postgres"</a:t>
            </a:r>
            <a:r>
              <a:rPr lang="en-US" altLang="en-US" sz="1000"/>
              <a:t>,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067D17"/>
                </a:solidFill>
              </a:rPr>
              <a:t>"STORAGE_DSN"</a:t>
            </a:r>
            <a:r>
              <a:rPr lang="en-US" altLang="en-US" sz="1000" i="1">
                <a:solidFill>
                  <a:srgbClr val="871094"/>
                </a:solidFill>
              </a:rPr>
              <a:t>])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ru-RU" altLang="en-US" sz="1000" i="1">
                <a:solidFill>
                  <a:srgbClr val="871094"/>
                </a:solidFill>
              </a:rPr>
              <a:t> </a:t>
            </a: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ru-RU" altLang="en-US" sz="1000" i="1">
                <a:solidFill>
                  <a:srgbClr val="871094"/>
                </a:solidFill>
              </a:rPr>
              <a:t>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db.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endParaRPr lang="ru-RU" altLang="en-US" sz="1000" i="1">
              <a:solidFill>
                <a:srgbClr val="871094"/>
              </a:solidFill>
            </a:endParaRPr>
          </a:p>
          <a:p>
            <a:endParaRPr lang="ru-RU" altLang="en-US" sz="1000" i="1">
              <a:solidFill>
                <a:srgbClr val="871094"/>
              </a:solidFill>
            </a:endParaRPr>
          </a:p>
          <a:p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key, value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envVars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/>
              <a:t>err = </a:t>
            </a:r>
            <a:r>
              <a:rPr lang="en-US" altLang="en-US" sz="1000">
                <a:solidFill>
                  <a:srgbClr val="805900"/>
                </a:solidFill>
              </a:rPr>
              <a:t>os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Setenv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key, value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srv, err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srv.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</a:t>
            </a:r>
            <a:r>
              <a:rPr lang="en-US" altLang="en-US" sz="1000"/>
              <a:t>dirs := </a:t>
            </a:r>
            <a:r>
              <a:rPr lang="en-US" altLang="en-US" sz="1000" i="1">
                <a:solidFill>
                  <a:srgbClr val="871094"/>
                </a:solidFill>
              </a:rPr>
              <a:t>[]</a:t>
            </a:r>
            <a:r>
              <a:rPr lang="en-US" altLang="en-US" sz="1000">
                <a:solidFill>
                  <a:srgbClr val="002FA6"/>
                </a:solidFill>
              </a:rPr>
              <a:t>string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"./cases/orders_create"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}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_, dir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dirs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RunWithTesting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t, &amp;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RunWithTestingParams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   </a:t>
            </a:r>
            <a:r>
              <a:rPr lang="en-US" altLang="en-US" sz="1000"/>
              <a:t>TestsDir:    dir,</a:t>
            </a:r>
            <a:br>
              <a:rPr lang="en-US" altLang="en-US" sz="1000"/>
            </a:br>
            <a:r>
              <a:rPr lang="en-US" altLang="en-US" sz="1000"/>
              <a:t>         Server:      srv,</a:t>
            </a:r>
            <a:br>
              <a:rPr lang="en-US" altLang="en-US" sz="1000"/>
            </a:br>
            <a:r>
              <a:rPr lang="en-US" altLang="en-US" sz="1000"/>
              <a:t>         Mocks:       m,</a:t>
            </a:r>
            <a:br>
              <a:rPr lang="en-US" altLang="en-US" sz="1000"/>
            </a:br>
            <a:r>
              <a:rPr lang="en-US" altLang="en-US" sz="1000"/>
              <a:t>         DB:          db,</a:t>
            </a:r>
            <a:br>
              <a:rPr lang="en-US" altLang="en-US" sz="1000"/>
            </a:br>
            <a:r>
              <a:rPr lang="en-US" altLang="en-US" sz="1000"/>
              <a:t>         FixturesDir: </a:t>
            </a:r>
            <a:r>
              <a:rPr lang="en-US" altLang="en-US" sz="1000">
                <a:solidFill>
                  <a:srgbClr val="067D17"/>
                </a:solidFill>
              </a:rPr>
              <a:t>"./fixtures"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   </a:t>
            </a:r>
            <a:r>
              <a:rPr lang="en-US" altLang="en-US" sz="1000" i="1">
                <a:solidFill>
                  <a:srgbClr val="871094"/>
                </a:solidFill>
              </a:rPr>
              <a:t>})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}</a:t>
            </a:r>
            <a:endParaRPr lang="ru-RU" altLang="en-US" sz="1000"/>
          </a:p>
        </p:txBody>
      </p:sp>
      <p:sp>
        <p:nvSpPr>
          <p:cNvPr id="83973" name="Google Shape;180;p29">
            <a:extLst>
              <a:ext uri="{FF2B5EF4-FFF2-40B4-BE49-F238E27FC236}">
                <a16:creationId xmlns:a16="http://schemas.microsoft.com/office/drawing/2014/main" id="{74B40933-A358-4D1D-8F5C-E63AF1252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155700"/>
            <a:ext cx="2311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setup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" name="Google Shape;180;p29">
            <a:extLst>
              <a:ext uri="{FF2B5EF4-FFF2-40B4-BE49-F238E27FC236}">
                <a16:creationId xmlns:a16="http://schemas.microsoft.com/office/drawing/2014/main" id="{C16B2C4B-70E5-4D68-A15D-879E596380A6}"/>
              </a:ext>
            </a:extLst>
          </p:cNvPr>
          <p:cNvSpPr txBox="1"/>
          <p:nvPr/>
        </p:nvSpPr>
        <p:spPr>
          <a:xfrm>
            <a:off x="6723063" y="1922463"/>
            <a:ext cx="1341437" cy="35877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Start mocks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2DDD8F9-7579-4207-803B-A36E3D80439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62775" y="1581150"/>
            <a:ext cx="412750" cy="279400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80;p29">
            <a:extLst>
              <a:ext uri="{FF2B5EF4-FFF2-40B4-BE49-F238E27FC236}">
                <a16:creationId xmlns:a16="http://schemas.microsoft.com/office/drawing/2014/main" id="{771AFF21-C9D7-4A85-9535-6BF86B57A923}"/>
              </a:ext>
            </a:extLst>
          </p:cNvPr>
          <p:cNvSpPr txBox="1"/>
          <p:nvPr/>
        </p:nvSpPr>
        <p:spPr>
          <a:xfrm>
            <a:off x="6978650" y="2654300"/>
            <a:ext cx="1509713" cy="395288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Db connect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C6FCD4F3-C440-42F5-B7B4-801ED5C7DDC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62020" y="2367756"/>
            <a:ext cx="404812" cy="23177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>
            <a:extLst>
              <a:ext uri="{FF2B5EF4-FFF2-40B4-BE49-F238E27FC236}">
                <a16:creationId xmlns:a16="http://schemas.microsoft.com/office/drawing/2014/main" id="{163CFFE2-6955-4AC3-8941-13F6212DFF5A}"/>
              </a:ext>
            </a:extLst>
          </p:cNvPr>
          <p:cNvSpPr/>
          <p:nvPr/>
        </p:nvSpPr>
        <p:spPr>
          <a:xfrm>
            <a:off x="7705725" y="1231900"/>
            <a:ext cx="471488" cy="227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3979" name="Google Shape;180;p29">
            <a:extLst>
              <a:ext uri="{FF2B5EF4-FFF2-40B4-BE49-F238E27FC236}">
                <a16:creationId xmlns:a16="http://schemas.microsoft.com/office/drawing/2014/main" id="{C6B7A04D-F248-48D7-BD33-15AB16CE0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663" y="1173163"/>
            <a:ext cx="15271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runner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517972-E823-4DBF-A11E-D76C42CF9528}"/>
              </a:ext>
            </a:extLst>
          </p:cNvPr>
          <p:cNvSpPr/>
          <p:nvPr/>
        </p:nvSpPr>
        <p:spPr>
          <a:xfrm>
            <a:off x="422275" y="2224088"/>
            <a:ext cx="4206875" cy="62865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AutoShape 1">
            <a:extLst>
              <a:ext uri="{FF2B5EF4-FFF2-40B4-BE49-F238E27FC236}">
                <a16:creationId xmlns:a16="http://schemas.microsoft.com/office/drawing/2014/main" id="{07A7BFDE-B983-49D5-B031-E36D69DEB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6018" name="Text Box 3">
            <a:extLst>
              <a:ext uri="{FF2B5EF4-FFF2-40B4-BE49-F238E27FC236}">
                <a16:creationId xmlns:a16="http://schemas.microsoft.com/office/drawing/2014/main" id="{417709D2-9E7B-4DBA-AE19-9CD87B56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86019" name="Рисунок 2">
            <a:extLst>
              <a:ext uri="{FF2B5EF4-FFF2-40B4-BE49-F238E27FC236}">
                <a16:creationId xmlns:a16="http://schemas.microsoft.com/office/drawing/2014/main" id="{7E19BBA3-9426-4F55-A7AB-97E5D2849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18">
            <a:extLst>
              <a:ext uri="{FF2B5EF4-FFF2-40B4-BE49-F238E27FC236}">
                <a16:creationId xmlns:a16="http://schemas.microsoft.com/office/drawing/2014/main" id="{4064FB18-05BF-42AB-8DF8-6E6AC75E5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576263"/>
            <a:ext cx="56705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33B3"/>
                </a:solidFill>
              </a:rPr>
              <a:t>func </a:t>
            </a:r>
            <a:r>
              <a:rPr lang="en-US" altLang="en-US" sz="1000">
                <a:solidFill>
                  <a:srgbClr val="286D73"/>
                </a:solidFill>
              </a:rPr>
              <a:t>TestOrdersManagementServer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 *</a:t>
            </a:r>
            <a:r>
              <a:rPr lang="en-US" altLang="en-US" sz="1000">
                <a:solidFill>
                  <a:srgbClr val="805900"/>
                </a:solidFill>
              </a:rPr>
              <a:t>testing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T</a:t>
            </a:r>
            <a:r>
              <a:rPr lang="en-US" altLang="en-US" sz="1000" i="1">
                <a:solidFill>
                  <a:srgbClr val="871094"/>
                </a:solidFill>
              </a:rPr>
              <a:t>) 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m := </a:t>
            </a:r>
            <a:r>
              <a:rPr lang="en-US" altLang="en-US" sz="1000">
                <a:solidFill>
                  <a:srgbClr val="805900"/>
                </a:solidFill>
              </a:rPr>
              <a:t>mocks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NewNop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err := m.</a:t>
            </a:r>
            <a:r>
              <a:rPr lang="en-US" altLang="en-US" sz="1000">
                <a:solidFill>
                  <a:srgbClr val="36666B"/>
                </a:solidFill>
              </a:rPr>
              <a:t>Start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m.</a:t>
            </a:r>
            <a:r>
              <a:rPr lang="en-US" altLang="en-US" sz="1000">
                <a:solidFill>
                  <a:srgbClr val="36666B"/>
                </a:solidFill>
              </a:rPr>
              <a:t>Shutdown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envVars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br>
              <a:rPr lang="en-US" altLang="en-US" sz="1000"/>
            </a:br>
            <a:r>
              <a:rPr lang="en-US" altLang="en-US" sz="1000"/>
              <a:t>   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80118C"/>
                </a:solidFill>
              </a:rPr>
              <a:t>PaymentProcessingHost</a:t>
            </a:r>
            <a:r>
              <a:rPr lang="en-US" altLang="en-US" sz="1000" i="1">
                <a:solidFill>
                  <a:srgbClr val="871094"/>
                </a:solidFill>
              </a:rPr>
              <a:t>] </a:t>
            </a:r>
            <a:r>
              <a:rPr lang="en-US" altLang="en-US" sz="1000"/>
              <a:t>= m.</a:t>
            </a:r>
            <a:r>
              <a:rPr lang="en-US" altLang="en-US" sz="1000">
                <a:solidFill>
                  <a:srgbClr val="36666B"/>
                </a:solidFill>
              </a:rPr>
              <a:t>Service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ServerAddr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/>
              <a:t>db, err := </a:t>
            </a:r>
            <a:r>
              <a:rPr lang="en-US" altLang="en-US" sz="1000">
                <a:solidFill>
                  <a:srgbClr val="805900"/>
                </a:solidFill>
              </a:rPr>
              <a:t>sql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Open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"postgres"</a:t>
            </a:r>
            <a:r>
              <a:rPr lang="en-US" altLang="en-US" sz="1000"/>
              <a:t>,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067D17"/>
                </a:solidFill>
              </a:rPr>
              <a:t>"STORAGE_DSN"</a:t>
            </a:r>
            <a:r>
              <a:rPr lang="en-US" altLang="en-US" sz="1000" i="1">
                <a:solidFill>
                  <a:srgbClr val="871094"/>
                </a:solidFill>
              </a:rPr>
              <a:t>])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</a:t>
            </a:r>
            <a:r>
              <a:rPr lang="ru-RU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</a:t>
            </a:r>
            <a:r>
              <a:rPr lang="ru-RU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db.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endParaRPr lang="ru-RU" altLang="en-US" sz="1000" i="1">
              <a:solidFill>
                <a:srgbClr val="871094"/>
              </a:solidFill>
            </a:endParaRPr>
          </a:p>
          <a:p>
            <a:endParaRPr lang="ru-RU" altLang="en-US" sz="1000" i="1">
              <a:solidFill>
                <a:srgbClr val="871094"/>
              </a:solidFill>
            </a:endParaRPr>
          </a:p>
          <a:p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key, value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envVars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/>
              <a:t>err = </a:t>
            </a:r>
            <a:r>
              <a:rPr lang="en-US" altLang="en-US" sz="1000">
                <a:solidFill>
                  <a:srgbClr val="805900"/>
                </a:solidFill>
              </a:rPr>
              <a:t>os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Setenv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key, value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srv, err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srv.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</a:t>
            </a:r>
            <a:r>
              <a:rPr lang="en-US" altLang="en-US" sz="1000"/>
              <a:t>dirs := </a:t>
            </a:r>
            <a:r>
              <a:rPr lang="en-US" altLang="en-US" sz="1000" i="1">
                <a:solidFill>
                  <a:srgbClr val="871094"/>
                </a:solidFill>
              </a:rPr>
              <a:t>[]</a:t>
            </a:r>
            <a:r>
              <a:rPr lang="en-US" altLang="en-US" sz="1000">
                <a:solidFill>
                  <a:srgbClr val="002FA6"/>
                </a:solidFill>
              </a:rPr>
              <a:t>string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"./cases/orders_create"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}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_, dir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dirs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RunWithTesting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t, &amp;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RunWithTestingParams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   </a:t>
            </a:r>
            <a:r>
              <a:rPr lang="en-US" altLang="en-US" sz="1000"/>
              <a:t>TestsDir:    dir,</a:t>
            </a:r>
            <a:br>
              <a:rPr lang="en-US" altLang="en-US" sz="1000"/>
            </a:br>
            <a:r>
              <a:rPr lang="en-US" altLang="en-US" sz="1000"/>
              <a:t>         Server:      srv,</a:t>
            </a:r>
            <a:br>
              <a:rPr lang="en-US" altLang="en-US" sz="1000"/>
            </a:br>
            <a:r>
              <a:rPr lang="en-US" altLang="en-US" sz="1000"/>
              <a:t>         Mocks:       m,</a:t>
            </a:r>
            <a:br>
              <a:rPr lang="en-US" altLang="en-US" sz="1000"/>
            </a:br>
            <a:r>
              <a:rPr lang="en-US" altLang="en-US" sz="1000"/>
              <a:t>         DB:          db,</a:t>
            </a:r>
            <a:br>
              <a:rPr lang="en-US" altLang="en-US" sz="1000"/>
            </a:br>
            <a:r>
              <a:rPr lang="en-US" altLang="en-US" sz="1000"/>
              <a:t>         FixturesDir: </a:t>
            </a:r>
            <a:r>
              <a:rPr lang="en-US" altLang="en-US" sz="1000">
                <a:solidFill>
                  <a:srgbClr val="067D17"/>
                </a:solidFill>
              </a:rPr>
              <a:t>"./fixtures"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   </a:t>
            </a:r>
            <a:r>
              <a:rPr lang="en-US" altLang="en-US" sz="1000" i="1">
                <a:solidFill>
                  <a:srgbClr val="871094"/>
                </a:solidFill>
              </a:rPr>
              <a:t>})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}</a:t>
            </a:r>
            <a:endParaRPr lang="ru-RU" altLang="en-US" sz="1000"/>
          </a:p>
        </p:txBody>
      </p:sp>
      <p:sp>
        <p:nvSpPr>
          <p:cNvPr id="86021" name="Google Shape;180;p29">
            <a:extLst>
              <a:ext uri="{FF2B5EF4-FFF2-40B4-BE49-F238E27FC236}">
                <a16:creationId xmlns:a16="http://schemas.microsoft.com/office/drawing/2014/main" id="{D07FCB12-781F-47A2-BA08-2BCB36E96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155700"/>
            <a:ext cx="2311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setup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" name="Google Shape;180;p29">
            <a:extLst>
              <a:ext uri="{FF2B5EF4-FFF2-40B4-BE49-F238E27FC236}">
                <a16:creationId xmlns:a16="http://schemas.microsoft.com/office/drawing/2014/main" id="{BC3E0454-9128-4689-B9C8-D747F3980AC1}"/>
              </a:ext>
            </a:extLst>
          </p:cNvPr>
          <p:cNvSpPr txBox="1"/>
          <p:nvPr/>
        </p:nvSpPr>
        <p:spPr>
          <a:xfrm>
            <a:off x="6723063" y="1922463"/>
            <a:ext cx="1341437" cy="35877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Start mocks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F2E07A8C-59DE-46A4-8E4D-9119423205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62775" y="1581150"/>
            <a:ext cx="412750" cy="279400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80;p29">
            <a:extLst>
              <a:ext uri="{FF2B5EF4-FFF2-40B4-BE49-F238E27FC236}">
                <a16:creationId xmlns:a16="http://schemas.microsoft.com/office/drawing/2014/main" id="{81F2AF5E-6700-4872-A404-CA13949F9BC2}"/>
              </a:ext>
            </a:extLst>
          </p:cNvPr>
          <p:cNvSpPr txBox="1"/>
          <p:nvPr/>
        </p:nvSpPr>
        <p:spPr>
          <a:xfrm>
            <a:off x="6978650" y="2654300"/>
            <a:ext cx="1509713" cy="395288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Db connect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C828DF54-C7FE-4AC6-A7B7-B01A0B0578A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62020" y="2367756"/>
            <a:ext cx="404812" cy="23177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80;p29">
            <a:extLst>
              <a:ext uri="{FF2B5EF4-FFF2-40B4-BE49-F238E27FC236}">
                <a16:creationId xmlns:a16="http://schemas.microsoft.com/office/drawing/2014/main" id="{A5DCC78E-E992-4B79-9D49-378B7A2F5EC7}"/>
              </a:ext>
            </a:extLst>
          </p:cNvPr>
          <p:cNvSpPr txBox="1"/>
          <p:nvPr/>
        </p:nvSpPr>
        <p:spPr>
          <a:xfrm>
            <a:off x="7237413" y="3357563"/>
            <a:ext cx="1655762" cy="37782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Start application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771D759B-278D-44EE-9CCF-7683FE7BD9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10463" y="3038475"/>
            <a:ext cx="369888" cy="249237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>
            <a:extLst>
              <a:ext uri="{FF2B5EF4-FFF2-40B4-BE49-F238E27FC236}">
                <a16:creationId xmlns:a16="http://schemas.microsoft.com/office/drawing/2014/main" id="{E12069C5-05C8-4F7E-A951-64FD3EFF46EB}"/>
              </a:ext>
            </a:extLst>
          </p:cNvPr>
          <p:cNvSpPr/>
          <p:nvPr/>
        </p:nvSpPr>
        <p:spPr>
          <a:xfrm>
            <a:off x="7705725" y="1231900"/>
            <a:ext cx="471488" cy="227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029" name="Google Shape;180;p29">
            <a:extLst>
              <a:ext uri="{FF2B5EF4-FFF2-40B4-BE49-F238E27FC236}">
                <a16:creationId xmlns:a16="http://schemas.microsoft.com/office/drawing/2014/main" id="{9ABF97EF-930F-4C37-964A-68641D9A7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663" y="1173163"/>
            <a:ext cx="15271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runner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2BB917-3A44-49C0-A40B-DE6B513F0364}"/>
              </a:ext>
            </a:extLst>
          </p:cNvPr>
          <p:cNvSpPr/>
          <p:nvPr/>
        </p:nvSpPr>
        <p:spPr>
          <a:xfrm>
            <a:off x="422275" y="2863850"/>
            <a:ext cx="4206875" cy="134778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AutoShape 1">
            <a:extLst>
              <a:ext uri="{FF2B5EF4-FFF2-40B4-BE49-F238E27FC236}">
                <a16:creationId xmlns:a16="http://schemas.microsoft.com/office/drawing/2014/main" id="{C4620FEC-1687-4C39-973F-0F5BD7838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8066" name="Text Box 3">
            <a:extLst>
              <a:ext uri="{FF2B5EF4-FFF2-40B4-BE49-F238E27FC236}">
                <a16:creationId xmlns:a16="http://schemas.microsoft.com/office/drawing/2014/main" id="{4CF8E460-265C-4BC3-888D-5FB8BFDD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88067" name="Рисунок 2">
            <a:extLst>
              <a:ext uri="{FF2B5EF4-FFF2-40B4-BE49-F238E27FC236}">
                <a16:creationId xmlns:a16="http://schemas.microsoft.com/office/drawing/2014/main" id="{35660D2A-69D4-4134-BA06-D8A2EA8ED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18">
            <a:extLst>
              <a:ext uri="{FF2B5EF4-FFF2-40B4-BE49-F238E27FC236}">
                <a16:creationId xmlns:a16="http://schemas.microsoft.com/office/drawing/2014/main" id="{A6DAC054-1214-4492-A524-30F76F820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576263"/>
            <a:ext cx="56705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33B3"/>
                </a:solidFill>
              </a:rPr>
              <a:t>func </a:t>
            </a:r>
            <a:r>
              <a:rPr lang="en-US" altLang="en-US" sz="1000">
                <a:solidFill>
                  <a:srgbClr val="286D73"/>
                </a:solidFill>
              </a:rPr>
              <a:t>TestOrdersManagementServer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 *</a:t>
            </a:r>
            <a:r>
              <a:rPr lang="en-US" altLang="en-US" sz="1000">
                <a:solidFill>
                  <a:srgbClr val="805900"/>
                </a:solidFill>
              </a:rPr>
              <a:t>testing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T</a:t>
            </a:r>
            <a:r>
              <a:rPr lang="en-US" altLang="en-US" sz="1000" i="1">
                <a:solidFill>
                  <a:srgbClr val="871094"/>
                </a:solidFill>
              </a:rPr>
              <a:t>) 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m := </a:t>
            </a:r>
            <a:r>
              <a:rPr lang="en-US" altLang="en-US" sz="1000">
                <a:solidFill>
                  <a:srgbClr val="805900"/>
                </a:solidFill>
              </a:rPr>
              <a:t>mocks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NewNop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err := m.</a:t>
            </a:r>
            <a:r>
              <a:rPr lang="en-US" altLang="en-US" sz="1000">
                <a:solidFill>
                  <a:srgbClr val="36666B"/>
                </a:solidFill>
              </a:rPr>
              <a:t>Start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m.</a:t>
            </a:r>
            <a:r>
              <a:rPr lang="en-US" altLang="en-US" sz="1000">
                <a:solidFill>
                  <a:srgbClr val="36666B"/>
                </a:solidFill>
              </a:rPr>
              <a:t>Shutdown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envVars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br>
              <a:rPr lang="en-US" altLang="en-US" sz="1000"/>
            </a:br>
            <a:r>
              <a:rPr lang="en-US" altLang="en-US" sz="1000"/>
              <a:t>   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80118C"/>
                </a:solidFill>
              </a:rPr>
              <a:t>PaymentProcessingHost</a:t>
            </a:r>
            <a:r>
              <a:rPr lang="en-US" altLang="en-US" sz="1000" i="1">
                <a:solidFill>
                  <a:srgbClr val="871094"/>
                </a:solidFill>
              </a:rPr>
              <a:t>] </a:t>
            </a:r>
            <a:r>
              <a:rPr lang="en-US" altLang="en-US" sz="1000"/>
              <a:t>= m.</a:t>
            </a:r>
            <a:r>
              <a:rPr lang="en-US" altLang="en-US" sz="1000">
                <a:solidFill>
                  <a:srgbClr val="36666B"/>
                </a:solidFill>
              </a:rPr>
              <a:t>Service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"paymentProcessing"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ServerAddr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/>
              <a:t>db, err := </a:t>
            </a:r>
            <a:r>
              <a:rPr lang="en-US" altLang="en-US" sz="1000">
                <a:solidFill>
                  <a:srgbClr val="805900"/>
                </a:solidFill>
              </a:rPr>
              <a:t>sql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Open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>
                <a:solidFill>
                  <a:srgbClr val="067D17"/>
                </a:solidFill>
              </a:rPr>
              <a:t>"postgres"</a:t>
            </a:r>
            <a:r>
              <a:rPr lang="en-US" altLang="en-US" sz="1000"/>
              <a:t>,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.EnvVars</a:t>
            </a:r>
            <a:r>
              <a:rPr lang="en-US" altLang="en-US" sz="1000" i="1">
                <a:solidFill>
                  <a:srgbClr val="871094"/>
                </a:solidFill>
              </a:rPr>
              <a:t>[</a:t>
            </a:r>
            <a:r>
              <a:rPr lang="en-US" altLang="en-US" sz="1000">
                <a:solidFill>
                  <a:srgbClr val="067D17"/>
                </a:solidFill>
              </a:rPr>
              <a:t>"STORAGE_DSN"</a:t>
            </a:r>
            <a:r>
              <a:rPr lang="en-US" altLang="en-US" sz="1000" i="1">
                <a:solidFill>
                  <a:srgbClr val="871094"/>
                </a:solidFill>
              </a:rPr>
              <a:t>])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</a:t>
            </a:r>
            <a:r>
              <a:rPr lang="ru-RU" altLang="en-US" sz="1000" i="1">
                <a:solidFill>
                  <a:srgbClr val="871094"/>
                </a:solidFill>
              </a:rPr>
              <a:t>  </a:t>
            </a:r>
            <a:r>
              <a:rPr lang="en-US" altLang="en-US" sz="1000" i="1">
                <a:solidFill>
                  <a:srgbClr val="871094"/>
                </a:solidFill>
              </a:rPr>
              <a:t>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db.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endParaRPr lang="ru-RU" altLang="en-US" sz="1000" i="1">
              <a:solidFill>
                <a:srgbClr val="871094"/>
              </a:solidFill>
            </a:endParaRPr>
          </a:p>
          <a:p>
            <a:endParaRPr lang="ru-RU" altLang="en-US" sz="1000" i="1">
              <a:solidFill>
                <a:srgbClr val="871094"/>
              </a:solidFill>
            </a:endParaRPr>
          </a:p>
          <a:p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key, value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envVars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/>
              <a:t>err = </a:t>
            </a:r>
            <a:r>
              <a:rPr lang="en-US" altLang="en-US" sz="1000">
                <a:solidFill>
                  <a:srgbClr val="805900"/>
                </a:solidFill>
              </a:rPr>
              <a:t>os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Setenv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key, value</a:t>
            </a:r>
            <a:r>
              <a:rPr lang="en-US" altLang="en-US" sz="1000" i="1">
                <a:solidFill>
                  <a:srgbClr val="871094"/>
                </a:solidFill>
              </a:rPr>
              <a:t>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/>
              <a:t>srv, err := </a:t>
            </a:r>
            <a:r>
              <a:rPr lang="en-US" altLang="en-US" sz="1000">
                <a:solidFill>
                  <a:srgbClr val="805900"/>
                </a:solidFill>
              </a:rPr>
              <a:t>server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NewOrdersManagementServer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if </a:t>
            </a:r>
            <a:r>
              <a:rPr lang="en-US" altLang="en-US" sz="1000"/>
              <a:t>err != </a:t>
            </a:r>
            <a:r>
              <a:rPr lang="en-US" altLang="en-US" sz="1000">
                <a:solidFill>
                  <a:srgbClr val="002FA6"/>
                </a:solidFill>
              </a:rPr>
              <a:t>nil </a:t>
            </a:r>
            <a:r>
              <a:rPr lang="en-US" altLang="en-US" sz="1000" i="1">
                <a:solidFill>
                  <a:srgbClr val="871094"/>
                </a:solidFill>
              </a:rPr>
              <a:t>{…}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defer </a:t>
            </a:r>
            <a:r>
              <a:rPr lang="en-US" altLang="en-US" sz="1000"/>
              <a:t>srv.</a:t>
            </a:r>
            <a:r>
              <a:rPr lang="en-US" altLang="en-US" sz="1000">
                <a:solidFill>
                  <a:srgbClr val="36666B"/>
                </a:solidFill>
              </a:rPr>
              <a:t>Close</a:t>
            </a:r>
            <a:r>
              <a:rPr lang="en-US" altLang="en-US" sz="1000" i="1">
                <a:solidFill>
                  <a:srgbClr val="871094"/>
                </a:solidFill>
              </a:rPr>
              <a:t>()</a:t>
            </a:r>
          </a:p>
          <a:p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</a:t>
            </a:r>
            <a:r>
              <a:rPr lang="en-US" altLang="en-US" sz="1000"/>
              <a:t>dirs := </a:t>
            </a:r>
            <a:r>
              <a:rPr lang="en-US" altLang="en-US" sz="1000" i="1">
                <a:solidFill>
                  <a:srgbClr val="871094"/>
                </a:solidFill>
              </a:rPr>
              <a:t>[]</a:t>
            </a:r>
            <a:r>
              <a:rPr lang="en-US" altLang="en-US" sz="1000">
                <a:solidFill>
                  <a:srgbClr val="002FA6"/>
                </a:solidFill>
              </a:rPr>
              <a:t>string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067D17"/>
                </a:solidFill>
              </a:rPr>
              <a:t>"./cases/orders_create"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</a:t>
            </a:r>
            <a:r>
              <a:rPr lang="en-US" altLang="en-US" sz="1000" i="1">
                <a:solidFill>
                  <a:srgbClr val="871094"/>
                </a:solidFill>
              </a:rPr>
              <a:t>}</a:t>
            </a:r>
            <a:br>
              <a:rPr lang="en-US" altLang="en-US" sz="1000" i="1">
                <a:solidFill>
                  <a:srgbClr val="871094"/>
                </a:solidFill>
              </a:rPr>
            </a:b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</a:t>
            </a:r>
            <a:r>
              <a:rPr lang="en-US" altLang="en-US" sz="1000">
                <a:solidFill>
                  <a:srgbClr val="0033B3"/>
                </a:solidFill>
              </a:rPr>
              <a:t>for </a:t>
            </a:r>
            <a:r>
              <a:rPr lang="en-US" altLang="en-US" sz="1000"/>
              <a:t>_, dir := </a:t>
            </a:r>
            <a:r>
              <a:rPr lang="en-US" altLang="en-US" sz="1000">
                <a:solidFill>
                  <a:srgbClr val="0033B3"/>
                </a:solidFill>
              </a:rPr>
              <a:t>range </a:t>
            </a:r>
            <a:r>
              <a:rPr lang="en-US" altLang="en-US" sz="1000"/>
              <a:t>dirs 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6666B"/>
                </a:solidFill>
              </a:rPr>
              <a:t>RunWithTesting</a:t>
            </a:r>
            <a:r>
              <a:rPr lang="en-US" altLang="en-US" sz="1000" i="1">
                <a:solidFill>
                  <a:srgbClr val="871094"/>
                </a:solidFill>
              </a:rPr>
              <a:t>(</a:t>
            </a:r>
            <a:r>
              <a:rPr lang="en-US" altLang="en-US" sz="1000"/>
              <a:t>t, &amp;</a:t>
            </a:r>
            <a:r>
              <a:rPr lang="en-US" altLang="en-US" sz="1000">
                <a:solidFill>
                  <a:srgbClr val="805900"/>
                </a:solidFill>
              </a:rPr>
              <a:t>runner</a:t>
            </a:r>
            <a:r>
              <a:rPr lang="en-US" altLang="en-US" sz="1000"/>
              <a:t>.</a:t>
            </a:r>
            <a:r>
              <a:rPr lang="en-US" altLang="en-US" sz="1000">
                <a:solidFill>
                  <a:srgbClr val="336ECC"/>
                </a:solidFill>
              </a:rPr>
              <a:t>RunWithTestingParams</a:t>
            </a:r>
            <a:r>
              <a:rPr lang="en-US" altLang="en-US" sz="1000" i="1">
                <a:solidFill>
                  <a:srgbClr val="871094"/>
                </a:solidFill>
              </a:rPr>
              <a:t>{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      </a:t>
            </a:r>
            <a:r>
              <a:rPr lang="en-US" altLang="en-US" sz="1000"/>
              <a:t>TestsDir:    dir,</a:t>
            </a:r>
            <a:br>
              <a:rPr lang="en-US" altLang="en-US" sz="1000"/>
            </a:br>
            <a:r>
              <a:rPr lang="en-US" altLang="en-US" sz="1000"/>
              <a:t>         Server:      srv,</a:t>
            </a:r>
            <a:br>
              <a:rPr lang="en-US" altLang="en-US" sz="1000"/>
            </a:br>
            <a:r>
              <a:rPr lang="en-US" altLang="en-US" sz="1000"/>
              <a:t>         Mocks:       m,</a:t>
            </a:r>
            <a:br>
              <a:rPr lang="en-US" altLang="en-US" sz="1000"/>
            </a:br>
            <a:r>
              <a:rPr lang="en-US" altLang="en-US" sz="1000"/>
              <a:t>         DB:          db,</a:t>
            </a:r>
            <a:br>
              <a:rPr lang="en-US" altLang="en-US" sz="1000"/>
            </a:br>
            <a:r>
              <a:rPr lang="en-US" altLang="en-US" sz="1000"/>
              <a:t>         FixturesDir: </a:t>
            </a:r>
            <a:r>
              <a:rPr lang="en-US" altLang="en-US" sz="1000">
                <a:solidFill>
                  <a:srgbClr val="067D17"/>
                </a:solidFill>
              </a:rPr>
              <a:t>"./fixtures"</a:t>
            </a:r>
            <a:r>
              <a:rPr lang="en-US" altLang="en-US" sz="1000"/>
              <a:t>,</a:t>
            </a:r>
            <a:br>
              <a:rPr lang="en-US" altLang="en-US" sz="1000"/>
            </a:br>
            <a:r>
              <a:rPr lang="en-US" altLang="en-US" sz="1000"/>
              <a:t>      </a:t>
            </a:r>
            <a:r>
              <a:rPr lang="en-US" altLang="en-US" sz="1000" i="1">
                <a:solidFill>
                  <a:srgbClr val="871094"/>
                </a:solidFill>
              </a:rPr>
              <a:t>})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   }</a:t>
            </a:r>
            <a:br>
              <a:rPr lang="en-US" altLang="en-US" sz="1000" i="1">
                <a:solidFill>
                  <a:srgbClr val="871094"/>
                </a:solidFill>
              </a:rPr>
            </a:br>
            <a:r>
              <a:rPr lang="en-US" altLang="en-US" sz="1000" i="1">
                <a:solidFill>
                  <a:srgbClr val="871094"/>
                </a:solidFill>
              </a:rPr>
              <a:t>}</a:t>
            </a:r>
            <a:endParaRPr lang="ru-RU" altLang="en-US" sz="1000"/>
          </a:p>
        </p:txBody>
      </p:sp>
      <p:sp>
        <p:nvSpPr>
          <p:cNvPr id="88069" name="Google Shape;180;p29">
            <a:extLst>
              <a:ext uri="{FF2B5EF4-FFF2-40B4-BE49-F238E27FC236}">
                <a16:creationId xmlns:a16="http://schemas.microsoft.com/office/drawing/2014/main" id="{1D78FB88-3FF6-4121-B2C7-F497CF9A8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155700"/>
            <a:ext cx="2311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setup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" name="Google Shape;180;p29">
            <a:extLst>
              <a:ext uri="{FF2B5EF4-FFF2-40B4-BE49-F238E27FC236}">
                <a16:creationId xmlns:a16="http://schemas.microsoft.com/office/drawing/2014/main" id="{1BEE3376-54E5-4B3F-9844-DA966B0F5BD2}"/>
              </a:ext>
            </a:extLst>
          </p:cNvPr>
          <p:cNvSpPr txBox="1"/>
          <p:nvPr/>
        </p:nvSpPr>
        <p:spPr>
          <a:xfrm>
            <a:off x="6723063" y="1922463"/>
            <a:ext cx="1341437" cy="35877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Start mocks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FFCA059E-606F-4CBB-B48B-167C85131B22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62775" y="1581150"/>
            <a:ext cx="412750" cy="279400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80;p29">
            <a:extLst>
              <a:ext uri="{FF2B5EF4-FFF2-40B4-BE49-F238E27FC236}">
                <a16:creationId xmlns:a16="http://schemas.microsoft.com/office/drawing/2014/main" id="{AD63F83A-C4EA-4B5E-8A7B-5B0213557FC5}"/>
              </a:ext>
            </a:extLst>
          </p:cNvPr>
          <p:cNvSpPr txBox="1"/>
          <p:nvPr/>
        </p:nvSpPr>
        <p:spPr>
          <a:xfrm>
            <a:off x="6978650" y="2654300"/>
            <a:ext cx="1509713" cy="395288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Db connect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2016424D-7471-4578-84A6-60B5D12457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62020" y="2367756"/>
            <a:ext cx="404812" cy="23177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80;p29">
            <a:extLst>
              <a:ext uri="{FF2B5EF4-FFF2-40B4-BE49-F238E27FC236}">
                <a16:creationId xmlns:a16="http://schemas.microsoft.com/office/drawing/2014/main" id="{9DF5DD17-63B5-4F7B-9FCD-29A05E2A1210}"/>
              </a:ext>
            </a:extLst>
          </p:cNvPr>
          <p:cNvSpPr txBox="1"/>
          <p:nvPr/>
        </p:nvSpPr>
        <p:spPr>
          <a:xfrm>
            <a:off x="7237413" y="3357563"/>
            <a:ext cx="1655762" cy="37782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Start application</a:t>
            </a:r>
            <a:endParaRPr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8FB6418C-44F1-45E9-AD1B-BD8B6FEB265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10463" y="3038475"/>
            <a:ext cx="369888" cy="249237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B0057064-4400-4675-B7CD-AF80F23703C6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58907" y="3774281"/>
            <a:ext cx="374650" cy="236537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180;p29">
            <a:extLst>
              <a:ext uri="{FF2B5EF4-FFF2-40B4-BE49-F238E27FC236}">
                <a16:creationId xmlns:a16="http://schemas.microsoft.com/office/drawing/2014/main" id="{A86E8580-5B59-4414-873D-6015F8252FF8}"/>
              </a:ext>
            </a:extLst>
          </p:cNvPr>
          <p:cNvSpPr txBox="1"/>
          <p:nvPr/>
        </p:nvSpPr>
        <p:spPr>
          <a:xfrm>
            <a:off x="7308850" y="4102100"/>
            <a:ext cx="1635125" cy="865188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Test scenarios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Mocks configs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Fixtures </a:t>
            </a:r>
            <a:endParaRPr lang="en-US" sz="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441B148-21E6-4D19-80ED-5898C5528FB1}"/>
              </a:ext>
            </a:extLst>
          </p:cNvPr>
          <p:cNvSpPr/>
          <p:nvPr/>
        </p:nvSpPr>
        <p:spPr>
          <a:xfrm>
            <a:off x="7705725" y="1231900"/>
            <a:ext cx="471488" cy="227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079" name="Google Shape;180;p29">
            <a:extLst>
              <a:ext uri="{FF2B5EF4-FFF2-40B4-BE49-F238E27FC236}">
                <a16:creationId xmlns:a16="http://schemas.microsoft.com/office/drawing/2014/main" id="{6B389B3E-B5F5-48AE-92C0-06BDF87EE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663" y="1173163"/>
            <a:ext cx="15271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sym typeface="Proxima Nova" pitchFamily="2" charset="0"/>
              </a:rPr>
              <a:t>Test runner</a:t>
            </a:r>
            <a:endParaRPr lang="en-US" altLang="en-US" sz="7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171476-2A0E-4450-B2A8-2F2F75DF49F1}"/>
              </a:ext>
            </a:extLst>
          </p:cNvPr>
          <p:cNvSpPr/>
          <p:nvPr/>
        </p:nvSpPr>
        <p:spPr>
          <a:xfrm>
            <a:off x="422275" y="4230688"/>
            <a:ext cx="4206875" cy="2286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AutoShape 1">
            <a:extLst>
              <a:ext uri="{FF2B5EF4-FFF2-40B4-BE49-F238E27FC236}">
                <a16:creationId xmlns:a16="http://schemas.microsoft.com/office/drawing/2014/main" id="{BDC1C9DE-50A2-4F57-96DB-0B84F8322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0114" name="Text Box 3">
            <a:extLst>
              <a:ext uri="{FF2B5EF4-FFF2-40B4-BE49-F238E27FC236}">
                <a16:creationId xmlns:a16="http://schemas.microsoft.com/office/drawing/2014/main" id="{898A234B-D7D9-4F36-A9A0-ED99229B0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90115" name="Рисунок 2">
            <a:extLst>
              <a:ext uri="{FF2B5EF4-FFF2-40B4-BE49-F238E27FC236}">
                <a16:creationId xmlns:a16="http://schemas.microsoft.com/office/drawing/2014/main" id="{90A5124A-2EC2-4FF4-9CB6-85E3A13D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>
            <a:extLst>
              <a:ext uri="{FF2B5EF4-FFF2-40B4-BE49-F238E27FC236}">
                <a16:creationId xmlns:a16="http://schemas.microsoft.com/office/drawing/2014/main" id="{00E8C2EA-63EC-41F7-8798-9B8005FA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619250"/>
            <a:ext cx="93091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80;p29">
            <a:extLst>
              <a:ext uri="{FF2B5EF4-FFF2-40B4-BE49-F238E27FC236}">
                <a16:creationId xmlns:a16="http://schemas.microsoft.com/office/drawing/2014/main" id="{7DD240AF-95CC-4377-9144-A2DACEAF666E}"/>
              </a:ext>
            </a:extLst>
          </p:cNvPr>
          <p:cNvSpPr txBox="1"/>
          <p:nvPr/>
        </p:nvSpPr>
        <p:spPr>
          <a:xfrm>
            <a:off x="6162675" y="693738"/>
            <a:ext cx="2206625" cy="612775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323C4B"/>
                </a:solidFill>
                <a:latin typeface="+mn-lt"/>
                <a:ea typeface="Proxima Nova"/>
                <a:cs typeface="Proxima Nova"/>
                <a:sym typeface="Proxima Nova"/>
              </a:rPr>
              <a:t>Test runner</a:t>
            </a:r>
            <a:endParaRPr sz="7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0;p29">
            <a:extLst>
              <a:ext uri="{FF2B5EF4-FFF2-40B4-BE49-F238E27FC236}">
                <a16:creationId xmlns:a16="http://schemas.microsoft.com/office/drawing/2014/main" id="{DCD52241-0C91-4E89-97BA-76BA46829225}"/>
              </a:ext>
            </a:extLst>
          </p:cNvPr>
          <p:cNvSpPr txBox="1"/>
          <p:nvPr/>
        </p:nvSpPr>
        <p:spPr>
          <a:xfrm>
            <a:off x="8224838" y="693738"/>
            <a:ext cx="1836737" cy="366712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323C4B"/>
                </a:solidFill>
                <a:latin typeface="+mn-lt"/>
                <a:ea typeface="Calibri"/>
                <a:cs typeface="Calibri"/>
                <a:sym typeface="Proxima Nova"/>
              </a:rPr>
              <a:t>Allure report</a:t>
            </a:r>
            <a:endParaRPr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4C056E1-1F76-4235-87FA-80A5883F484C}"/>
              </a:ext>
            </a:extLst>
          </p:cNvPr>
          <p:cNvSpPr/>
          <p:nvPr/>
        </p:nvSpPr>
        <p:spPr>
          <a:xfrm>
            <a:off x="7632700" y="763588"/>
            <a:ext cx="469900" cy="227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AutoShape 1">
            <a:extLst>
              <a:ext uri="{FF2B5EF4-FFF2-40B4-BE49-F238E27FC236}">
                <a16:creationId xmlns:a16="http://schemas.microsoft.com/office/drawing/2014/main" id="{9EA1802B-A55C-4FF2-A500-2AC9DE544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2162" name="Text Box 3">
            <a:extLst>
              <a:ext uri="{FF2B5EF4-FFF2-40B4-BE49-F238E27FC236}">
                <a16:creationId xmlns:a16="http://schemas.microsoft.com/office/drawing/2014/main" id="{E15611FD-8EA0-45B1-A1D9-3AB7FD3F2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92163" name="Рисунок 2">
            <a:extLst>
              <a:ext uri="{FF2B5EF4-FFF2-40B4-BE49-F238E27FC236}">
                <a16:creationId xmlns:a16="http://schemas.microsoft.com/office/drawing/2014/main" id="{A3AB5448-8665-46AB-8F9E-5A163FC7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AEB26FB9-69A1-496D-A8E4-657102CB5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63" y="1022350"/>
            <a:ext cx="4322762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 := </a:t>
            </a:r>
            <a:r>
              <a:rPr lang="en-US" altLang="en-US" sz="900">
                <a:solidFill>
                  <a:srgbClr val="805900"/>
                </a:solidFill>
              </a:rPr>
              <a:t>mocks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NewNop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>
                <a:solidFill>
                  <a:srgbClr val="067D17"/>
                </a:solidFill>
              </a:rPr>
              <a:t>"paymentProcessing"</a:t>
            </a:r>
            <a:r>
              <a:rPr lang="en-US" altLang="en-US" sz="900"/>
              <a:t>,</a:t>
            </a:r>
            <a:br>
              <a:rPr lang="en-US" altLang="en-US" sz="900"/>
            </a:br>
            <a:r>
              <a:rPr lang="en-US" altLang="en-US" sz="900"/>
              <a:t>   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:= m.</a:t>
            </a:r>
            <a:r>
              <a:rPr lang="en-US" altLang="en-US" sz="900">
                <a:solidFill>
                  <a:srgbClr val="36666B"/>
                </a:solidFill>
              </a:rPr>
              <a:t>Start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m.</a:t>
            </a:r>
            <a:r>
              <a:rPr lang="en-US" altLang="en-US" sz="900">
                <a:solidFill>
                  <a:srgbClr val="36666B"/>
                </a:solidFill>
              </a:rPr>
              <a:t>Shutdown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envVars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.EnvVars</a:t>
            </a:r>
            <a:br>
              <a:rPr lang="en-US" altLang="en-US" sz="900"/>
            </a:br>
            <a:r>
              <a:rPr lang="en-US" altLang="en-US" sz="900"/>
              <a:t>   envVars</a:t>
            </a:r>
            <a:r>
              <a:rPr lang="en-US" altLang="en-US" sz="900" i="1">
                <a:solidFill>
                  <a:srgbClr val="871094"/>
                </a:solidFill>
              </a:rPr>
              <a:t>[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80118C"/>
                </a:solidFill>
              </a:rPr>
              <a:t>PaymentProcessingHost</a:t>
            </a:r>
            <a:r>
              <a:rPr lang="en-US" altLang="en-US" sz="900" i="1">
                <a:solidFill>
                  <a:srgbClr val="871094"/>
                </a:solidFill>
              </a:rPr>
              <a:t>] </a:t>
            </a:r>
            <a:r>
              <a:rPr lang="en-US" altLang="en-US" sz="900"/>
              <a:t>= m.</a:t>
            </a:r>
            <a:r>
              <a:rPr lang="en-US" altLang="en-US" sz="900">
                <a:solidFill>
                  <a:srgbClr val="36666B"/>
                </a:solidFill>
              </a:rPr>
              <a:t>Service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"paymentProcessing"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ServerAddr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for </a:t>
            </a:r>
            <a:r>
              <a:rPr lang="en-US" altLang="en-US" sz="900"/>
              <a:t>key, value := </a:t>
            </a:r>
            <a:r>
              <a:rPr lang="en-US" altLang="en-US" sz="900">
                <a:solidFill>
                  <a:srgbClr val="0033B3"/>
                </a:solidFill>
              </a:rPr>
              <a:t>range </a:t>
            </a:r>
            <a:r>
              <a:rPr lang="en-US" altLang="en-US" sz="900"/>
              <a:t>envVars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805900"/>
                </a:solidFill>
              </a:rPr>
              <a:t>os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Setenv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key, value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db, err := </a:t>
            </a:r>
            <a:r>
              <a:rPr lang="en-US" altLang="en-US" sz="900">
                <a:solidFill>
                  <a:srgbClr val="805900"/>
                </a:solidFill>
              </a:rPr>
              <a:t>sql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Open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"postgres"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.EnvVars</a:t>
            </a:r>
            <a:r>
              <a:rPr lang="en-US" altLang="en-US" sz="900" i="1">
                <a:solidFill>
                  <a:srgbClr val="871094"/>
                </a:solidFill>
              </a:rPr>
              <a:t>[</a:t>
            </a:r>
            <a:r>
              <a:rPr lang="en-US" altLang="en-US" sz="900">
                <a:solidFill>
                  <a:srgbClr val="067D17"/>
                </a:solidFill>
              </a:rPr>
              <a:t>"STORAGE_DSN"</a:t>
            </a:r>
            <a:r>
              <a:rPr lang="en-US" altLang="en-US" sz="900" i="1">
                <a:solidFill>
                  <a:srgbClr val="871094"/>
                </a:solidFill>
              </a:rPr>
              <a:t>])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db.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dirs := </a:t>
            </a:r>
            <a:r>
              <a:rPr lang="en-US" altLang="en-US" sz="900" i="1">
                <a:solidFill>
                  <a:srgbClr val="871094"/>
                </a:solidFill>
              </a:rPr>
              <a:t>[]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>
                <a:solidFill>
                  <a:srgbClr val="067D17"/>
                </a:solidFill>
              </a:rPr>
              <a:t>"./cases/orders_create"</a:t>
            </a:r>
            <a:r>
              <a:rPr lang="en-US" altLang="en-US" sz="900"/>
              <a:t>,</a:t>
            </a:r>
            <a:br>
              <a:rPr lang="en-US" altLang="en-US" sz="900"/>
            </a:br>
            <a:r>
              <a:rPr lang="en-US" altLang="en-US" sz="900"/>
              <a:t>   </a:t>
            </a:r>
            <a:r>
              <a:rPr lang="en-US" altLang="en-US" sz="900" i="1">
                <a:solidFill>
                  <a:srgbClr val="871094"/>
                </a:solidFill>
              </a:rPr>
              <a:t>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for </a:t>
            </a:r>
            <a:r>
              <a:rPr lang="en-US" altLang="en-US" sz="900"/>
              <a:t>_, dir := </a:t>
            </a:r>
            <a:r>
              <a:rPr lang="en-US" altLang="en-US" sz="900">
                <a:solidFill>
                  <a:srgbClr val="0033B3"/>
                </a:solidFill>
              </a:rPr>
              <a:t>range </a:t>
            </a:r>
            <a:r>
              <a:rPr lang="en-US" altLang="en-US" sz="900"/>
              <a:t>dirs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>
                <a:solidFill>
                  <a:srgbClr val="805900"/>
                </a:solidFill>
              </a:rPr>
              <a:t>runner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RunWithTesting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&amp;</a:t>
            </a:r>
            <a:r>
              <a:rPr lang="en-US" altLang="en-US" sz="900">
                <a:solidFill>
                  <a:srgbClr val="805900"/>
                </a:solidFill>
              </a:rPr>
              <a:t>runner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RunWithTestingParams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   </a:t>
            </a:r>
            <a:r>
              <a:rPr lang="en-US" altLang="en-US" sz="900"/>
              <a:t>TestsDir:    dir,</a:t>
            </a:r>
            <a:br>
              <a:rPr lang="en-US" altLang="en-US" sz="900"/>
            </a:br>
            <a:r>
              <a:rPr lang="en-US" altLang="en-US" sz="900"/>
              <a:t>         Server:      srv,</a:t>
            </a:r>
            <a:br>
              <a:rPr lang="en-US" altLang="en-US" sz="900"/>
            </a:br>
            <a:r>
              <a:rPr lang="en-US" altLang="en-US" sz="900"/>
              <a:t>         Mocks:       m,</a:t>
            </a:r>
            <a:br>
              <a:rPr lang="en-US" altLang="en-US" sz="900"/>
            </a:br>
            <a:r>
              <a:rPr lang="en-US" altLang="en-US" sz="900"/>
              <a:t>         DB:          db,</a:t>
            </a:r>
            <a:br>
              <a:rPr lang="en-US" altLang="en-US" sz="900"/>
            </a:br>
            <a:r>
              <a:rPr lang="en-US" altLang="en-US" sz="900"/>
              <a:t>         FixturesDir: </a:t>
            </a:r>
            <a:r>
              <a:rPr lang="en-US" altLang="en-US" sz="900">
                <a:solidFill>
                  <a:srgbClr val="067D17"/>
                </a:solidFill>
              </a:rPr>
              <a:t>"./fixtures"</a:t>
            </a:r>
            <a:r>
              <a:rPr lang="en-US" altLang="en-US" sz="900"/>
              <a:t>,</a:t>
            </a:r>
            <a:br>
              <a:rPr lang="en-US" altLang="en-US" sz="900"/>
            </a:br>
            <a:r>
              <a:rPr lang="en-US" altLang="en-US" sz="900"/>
              <a:t>      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D8532C53-F169-4EFD-B477-AFDA299EE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022350"/>
            <a:ext cx="4389437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StartSuite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"Gonkey"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 := allure.</a:t>
            </a:r>
            <a:r>
              <a:rPr lang="en-US" altLang="en-US" sz="900">
                <a:solidFill>
                  <a:srgbClr val="36666B"/>
                </a:solidFill>
              </a:rPr>
              <a:t>StartCase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"Orders Create"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tc.</a:t>
            </a:r>
            <a:r>
              <a:rPr lang="en-US" altLang="en-US" sz="900">
                <a:solidFill>
                  <a:srgbClr val="36666B"/>
                </a:solidFill>
              </a:rPr>
              <a:t>AddLabel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"Positive"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mocks, err := </a:t>
            </a:r>
            <a:r>
              <a:rPr lang="en-US" altLang="en-US" sz="900">
                <a:solidFill>
                  <a:srgbClr val="36666B"/>
                </a:solidFill>
              </a:rPr>
              <a:t>setupMocks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mocksResponses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>
                <a:solidFill>
                  <a:srgbClr val="36666B"/>
                </a:solidFill>
              </a:rPr>
              <a:t>tearDownMocks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36666B"/>
                </a:solidFill>
              </a:rPr>
              <a:t>loadFixtures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want := </a:t>
            </a:r>
            <a:r>
              <a:rPr lang="en-US" altLang="en-US" sz="900">
                <a:solidFill>
                  <a:srgbClr val="36666B"/>
                </a:solidFill>
              </a:rPr>
              <a:t>LoadGoldenFile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805900"/>
                </a:solidFill>
              </a:rPr>
              <a:t>filepath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Join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"testdata"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"orderCreate.json"</a:t>
            </a:r>
            <a:r>
              <a:rPr lang="en-US" altLang="en-US" sz="900" i="1">
                <a:solidFill>
                  <a:srgbClr val="871094"/>
                </a:solidFill>
              </a:rPr>
              <a:t>))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req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OrdersCreateBody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cli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Config</a:t>
            </a:r>
            <a:r>
              <a:rPr lang="en-US" altLang="en-US" sz="900" i="1">
                <a:solidFill>
                  <a:srgbClr val="871094"/>
                </a:solidFill>
              </a:rPr>
              <a:t>{})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ctx := </a:t>
            </a:r>
            <a:r>
              <a:rPr lang="en-US" altLang="en-US" sz="900">
                <a:solidFill>
                  <a:srgbClr val="805900"/>
                </a:solidFill>
              </a:rPr>
              <a:t>context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Background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resp, err := cli.</a:t>
            </a:r>
            <a:r>
              <a:rPr lang="en-US" altLang="en-US" sz="900">
                <a:solidFill>
                  <a:srgbClr val="36666B"/>
                </a:solidFill>
              </a:rPr>
              <a:t>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ctx, 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r>
              <a:rPr lang="en-US" altLang="en-US" sz="900"/>
              <a:t>Body: req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got, err := </a:t>
            </a:r>
            <a:r>
              <a:rPr lang="en-US" altLang="en-US" sz="900">
                <a:solidFill>
                  <a:srgbClr val="805900"/>
                </a:solidFill>
              </a:rPr>
              <a:t>json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MarshalIndent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resp.Payload, </a:t>
            </a:r>
            <a:r>
              <a:rPr lang="en-US" altLang="en-US" sz="900">
                <a:solidFill>
                  <a:srgbClr val="067D17"/>
                </a:solidFill>
              </a:rPr>
              <a:t>""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  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Nil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err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Equal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1750EB"/>
                </a:solidFill>
              </a:rPr>
              <a:t>200</a:t>
            </a:r>
            <a:r>
              <a:rPr lang="en-US" altLang="en-US" sz="900"/>
              <a:t>, resp.Status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JSONEq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got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want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t.</a:t>
            </a:r>
            <a:r>
              <a:rPr lang="en-US" altLang="en-US" sz="900">
                <a:solidFill>
                  <a:srgbClr val="36666B"/>
                </a:solidFill>
              </a:rPr>
              <a:t>Failed</a:t>
            </a:r>
            <a:r>
              <a:rPr lang="en-US" altLang="en-US" sz="900" i="1">
                <a:solidFill>
                  <a:srgbClr val="871094"/>
                </a:solidFill>
              </a:rPr>
              <a:t>()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"failed"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errors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"storage fallback failed"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 </a:t>
            </a:r>
            <a:r>
              <a:rPr lang="en-US" altLang="en-US" sz="900">
                <a:solidFill>
                  <a:srgbClr val="0033B3"/>
                </a:solidFill>
              </a:rPr>
              <a:t>else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"passed"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02FA6"/>
                </a:solidFill>
              </a:rPr>
              <a:t>nil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5F866686-5A8A-4E8A-80C3-F16D67F9EF3B}"/>
              </a:ext>
            </a:extLst>
          </p:cNvPr>
          <p:cNvSpPr/>
          <p:nvPr/>
        </p:nvSpPr>
        <p:spPr>
          <a:xfrm>
            <a:off x="4603750" y="3179763"/>
            <a:ext cx="871538" cy="39052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 sz="1600"/>
          </a:p>
        </p:txBody>
      </p:sp>
      <p:sp>
        <p:nvSpPr>
          <p:cNvPr id="92167" name="TextBox 9">
            <a:extLst>
              <a:ext uri="{FF2B5EF4-FFF2-40B4-BE49-F238E27FC236}">
                <a16:creationId xmlns:a16="http://schemas.microsoft.com/office/drawing/2014/main" id="{35B51EEE-20F3-445D-A5BE-09508F4F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355600"/>
            <a:ext cx="3781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Казалось</a:t>
            </a:r>
            <a:r>
              <a:rPr lang="ru-RU" altLang="en-US" sz="2000" b="1"/>
              <a:t> бы разницы нет..</a:t>
            </a:r>
            <a:endParaRPr lang="en-US" altLang="en-US" sz="20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AutoShape 1">
            <a:extLst>
              <a:ext uri="{FF2B5EF4-FFF2-40B4-BE49-F238E27FC236}">
                <a16:creationId xmlns:a16="http://schemas.microsoft.com/office/drawing/2014/main" id="{6206C340-BCA0-43E0-9A3A-F8331981A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482" name="Text Box 3">
            <a:extLst>
              <a:ext uri="{FF2B5EF4-FFF2-40B4-BE49-F238E27FC236}">
                <a16:creationId xmlns:a16="http://schemas.microsoft.com/office/drawing/2014/main" id="{53A6B4F1-9865-4AC9-9ABD-EBBCC412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20483" name="Рисунок 2">
            <a:extLst>
              <a:ext uri="{FF2B5EF4-FFF2-40B4-BE49-F238E27FC236}">
                <a16:creationId xmlns:a16="http://schemas.microsoft.com/office/drawing/2014/main" id="{A3E83351-623F-4E7A-AD20-069FC577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Google Shape;149;p27">
            <a:extLst>
              <a:ext uri="{FF2B5EF4-FFF2-40B4-BE49-F238E27FC236}">
                <a16:creationId xmlns:a16="http://schemas.microsoft.com/office/drawing/2014/main" id="{2C7E34D5-9998-4FEF-96FC-CF70DDF9D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17488"/>
            <a:ext cx="5905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Как же это тестировать?</a:t>
            </a:r>
          </a:p>
        </p:txBody>
      </p:sp>
      <p:sp>
        <p:nvSpPr>
          <p:cNvPr id="20485" name="Google Shape;151;p27">
            <a:extLst>
              <a:ext uri="{FF2B5EF4-FFF2-40B4-BE49-F238E27FC236}">
                <a16:creationId xmlns:a16="http://schemas.microsoft.com/office/drawing/2014/main" id="{3D5BB364-E098-4FC5-9AAA-3FAFE375E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1403350"/>
            <a:ext cx="898683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Есть опыт тестирования монолитов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Есть стандарт проектирования микросервисов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Есть </a:t>
            </a:r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pipeline</a:t>
            </a:r>
            <a:r>
              <a:rPr lang="ru-RU" altLang="en-US" sz="32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 для деплоя</a:t>
            </a:r>
            <a:endParaRPr lang="en-US" altLang="en-US" sz="32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0486" name="Picture 2" descr="A picture containing dark, light, monitor, screen&#10;&#10;Description automatically generated">
            <a:extLst>
              <a:ext uri="{FF2B5EF4-FFF2-40B4-BE49-F238E27FC236}">
                <a16:creationId xmlns:a16="http://schemas.microsoft.com/office/drawing/2014/main" id="{4A4EDE06-52A2-4EAE-91DA-29DF59FC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455988"/>
            <a:ext cx="42354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AutoShape 1">
            <a:extLst>
              <a:ext uri="{FF2B5EF4-FFF2-40B4-BE49-F238E27FC236}">
                <a16:creationId xmlns:a16="http://schemas.microsoft.com/office/drawing/2014/main" id="{FFF14088-0587-40CA-9755-4FD44FFB5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4210" name="Text Box 3">
            <a:extLst>
              <a:ext uri="{FF2B5EF4-FFF2-40B4-BE49-F238E27FC236}">
                <a16:creationId xmlns:a16="http://schemas.microsoft.com/office/drawing/2014/main" id="{3FAA7D16-645F-4575-80C3-E8BA53D9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94211" name="Рисунок 2">
            <a:extLst>
              <a:ext uri="{FF2B5EF4-FFF2-40B4-BE49-F238E27FC236}">
                <a16:creationId xmlns:a16="http://schemas.microsoft.com/office/drawing/2014/main" id="{C498C253-8ED7-4EB0-81BE-4E308A1B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4">
            <a:extLst>
              <a:ext uri="{FF2B5EF4-FFF2-40B4-BE49-F238E27FC236}">
                <a16:creationId xmlns:a16="http://schemas.microsoft.com/office/drawing/2014/main" id="{7C1B5514-B948-446D-872E-C984A4575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63" y="1022350"/>
            <a:ext cx="4322762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 := </a:t>
            </a:r>
            <a:r>
              <a:rPr lang="en-US" altLang="en-US" sz="900">
                <a:solidFill>
                  <a:srgbClr val="805900"/>
                </a:solidFill>
              </a:rPr>
              <a:t>mocks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NewNop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>
                <a:solidFill>
                  <a:srgbClr val="067D17"/>
                </a:solidFill>
              </a:rPr>
              <a:t>"paymentProcessing"</a:t>
            </a:r>
            <a:r>
              <a:rPr lang="en-US" altLang="en-US" sz="900"/>
              <a:t>,</a:t>
            </a:r>
            <a:br>
              <a:rPr lang="en-US" altLang="en-US" sz="900"/>
            </a:br>
            <a:r>
              <a:rPr lang="en-US" altLang="en-US" sz="900"/>
              <a:t>   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:= m.</a:t>
            </a:r>
            <a:r>
              <a:rPr lang="en-US" altLang="en-US" sz="900">
                <a:solidFill>
                  <a:srgbClr val="36666B"/>
                </a:solidFill>
              </a:rPr>
              <a:t>Start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m.</a:t>
            </a:r>
            <a:r>
              <a:rPr lang="en-US" altLang="en-US" sz="900">
                <a:solidFill>
                  <a:srgbClr val="36666B"/>
                </a:solidFill>
              </a:rPr>
              <a:t>Shutdown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envVars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.EnvVars</a:t>
            </a:r>
            <a:br>
              <a:rPr lang="en-US" altLang="en-US" sz="900"/>
            </a:br>
            <a:r>
              <a:rPr lang="en-US" altLang="en-US" sz="900"/>
              <a:t>   envVars</a:t>
            </a:r>
            <a:r>
              <a:rPr lang="en-US" altLang="en-US" sz="900" i="1">
                <a:solidFill>
                  <a:srgbClr val="871094"/>
                </a:solidFill>
              </a:rPr>
              <a:t>[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80118C"/>
                </a:solidFill>
              </a:rPr>
              <a:t>PaymentProcessingHost</a:t>
            </a:r>
            <a:r>
              <a:rPr lang="en-US" altLang="en-US" sz="900" i="1">
                <a:solidFill>
                  <a:srgbClr val="871094"/>
                </a:solidFill>
              </a:rPr>
              <a:t>] </a:t>
            </a:r>
            <a:r>
              <a:rPr lang="en-US" altLang="en-US" sz="900"/>
              <a:t>= m.</a:t>
            </a:r>
            <a:r>
              <a:rPr lang="en-US" altLang="en-US" sz="900">
                <a:solidFill>
                  <a:srgbClr val="36666B"/>
                </a:solidFill>
              </a:rPr>
              <a:t>Service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"paymentProcessing"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ServerAddr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for </a:t>
            </a:r>
            <a:r>
              <a:rPr lang="en-US" altLang="en-US" sz="900"/>
              <a:t>key, value := </a:t>
            </a:r>
            <a:r>
              <a:rPr lang="en-US" altLang="en-US" sz="900">
                <a:solidFill>
                  <a:srgbClr val="0033B3"/>
                </a:solidFill>
              </a:rPr>
              <a:t>range </a:t>
            </a:r>
            <a:r>
              <a:rPr lang="en-US" altLang="en-US" sz="900"/>
              <a:t>envVars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805900"/>
                </a:solidFill>
              </a:rPr>
              <a:t>os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Setenv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key, value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db, err := </a:t>
            </a:r>
            <a:r>
              <a:rPr lang="en-US" altLang="en-US" sz="900">
                <a:solidFill>
                  <a:srgbClr val="805900"/>
                </a:solidFill>
              </a:rPr>
              <a:t>sql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Open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"postgres"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.EnvVars</a:t>
            </a:r>
            <a:r>
              <a:rPr lang="en-US" altLang="en-US" sz="900" i="1">
                <a:solidFill>
                  <a:srgbClr val="871094"/>
                </a:solidFill>
              </a:rPr>
              <a:t>[</a:t>
            </a:r>
            <a:r>
              <a:rPr lang="en-US" altLang="en-US" sz="900">
                <a:solidFill>
                  <a:srgbClr val="067D17"/>
                </a:solidFill>
              </a:rPr>
              <a:t>"STORAGE_DSN"</a:t>
            </a:r>
            <a:r>
              <a:rPr lang="en-US" altLang="en-US" sz="900" i="1">
                <a:solidFill>
                  <a:srgbClr val="871094"/>
                </a:solidFill>
              </a:rPr>
              <a:t>])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db.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dirs := </a:t>
            </a:r>
            <a:r>
              <a:rPr lang="en-US" altLang="en-US" sz="900" i="1">
                <a:solidFill>
                  <a:srgbClr val="871094"/>
                </a:solidFill>
              </a:rPr>
              <a:t>[]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>
                <a:solidFill>
                  <a:srgbClr val="067D17"/>
                </a:solidFill>
              </a:rPr>
              <a:t>"./cases/orders_create"</a:t>
            </a:r>
            <a:r>
              <a:rPr lang="en-US" altLang="en-US" sz="900"/>
              <a:t>,</a:t>
            </a:r>
            <a:br>
              <a:rPr lang="en-US" altLang="en-US" sz="900"/>
            </a:br>
            <a:r>
              <a:rPr lang="en-US" altLang="en-US" sz="900"/>
              <a:t>   </a:t>
            </a:r>
            <a:r>
              <a:rPr lang="en-US" altLang="en-US" sz="900" i="1">
                <a:solidFill>
                  <a:srgbClr val="871094"/>
                </a:solidFill>
              </a:rPr>
              <a:t>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for </a:t>
            </a:r>
            <a:r>
              <a:rPr lang="en-US" altLang="en-US" sz="900"/>
              <a:t>_, dir := </a:t>
            </a:r>
            <a:r>
              <a:rPr lang="en-US" altLang="en-US" sz="900">
                <a:solidFill>
                  <a:srgbClr val="0033B3"/>
                </a:solidFill>
              </a:rPr>
              <a:t>range </a:t>
            </a:r>
            <a:r>
              <a:rPr lang="en-US" altLang="en-US" sz="900"/>
              <a:t>dirs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>
                <a:solidFill>
                  <a:srgbClr val="805900"/>
                </a:solidFill>
              </a:rPr>
              <a:t>runner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RunWithTesting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&amp;</a:t>
            </a:r>
            <a:r>
              <a:rPr lang="en-US" altLang="en-US" sz="900">
                <a:solidFill>
                  <a:srgbClr val="805900"/>
                </a:solidFill>
              </a:rPr>
              <a:t>runner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RunWithTestingParams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   </a:t>
            </a:r>
            <a:r>
              <a:rPr lang="en-US" altLang="en-US" sz="900"/>
              <a:t>TestsDir:    dir,</a:t>
            </a:r>
            <a:br>
              <a:rPr lang="en-US" altLang="en-US" sz="900"/>
            </a:br>
            <a:r>
              <a:rPr lang="en-US" altLang="en-US" sz="900"/>
              <a:t>         Server:      srv,</a:t>
            </a:r>
            <a:br>
              <a:rPr lang="en-US" altLang="en-US" sz="900"/>
            </a:br>
            <a:r>
              <a:rPr lang="en-US" altLang="en-US" sz="900"/>
              <a:t>         Mocks:       m,</a:t>
            </a:r>
            <a:br>
              <a:rPr lang="en-US" altLang="en-US" sz="900"/>
            </a:br>
            <a:r>
              <a:rPr lang="en-US" altLang="en-US" sz="900"/>
              <a:t>         DB:          db,</a:t>
            </a:r>
            <a:br>
              <a:rPr lang="en-US" altLang="en-US" sz="900"/>
            </a:br>
            <a:r>
              <a:rPr lang="en-US" altLang="en-US" sz="900"/>
              <a:t>         FixturesDir: </a:t>
            </a:r>
            <a:r>
              <a:rPr lang="en-US" altLang="en-US" sz="900">
                <a:solidFill>
                  <a:srgbClr val="067D17"/>
                </a:solidFill>
              </a:rPr>
              <a:t>"./fixtures"</a:t>
            </a:r>
            <a:r>
              <a:rPr lang="en-US" altLang="en-US" sz="900"/>
              <a:t>,</a:t>
            </a:r>
            <a:br>
              <a:rPr lang="en-US" altLang="en-US" sz="900"/>
            </a:br>
            <a:r>
              <a:rPr lang="en-US" altLang="en-US" sz="900"/>
              <a:t>      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11FF8E86-74A9-49E1-8910-67B79626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022350"/>
            <a:ext cx="4389437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solidFill>
                  <a:srgbClr val="0033B3"/>
                </a:solidFill>
              </a:rPr>
              <a:t>func </a:t>
            </a:r>
            <a:r>
              <a:rPr lang="en-US" altLang="en-US" sz="900">
                <a:solidFill>
                  <a:srgbClr val="286D73"/>
                </a:solidFill>
              </a:rPr>
              <a:t>TestOrdersCreate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 *</a:t>
            </a:r>
            <a:r>
              <a:rPr lang="en-US" altLang="en-US" sz="900">
                <a:solidFill>
                  <a:srgbClr val="805900"/>
                </a:solidFill>
              </a:rPr>
              <a:t>testing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T</a:t>
            </a:r>
            <a:r>
              <a:rPr lang="en-US" altLang="en-US" sz="900" i="1">
                <a:solidFill>
                  <a:srgbClr val="871094"/>
                </a:solidFill>
              </a:rPr>
              <a:t>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StartSuite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"Gonkey"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 := allure.</a:t>
            </a:r>
            <a:r>
              <a:rPr lang="en-US" altLang="en-US" sz="900">
                <a:solidFill>
                  <a:srgbClr val="36666B"/>
                </a:solidFill>
              </a:rPr>
              <a:t>StartCase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"Orders Create"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tc.</a:t>
            </a:r>
            <a:r>
              <a:rPr lang="en-US" altLang="en-US" sz="900">
                <a:solidFill>
                  <a:srgbClr val="36666B"/>
                </a:solidFill>
              </a:rPr>
              <a:t>AddLabel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"story"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"Positive"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mocks, err := </a:t>
            </a:r>
            <a:r>
              <a:rPr lang="en-US" altLang="en-US" sz="900">
                <a:solidFill>
                  <a:srgbClr val="36666B"/>
                </a:solidFill>
              </a:rPr>
              <a:t>setupMocks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mocksResponses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>
                <a:solidFill>
                  <a:srgbClr val="36666B"/>
                </a:solidFill>
              </a:rPr>
              <a:t>tearDownMocks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mocks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err = </a:t>
            </a:r>
            <a:r>
              <a:rPr lang="en-US" altLang="en-US" sz="900">
                <a:solidFill>
                  <a:srgbClr val="36666B"/>
                </a:solidFill>
              </a:rPr>
              <a:t>loadFixtures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srv, err := </a:t>
            </a:r>
            <a:r>
              <a:rPr lang="en-US" altLang="en-US" sz="900">
                <a:solidFill>
                  <a:srgbClr val="805900"/>
                </a:solidFill>
              </a:rPr>
              <a:t>server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NewOrdersManagementServer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defer </a:t>
            </a:r>
            <a:r>
              <a:rPr lang="en-US" altLang="en-US" sz="900"/>
              <a:t>srv.</a:t>
            </a:r>
            <a:r>
              <a:rPr lang="en-US" altLang="en-US" sz="900">
                <a:solidFill>
                  <a:srgbClr val="36666B"/>
                </a:solidFill>
              </a:rPr>
              <a:t>Close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want := </a:t>
            </a:r>
            <a:r>
              <a:rPr lang="en-US" altLang="en-US" sz="900">
                <a:solidFill>
                  <a:srgbClr val="36666B"/>
                </a:solidFill>
              </a:rPr>
              <a:t>LoadGoldenFile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805900"/>
                </a:solidFill>
              </a:rPr>
              <a:t>filepath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Join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"testdata"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"orderCreate.json"</a:t>
            </a:r>
            <a:r>
              <a:rPr lang="en-US" altLang="en-US" sz="900" i="1">
                <a:solidFill>
                  <a:srgbClr val="871094"/>
                </a:solidFill>
              </a:rPr>
              <a:t>))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req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OrdersCreateBody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cli := 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Config</a:t>
            </a:r>
            <a:r>
              <a:rPr lang="en-US" altLang="en-US" sz="900" i="1">
                <a:solidFill>
                  <a:srgbClr val="871094"/>
                </a:solidFill>
              </a:rPr>
              <a:t>{})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ctx := </a:t>
            </a:r>
            <a:r>
              <a:rPr lang="en-US" altLang="en-US" sz="900">
                <a:solidFill>
                  <a:srgbClr val="805900"/>
                </a:solidFill>
              </a:rPr>
              <a:t>context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Background</a:t>
            </a:r>
            <a:r>
              <a:rPr lang="en-US" altLang="en-US" sz="900" i="1">
                <a:solidFill>
                  <a:srgbClr val="871094"/>
                </a:solidFill>
              </a:rPr>
              <a:t>()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resp, err := cli.</a:t>
            </a:r>
            <a:r>
              <a:rPr lang="en-US" altLang="en-US" sz="900">
                <a:solidFill>
                  <a:srgbClr val="36666B"/>
                </a:solidFill>
              </a:rPr>
              <a:t>OrdersCreate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ctx, &amp;</a:t>
            </a:r>
            <a:r>
              <a:rPr lang="en-US" altLang="en-US" sz="900">
                <a:solidFill>
                  <a:srgbClr val="805900"/>
                </a:solidFill>
              </a:rPr>
              <a:t>client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36ECC"/>
                </a:solidFill>
              </a:rPr>
              <a:t>OrdersCreateParams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r>
              <a:rPr lang="en-US" altLang="en-US" sz="900"/>
              <a:t>Body: req</a:t>
            </a:r>
            <a:r>
              <a:rPr lang="en-US" altLang="en-US" sz="900" i="1">
                <a:solidFill>
                  <a:srgbClr val="871094"/>
                </a:solidFill>
              </a:rPr>
              <a:t>})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got, err := </a:t>
            </a:r>
            <a:r>
              <a:rPr lang="en-US" altLang="en-US" sz="900">
                <a:solidFill>
                  <a:srgbClr val="805900"/>
                </a:solidFill>
              </a:rPr>
              <a:t>json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MarshalIndent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resp.Payload, </a:t>
            </a:r>
            <a:r>
              <a:rPr lang="en-US" altLang="en-US" sz="900">
                <a:solidFill>
                  <a:srgbClr val="067D17"/>
                </a:solidFill>
              </a:rPr>
              <a:t>""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67D17"/>
                </a:solidFill>
              </a:rPr>
              <a:t>"  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err != </a:t>
            </a:r>
            <a:r>
              <a:rPr lang="en-US" altLang="en-US" sz="900">
                <a:solidFill>
                  <a:srgbClr val="002FA6"/>
                </a:solidFill>
              </a:rPr>
              <a:t>nil </a:t>
            </a:r>
            <a:r>
              <a:rPr lang="en-US" altLang="en-US" sz="900" i="1">
                <a:solidFill>
                  <a:srgbClr val="871094"/>
                </a:solidFill>
              </a:rPr>
              <a:t>{}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Nil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err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Equal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1750EB"/>
                </a:solidFill>
              </a:rPr>
              <a:t>200</a:t>
            </a:r>
            <a:r>
              <a:rPr lang="en-US" altLang="en-US" sz="900"/>
              <a:t>, resp.Status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805900"/>
                </a:solidFill>
              </a:rPr>
              <a:t>assert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JSONEq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t, </a:t>
            </a:r>
            <a:r>
              <a:rPr lang="en-US" altLang="en-US" sz="900">
                <a:solidFill>
                  <a:srgbClr val="002FA6"/>
                </a:solidFill>
              </a:rPr>
              <a:t>string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/>
              <a:t>got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want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br>
              <a:rPr lang="en-US" altLang="en-US" sz="900" i="1">
                <a:solidFill>
                  <a:srgbClr val="871094"/>
                </a:solidFill>
              </a:rPr>
            </a:b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>
                <a:solidFill>
                  <a:srgbClr val="0033B3"/>
                </a:solidFill>
              </a:rPr>
              <a:t>if </a:t>
            </a:r>
            <a:r>
              <a:rPr lang="en-US" altLang="en-US" sz="900"/>
              <a:t>t.</a:t>
            </a:r>
            <a:r>
              <a:rPr lang="en-US" altLang="en-US" sz="900">
                <a:solidFill>
                  <a:srgbClr val="36666B"/>
                </a:solidFill>
              </a:rPr>
              <a:t>Failed</a:t>
            </a:r>
            <a:r>
              <a:rPr lang="en-US" altLang="en-US" sz="900" i="1">
                <a:solidFill>
                  <a:srgbClr val="871094"/>
                </a:solidFill>
              </a:rPr>
              <a:t>() 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"failed"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errors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New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"storage fallback failed"</a:t>
            </a:r>
            <a:r>
              <a:rPr lang="en-US" altLang="en-US" sz="900" i="1">
                <a:solidFill>
                  <a:srgbClr val="871094"/>
                </a:solidFill>
              </a:rPr>
              <a:t>)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 </a:t>
            </a:r>
            <a:r>
              <a:rPr lang="en-US" altLang="en-US" sz="900">
                <a:solidFill>
                  <a:srgbClr val="0033B3"/>
                </a:solidFill>
              </a:rPr>
              <a:t>else </a:t>
            </a:r>
            <a:r>
              <a:rPr lang="en-US" altLang="en-US" sz="900" i="1">
                <a:solidFill>
                  <a:srgbClr val="871094"/>
                </a:solidFill>
              </a:rPr>
              <a:t>{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EndCase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067D17"/>
                </a:solidFill>
              </a:rPr>
              <a:t>"passed"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002FA6"/>
                </a:solidFill>
              </a:rPr>
              <a:t>nil</a:t>
            </a:r>
            <a:r>
              <a:rPr lang="en-US" altLang="en-US" sz="900"/>
              <a:t>, 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}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   </a:t>
            </a:r>
            <a:r>
              <a:rPr lang="en-US" altLang="en-US" sz="900"/>
              <a:t>allure.</a:t>
            </a:r>
            <a:r>
              <a:rPr lang="en-US" altLang="en-US" sz="900">
                <a:solidFill>
                  <a:srgbClr val="36666B"/>
                </a:solidFill>
              </a:rPr>
              <a:t>EndSuite</a:t>
            </a:r>
            <a:r>
              <a:rPr lang="en-US" altLang="en-US" sz="900" i="1">
                <a:solidFill>
                  <a:srgbClr val="871094"/>
                </a:solidFill>
              </a:rPr>
              <a:t>(</a:t>
            </a:r>
            <a:r>
              <a:rPr lang="en-US" altLang="en-US" sz="900">
                <a:solidFill>
                  <a:srgbClr val="805900"/>
                </a:solidFill>
              </a:rPr>
              <a:t>time</a:t>
            </a:r>
            <a:r>
              <a:rPr lang="en-US" altLang="en-US" sz="900"/>
              <a:t>.</a:t>
            </a:r>
            <a:r>
              <a:rPr lang="en-US" altLang="en-US" sz="900">
                <a:solidFill>
                  <a:srgbClr val="36666B"/>
                </a:solidFill>
              </a:rPr>
              <a:t>Now</a:t>
            </a:r>
            <a:r>
              <a:rPr lang="en-US" altLang="en-US" sz="900" i="1">
                <a:solidFill>
                  <a:srgbClr val="871094"/>
                </a:solidFill>
              </a:rPr>
              <a:t>())</a:t>
            </a:r>
            <a:br>
              <a:rPr lang="en-US" altLang="en-US" sz="900" i="1">
                <a:solidFill>
                  <a:srgbClr val="871094"/>
                </a:solidFill>
              </a:rPr>
            </a:br>
            <a:r>
              <a:rPr lang="en-US" altLang="en-US" sz="900" i="1">
                <a:solidFill>
                  <a:srgbClr val="871094"/>
                </a:solidFill>
              </a:rPr>
              <a:t>}</a:t>
            </a:r>
            <a:endParaRPr lang="ru-RU" altLang="en-US" sz="900"/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2FA2DB42-E86E-41EF-A688-78E9BCA3010A}"/>
              </a:ext>
            </a:extLst>
          </p:cNvPr>
          <p:cNvSpPr/>
          <p:nvPr/>
        </p:nvSpPr>
        <p:spPr>
          <a:xfrm>
            <a:off x="4603750" y="3179763"/>
            <a:ext cx="871538" cy="39052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 sz="1600"/>
          </a:p>
        </p:txBody>
      </p:sp>
      <p:sp>
        <p:nvSpPr>
          <p:cNvPr id="94215" name="TextBox 9">
            <a:extLst>
              <a:ext uri="{FF2B5EF4-FFF2-40B4-BE49-F238E27FC236}">
                <a16:creationId xmlns:a16="http://schemas.microsoft.com/office/drawing/2014/main" id="{14478C41-B8CA-4F72-9EB1-1CAB0CC4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8" y="347663"/>
            <a:ext cx="223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</a:t>
            </a:r>
            <a:r>
              <a:rPr lang="en-US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</a:p>
        </p:txBody>
      </p:sp>
      <p:pic>
        <p:nvPicPr>
          <p:cNvPr id="94216" name="Google Shape;186;p29" descr="https://lh3.googleusercontent.com/XnqhyQhhlVQ99ZrJeiJz7xnWip2iAus1BlBAW4khyqvUrIRkHanjx7XIKQ-jeGPA9_nTlME8o1xjwMZvVGfs2XWKIDNuA-bfAFutACwUy3rW17ul3PUdqPLDZ_xhHgfdI5CeX3Bsdlg">
            <a:extLst>
              <a:ext uri="{FF2B5EF4-FFF2-40B4-BE49-F238E27FC236}">
                <a16:creationId xmlns:a16="http://schemas.microsoft.com/office/drawing/2014/main" id="{4287D1D4-36E2-4155-AD60-09B4993867B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7285038"/>
            <a:ext cx="7683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Rectangle 11">
            <a:extLst>
              <a:ext uri="{FF2B5EF4-FFF2-40B4-BE49-F238E27FC236}">
                <a16:creationId xmlns:a16="http://schemas.microsoft.com/office/drawing/2014/main" id="{AA5FD98D-8167-480D-AF45-E11E16767595}"/>
              </a:ext>
            </a:extLst>
          </p:cNvPr>
          <p:cNvSpPr>
            <a:spLocks noChangeArrowheads="1"/>
          </p:cNvSpPr>
          <p:nvPr/>
        </p:nvSpPr>
        <p:spPr bwMode="auto">
          <a:xfrm rot="315730">
            <a:off x="296863" y="2014538"/>
            <a:ext cx="2238375" cy="267811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loadFixtures</a:t>
            </a:r>
            <a:r>
              <a:rPr lang="en-US" altLang="en-US" sz="800" i="1">
                <a:solidFill>
                  <a:srgbClr val="871094"/>
                </a:solidFill>
              </a:rPr>
              <a:t>() </a:t>
            </a:r>
            <a:r>
              <a:rPr lang="en-US" altLang="en-US" sz="800">
                <a:solidFill>
                  <a:srgbClr val="002FA6"/>
                </a:solidFill>
              </a:rPr>
              <a:t>error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db, err := </a:t>
            </a:r>
            <a:r>
              <a:rPr lang="en-US" altLang="en-US" sz="800">
                <a:solidFill>
                  <a:srgbClr val="805900"/>
                </a:solidFill>
              </a:rPr>
              <a:t>sql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"postgres"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"STORAGE_DSN"</a:t>
            </a:r>
            <a:r>
              <a:rPr lang="en-US" altLang="en-US" sz="800" i="1">
                <a:solidFill>
                  <a:srgbClr val="871094"/>
                </a:solidFill>
              </a:rPr>
              <a:t>])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db.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fixtureFile, err :=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Open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"./fixtures/orderCreate.sql"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defer </a:t>
            </a:r>
            <a:r>
              <a:rPr lang="en-US" altLang="en-US" sz="800"/>
              <a:t>fixtureFile.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reader := </a:t>
            </a:r>
            <a:r>
              <a:rPr lang="en-US" altLang="en-US" sz="800">
                <a:solidFill>
                  <a:srgbClr val="805900"/>
                </a:solidFill>
              </a:rPr>
              <a:t>bufio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NewReader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fixtureFile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query, err := reader.</a:t>
            </a:r>
            <a:r>
              <a:rPr lang="en-US" altLang="en-US" sz="800">
                <a:solidFill>
                  <a:srgbClr val="36666B"/>
                </a:solidFill>
              </a:rPr>
              <a:t>ReadString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';'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 err ==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/>
              <a:t>_, err = db.</a:t>
            </a:r>
            <a:r>
              <a:rPr lang="en-US" altLang="en-US" sz="800">
                <a:solidFill>
                  <a:srgbClr val="36666B"/>
                </a:solidFill>
              </a:rPr>
              <a:t>Exec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query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} </a:t>
            </a:r>
            <a:r>
              <a:rPr lang="en-US" altLang="en-US" sz="800">
                <a:solidFill>
                  <a:srgbClr val="0033B3"/>
                </a:solidFill>
              </a:rPr>
              <a:t>else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en-US" altLang="en-US" sz="800">
              <a:solidFill>
                <a:srgbClr val="0033B3"/>
              </a:solidFill>
            </a:endParaRPr>
          </a:p>
        </p:txBody>
      </p:sp>
      <p:sp>
        <p:nvSpPr>
          <p:cNvPr id="94218" name="Rectangle 12">
            <a:extLst>
              <a:ext uri="{FF2B5EF4-FFF2-40B4-BE49-F238E27FC236}">
                <a16:creationId xmlns:a16="http://schemas.microsoft.com/office/drawing/2014/main" id="{3AB49E34-E697-4F2A-8065-EC2836ADA652}"/>
              </a:ext>
            </a:extLst>
          </p:cNvPr>
          <p:cNvSpPr>
            <a:spLocks noChangeArrowheads="1"/>
          </p:cNvSpPr>
          <p:nvPr/>
        </p:nvSpPr>
        <p:spPr bwMode="auto">
          <a:xfrm rot="3735520">
            <a:off x="1330325" y="2257425"/>
            <a:ext cx="4491038" cy="21859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setupMocks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responses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02FA6"/>
                </a:solidFill>
              </a:rPr>
              <a:t>error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 := 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.EnvVars</a:t>
            </a:r>
          </a:p>
          <a:p>
            <a:br>
              <a:rPr lang="en-US" altLang="en-US" sz="800"/>
            </a:br>
            <a:r>
              <a:rPr lang="en-US" altLang="en-US" sz="800"/>
              <a:t>   paymentProcessingService, err := 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New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Config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/>
              <a:t>BasePath:  </a:t>
            </a:r>
            <a:r>
              <a:rPr lang="en-US" altLang="en-US" sz="800">
                <a:solidFill>
                  <a:srgbClr val="805900"/>
                </a:solidFill>
              </a:rPr>
              <a:t>payProc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DefaultBasePath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Responses: responses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67D17"/>
                </a:solidFill>
              </a:rPr>
              <a:t>"paymentProcessing"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StatusOk:  </a:t>
            </a:r>
            <a:r>
              <a:rPr lang="en-US" altLang="en-US" sz="800">
                <a:solidFill>
                  <a:srgbClr val="805900"/>
                </a:solidFill>
              </a:rPr>
              <a:t>http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StatusOK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})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805900"/>
                </a:solidFill>
              </a:rPr>
              <a:t>server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80118C"/>
                </a:solidFill>
              </a:rPr>
              <a:t>PaymentProcessingHost</a:t>
            </a:r>
            <a:r>
              <a:rPr lang="en-US" altLang="en-US" sz="800" i="1">
                <a:solidFill>
                  <a:srgbClr val="871094"/>
                </a:solidFill>
              </a:rPr>
              <a:t>] </a:t>
            </a:r>
            <a:r>
              <a:rPr lang="en-US" altLang="en-US" sz="800"/>
              <a:t>= paymentProcessingService.</a:t>
            </a:r>
            <a:r>
              <a:rPr lang="en-US" altLang="en-US" sz="800">
                <a:solidFill>
                  <a:srgbClr val="36666B"/>
                </a:solidFill>
              </a:rPr>
              <a:t>GetHost</a:t>
            </a:r>
            <a:r>
              <a:rPr lang="en-US" altLang="en-US" sz="800" i="1">
                <a:solidFill>
                  <a:srgbClr val="871094"/>
                </a:solidFill>
              </a:rPr>
              <a:t>()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servers := </a:t>
            </a:r>
            <a:r>
              <a:rPr lang="en-US" altLang="en-US" sz="800">
                <a:solidFill>
                  <a:srgbClr val="00627A"/>
                </a:solidFill>
              </a:rPr>
              <a:t>make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36666B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envVars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</a:p>
          <a:p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/>
              <a:t>servers,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br>
              <a:rPr lang="en-US" altLang="en-US" sz="800">
                <a:solidFill>
                  <a:srgbClr val="002FA6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94219" name="Rectangle 13">
            <a:extLst>
              <a:ext uri="{FF2B5EF4-FFF2-40B4-BE49-F238E27FC236}">
                <a16:creationId xmlns:a16="http://schemas.microsoft.com/office/drawing/2014/main" id="{7A54A0F8-A70E-448D-AD92-6D999A5496F4}"/>
              </a:ext>
            </a:extLst>
          </p:cNvPr>
          <p:cNvSpPr>
            <a:spLocks noChangeArrowheads="1"/>
          </p:cNvSpPr>
          <p:nvPr/>
        </p:nvSpPr>
        <p:spPr bwMode="auto">
          <a:xfrm rot="-4511166">
            <a:off x="2021682" y="3780631"/>
            <a:ext cx="3929062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tearDownMocks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servers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/>
              <a:t>*</a:t>
            </a:r>
            <a:r>
              <a:rPr lang="en-US" altLang="en-US" sz="800">
                <a:solidFill>
                  <a:srgbClr val="805900"/>
                </a:solidFill>
              </a:rPr>
              <a:t>serverMock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Server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_, srv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servers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srv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r>
              <a:rPr lang="en-US" altLang="en-US" sz="800"/>
              <a:t>srv.</a:t>
            </a:r>
            <a:r>
              <a:rPr lang="en-US" altLang="en-US" sz="800">
                <a:solidFill>
                  <a:srgbClr val="36666B"/>
                </a:solidFill>
              </a:rPr>
              <a:t>Close</a:t>
            </a:r>
            <a:r>
              <a:rPr lang="en-US" altLang="en-US" sz="800" i="1">
                <a:solidFill>
                  <a:srgbClr val="871094"/>
                </a:solidFill>
              </a:rPr>
              <a:t>()}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94220" name="Rectangle 14">
            <a:extLst>
              <a:ext uri="{FF2B5EF4-FFF2-40B4-BE49-F238E27FC236}">
                <a16:creationId xmlns:a16="http://schemas.microsoft.com/office/drawing/2014/main" id="{ED0B8AA1-7EA0-4408-B132-CDB9AEB63D9B}"/>
              </a:ext>
            </a:extLst>
          </p:cNvPr>
          <p:cNvSpPr>
            <a:spLocks noChangeArrowheads="1"/>
          </p:cNvSpPr>
          <p:nvPr/>
        </p:nvSpPr>
        <p:spPr bwMode="auto">
          <a:xfrm rot="-453381">
            <a:off x="479425" y="4344988"/>
            <a:ext cx="3408363" cy="8318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DELETE FROM </a:t>
            </a:r>
            <a:r>
              <a:rPr lang="en-US" altLang="en-US" sz="800"/>
              <a:t>`orders`;</a:t>
            </a:r>
            <a:br>
              <a:rPr lang="en-US" altLang="en-US" sz="800"/>
            </a:br>
            <a:r>
              <a:rPr lang="en-US" altLang="en-US" sz="800">
                <a:solidFill>
                  <a:srgbClr val="0033B3"/>
                </a:solidFill>
              </a:rPr>
              <a:t>INSERT INTO </a:t>
            </a:r>
            <a:r>
              <a:rPr lang="en-US" altLang="en-US" sz="800"/>
              <a:t>`orders`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`id`, `code`, `price`, `ru`,`created_at`, `updated_at`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VALUES</a:t>
            </a:r>
            <a:br>
              <a:rPr lang="en-US" altLang="en-US" sz="800">
                <a:solidFill>
                  <a:srgbClr val="0033B3"/>
                </a:solidFill>
              </a:rPr>
            </a:br>
            <a:r>
              <a:rPr lang="en-US" altLang="en-US" sz="800">
                <a:solidFill>
                  <a:srgbClr val="0033B3"/>
                </a:solidFill>
              </a:rPr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1750EB"/>
                </a:solidFill>
              </a:rPr>
              <a:t>1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'RU-001'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'100000'</a:t>
            </a:r>
            <a:r>
              <a:rPr lang="en-US" altLang="en-US" sz="800"/>
              <a:t>, "ru", </a:t>
            </a:r>
            <a:r>
              <a:rPr lang="en-US" altLang="en-US" sz="800">
                <a:solidFill>
                  <a:srgbClr val="067D17"/>
                </a:solidFill>
              </a:rPr>
              <a:t>'2020-01-01 01:00:00'</a:t>
            </a:r>
            <a:r>
              <a:rPr lang="en-US" altLang="en-US" sz="800"/>
              <a:t>, </a:t>
            </a:r>
            <a:r>
              <a:rPr lang="en-US" altLang="en-US" sz="800">
                <a:solidFill>
                  <a:srgbClr val="067D17"/>
                </a:solidFill>
              </a:rPr>
              <a:t>'2020-02-06 01:00:00'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r>
              <a:rPr lang="en-US" altLang="en-US" sz="800"/>
              <a:t>;</a:t>
            </a:r>
            <a:endParaRPr lang="ru-RU" altLang="en-US" sz="800"/>
          </a:p>
        </p:txBody>
      </p:sp>
      <p:sp>
        <p:nvSpPr>
          <p:cNvPr id="94221" name="Rectangle 15">
            <a:extLst>
              <a:ext uri="{FF2B5EF4-FFF2-40B4-BE49-F238E27FC236}">
                <a16:creationId xmlns:a16="http://schemas.microsoft.com/office/drawing/2014/main" id="{99225A76-884F-4756-BDFC-C50E32BF2F49}"/>
              </a:ext>
            </a:extLst>
          </p:cNvPr>
          <p:cNvSpPr>
            <a:spLocks noChangeArrowheads="1"/>
          </p:cNvSpPr>
          <p:nvPr/>
        </p:nvSpPr>
        <p:spPr bwMode="auto">
          <a:xfrm rot="-1948541">
            <a:off x="1565275" y="4627563"/>
            <a:ext cx="1939925" cy="8302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LoadGoldenFile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t *</a:t>
            </a:r>
            <a:r>
              <a:rPr lang="en-US" altLang="en-US" sz="800">
                <a:solidFill>
                  <a:srgbClr val="805900"/>
                </a:solidFill>
              </a:rPr>
              <a:t>testing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T</a:t>
            </a:r>
            <a:r>
              <a:rPr lang="en-US" altLang="en-US" sz="800"/>
              <a:t>, path 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</a:t>
            </a:r>
            <a:r>
              <a:rPr lang="en-US" altLang="en-US" sz="800">
                <a:solidFill>
                  <a:srgbClr val="002FA6"/>
                </a:solidFill>
              </a:rPr>
              <a:t>string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b, err := </a:t>
            </a:r>
            <a:r>
              <a:rPr lang="en-US" altLang="en-US" sz="800">
                <a:solidFill>
                  <a:srgbClr val="805900"/>
                </a:solidFill>
              </a:rPr>
              <a:t>ioutil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ReadFile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path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return 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b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94222" name="Rectangle 16">
            <a:extLst>
              <a:ext uri="{FF2B5EF4-FFF2-40B4-BE49-F238E27FC236}">
                <a16:creationId xmlns:a16="http://schemas.microsoft.com/office/drawing/2014/main" id="{7F00BF77-673A-44D5-A07B-21AFEE59BD08}"/>
              </a:ext>
            </a:extLst>
          </p:cNvPr>
          <p:cNvSpPr>
            <a:spLocks noChangeArrowheads="1"/>
          </p:cNvSpPr>
          <p:nvPr/>
        </p:nvSpPr>
        <p:spPr bwMode="auto">
          <a:xfrm rot="1741977">
            <a:off x="2366963" y="5349875"/>
            <a:ext cx="2084387" cy="708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initEnvVars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vars </a:t>
            </a:r>
            <a:r>
              <a:rPr lang="en-US" altLang="en-US" sz="800">
                <a:solidFill>
                  <a:srgbClr val="0033B3"/>
                </a:solidFill>
              </a:rPr>
              <a:t>map</a:t>
            </a:r>
            <a:r>
              <a:rPr lang="en-US" altLang="en-US" sz="800" i="1">
                <a:solidFill>
                  <a:srgbClr val="871094"/>
                </a:solidFill>
              </a:rPr>
              <a:t>[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]</a:t>
            </a:r>
            <a:r>
              <a:rPr lang="en-US" altLang="en-US" sz="800">
                <a:solidFill>
                  <a:srgbClr val="002FA6"/>
                </a:solidFill>
              </a:rPr>
              <a:t>string</a:t>
            </a:r>
            <a:r>
              <a:rPr lang="en-US" altLang="en-US" sz="800" i="1">
                <a:solidFill>
                  <a:srgbClr val="871094"/>
                </a:solidFill>
              </a:rPr>
              <a:t>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for </a:t>
            </a:r>
            <a:r>
              <a:rPr lang="en-US" altLang="en-US" sz="800"/>
              <a:t>key, value := </a:t>
            </a:r>
            <a:r>
              <a:rPr lang="en-US" altLang="en-US" sz="800">
                <a:solidFill>
                  <a:srgbClr val="0033B3"/>
                </a:solidFill>
              </a:rPr>
              <a:t>range </a:t>
            </a:r>
            <a:r>
              <a:rPr lang="en-US" altLang="en-US" sz="800"/>
              <a:t>vars 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Setenv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key, value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ru-RU" altLang="en-US" sz="800"/>
          </a:p>
        </p:txBody>
      </p:sp>
      <p:sp>
        <p:nvSpPr>
          <p:cNvPr id="94223" name="Rectangle 17">
            <a:extLst>
              <a:ext uri="{FF2B5EF4-FFF2-40B4-BE49-F238E27FC236}">
                <a16:creationId xmlns:a16="http://schemas.microsoft.com/office/drawing/2014/main" id="{F2FF44B4-2FD0-462A-90BE-3BBEC25EDFED}"/>
              </a:ext>
            </a:extLst>
          </p:cNvPr>
          <p:cNvSpPr>
            <a:spLocks noChangeArrowheads="1"/>
          </p:cNvSpPr>
          <p:nvPr/>
        </p:nvSpPr>
        <p:spPr bwMode="auto">
          <a:xfrm rot="419966">
            <a:off x="801688" y="5257800"/>
            <a:ext cx="1957387" cy="14462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33B3"/>
                </a:solidFill>
              </a:rPr>
              <a:t>func </a:t>
            </a:r>
            <a:r>
              <a:rPr lang="en-US" altLang="en-US" sz="800">
                <a:solidFill>
                  <a:srgbClr val="286D73"/>
                </a:solidFill>
              </a:rPr>
              <a:t>init</a:t>
            </a:r>
            <a:r>
              <a:rPr lang="en-US" altLang="en-US" sz="800" i="1">
                <a:solidFill>
                  <a:srgbClr val="871094"/>
                </a:solidFill>
              </a:rPr>
              <a:t>() 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testDir, _ := </a:t>
            </a:r>
            <a:r>
              <a:rPr lang="en-US" altLang="en-US" sz="800">
                <a:solidFill>
                  <a:srgbClr val="805900"/>
                </a:solidFill>
              </a:rPr>
              <a:t>filepath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Abs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>
                <a:solidFill>
                  <a:srgbClr val="067D17"/>
                </a:solidFill>
              </a:rPr>
              <a:t>"../tests/logs/allure-results"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err := </a:t>
            </a:r>
            <a:r>
              <a:rPr lang="en-US" altLang="en-US" sz="800">
                <a:solidFill>
                  <a:srgbClr val="805900"/>
                </a:solidFill>
              </a:rPr>
              <a:t>os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6666B"/>
                </a:solidFill>
              </a:rPr>
              <a:t>Mkdir</a:t>
            </a:r>
            <a:r>
              <a:rPr lang="en-US" altLang="en-US" sz="800" i="1">
                <a:solidFill>
                  <a:srgbClr val="871094"/>
                </a:solidFill>
              </a:rPr>
              <a:t>(</a:t>
            </a:r>
            <a:r>
              <a:rPr lang="en-US" altLang="en-US" sz="800"/>
              <a:t>testDir, </a:t>
            </a:r>
            <a:r>
              <a:rPr lang="en-US" altLang="en-US" sz="800">
                <a:solidFill>
                  <a:srgbClr val="1750EB"/>
                </a:solidFill>
              </a:rPr>
              <a:t>0777</a:t>
            </a:r>
            <a:r>
              <a:rPr lang="en-US" altLang="en-US" sz="800" i="1">
                <a:solidFill>
                  <a:srgbClr val="871094"/>
                </a:solidFill>
              </a:rPr>
              <a:t>)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>
                <a:solidFill>
                  <a:srgbClr val="0033B3"/>
                </a:solidFill>
              </a:rPr>
              <a:t>if </a:t>
            </a:r>
            <a:r>
              <a:rPr lang="en-US" altLang="en-US" sz="800"/>
              <a:t>err != </a:t>
            </a:r>
            <a:r>
              <a:rPr lang="en-US" altLang="en-US" sz="800">
                <a:solidFill>
                  <a:srgbClr val="002FA6"/>
                </a:solidFill>
              </a:rPr>
              <a:t>nil </a:t>
            </a:r>
            <a:r>
              <a:rPr lang="en-US" altLang="en-US" sz="800" i="1">
                <a:solidFill>
                  <a:srgbClr val="871094"/>
                </a:solidFill>
              </a:rPr>
              <a:t>{…}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</a:t>
            </a:r>
            <a:r>
              <a:rPr lang="en-US" altLang="en-US" sz="800"/>
              <a:t>allure = </a:t>
            </a:r>
            <a:r>
              <a:rPr lang="en-US" altLang="en-US" sz="800">
                <a:solidFill>
                  <a:srgbClr val="805900"/>
                </a:solidFill>
              </a:rPr>
              <a:t>al</a:t>
            </a:r>
            <a:r>
              <a:rPr lang="en-US" altLang="en-US" sz="800"/>
              <a:t>.</a:t>
            </a:r>
            <a:r>
              <a:rPr lang="en-US" altLang="en-US" sz="800">
                <a:solidFill>
                  <a:srgbClr val="336ECC"/>
                </a:solidFill>
              </a:rPr>
              <a:t>Allure</a:t>
            </a:r>
            <a:r>
              <a:rPr lang="en-US" altLang="en-US" sz="800" i="1">
                <a:solidFill>
                  <a:srgbClr val="871094"/>
                </a:solidFill>
              </a:rPr>
              <a:t>{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      </a:t>
            </a:r>
            <a:r>
              <a:rPr lang="en-US" altLang="en-US" sz="800"/>
              <a:t>Suites:    </a:t>
            </a:r>
            <a:r>
              <a:rPr lang="en-US" altLang="en-US" sz="800">
                <a:solidFill>
                  <a:srgbClr val="002FA6"/>
                </a:solidFill>
              </a:rPr>
              <a:t>nil</a:t>
            </a:r>
            <a:r>
              <a:rPr lang="en-US" altLang="en-US" sz="800"/>
              <a:t>,</a:t>
            </a:r>
            <a:br>
              <a:rPr lang="en-US" altLang="en-US" sz="800"/>
            </a:br>
            <a:r>
              <a:rPr lang="en-US" altLang="en-US" sz="800"/>
              <a:t>      TargetDir: testDir,</a:t>
            </a:r>
            <a:br>
              <a:rPr lang="en-US" altLang="en-US" sz="800"/>
            </a:br>
            <a:r>
              <a:rPr lang="en-US" altLang="en-US" sz="800"/>
              <a:t>   </a:t>
            </a:r>
            <a:r>
              <a:rPr lang="en-US" altLang="en-US" sz="800" i="1">
                <a:solidFill>
                  <a:srgbClr val="871094"/>
                </a:solidFill>
              </a:rPr>
              <a:t>}</a:t>
            </a:r>
            <a:br>
              <a:rPr lang="en-US" altLang="en-US" sz="800" i="1">
                <a:solidFill>
                  <a:srgbClr val="871094"/>
                </a:solidFill>
              </a:rPr>
            </a:br>
            <a:r>
              <a:rPr lang="en-US" altLang="en-US" sz="800" i="1">
                <a:solidFill>
                  <a:srgbClr val="871094"/>
                </a:solidFill>
              </a:rPr>
              <a:t>}</a:t>
            </a:r>
            <a:endParaRPr lang="en-US" altLang="en-US" sz="800">
              <a:solidFill>
                <a:srgbClr val="0033B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AutoShape 1">
            <a:extLst>
              <a:ext uri="{FF2B5EF4-FFF2-40B4-BE49-F238E27FC236}">
                <a16:creationId xmlns:a16="http://schemas.microsoft.com/office/drawing/2014/main" id="{1B4DD3B3-3F8B-47E8-A2DB-73D219652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6258" name="Text Box 3">
            <a:extLst>
              <a:ext uri="{FF2B5EF4-FFF2-40B4-BE49-F238E27FC236}">
                <a16:creationId xmlns:a16="http://schemas.microsoft.com/office/drawing/2014/main" id="{DA34D3E7-EA8D-4925-91B4-35A1A4AA3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96259" name="Рисунок 2">
            <a:extLst>
              <a:ext uri="{FF2B5EF4-FFF2-40B4-BE49-F238E27FC236}">
                <a16:creationId xmlns:a16="http://schemas.microsoft.com/office/drawing/2014/main" id="{4BF627D2-23C4-4FA3-9C1C-4937F52E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Google Shape;151;p27">
            <a:extLst>
              <a:ext uri="{FF2B5EF4-FFF2-40B4-BE49-F238E27FC236}">
                <a16:creationId xmlns:a16="http://schemas.microsoft.com/office/drawing/2014/main" id="{C0A2B609-B59B-459C-A0FC-1E3EDE48A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1403350"/>
            <a:ext cx="85550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Тестируем 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json API					</a:t>
            </a: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			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✓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Имеем готовый набор решений			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✓</a:t>
            </a:r>
            <a:endParaRPr lang="ru-RU" altLang="en-US" sz="3200"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Можем встроить в 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CI</a:t>
            </a: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							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✓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200">
                <a:latin typeface="Calibri" panose="020F0502020204030204" pitchFamily="34" charset="0"/>
                <a:sym typeface="Calibri" panose="020F0502020204030204" pitchFamily="34" charset="0"/>
              </a:rPr>
              <a:t>Писать тесты легко 								</a:t>
            </a:r>
            <a:r>
              <a:rPr lang="en-US" altLang="en-US" sz="3200">
                <a:latin typeface="Calibri" panose="020F0502020204030204" pitchFamily="34" charset="0"/>
                <a:sym typeface="Calibri" panose="020F0502020204030204" pitchFamily="34" charset="0"/>
              </a:rPr>
              <a:t>✓</a:t>
            </a:r>
            <a:endParaRPr lang="ru-RU" altLang="en-US" sz="32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6261" name="Google Shape;149;p27">
            <a:extLst>
              <a:ext uri="{FF2B5EF4-FFF2-40B4-BE49-F238E27FC236}">
                <a16:creationId xmlns:a16="http://schemas.microsoft.com/office/drawing/2014/main" id="{FD7E4F85-4A2A-47F7-A042-1D157FB7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250825"/>
            <a:ext cx="2336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Итог</a:t>
            </a:r>
            <a:endParaRPr lang="en-US" altLang="en-US" sz="8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2084F9-3DD7-4D5D-A0B2-ACEDCE188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0"/>
            <a:ext cx="56673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AutoShape 1">
            <a:extLst>
              <a:ext uri="{FF2B5EF4-FFF2-40B4-BE49-F238E27FC236}">
                <a16:creationId xmlns:a16="http://schemas.microsoft.com/office/drawing/2014/main" id="{5004CAB2-089F-4700-B783-370EA4885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343C3132-207B-4A82-A102-B63AE9226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98308" name="Рисунок 2">
            <a:extLst>
              <a:ext uri="{FF2B5EF4-FFF2-40B4-BE49-F238E27FC236}">
                <a16:creationId xmlns:a16="http://schemas.microsoft.com/office/drawing/2014/main" id="{C8BE960D-C08E-4799-95FD-0478295E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5">
            <a:extLst>
              <a:ext uri="{FF2B5EF4-FFF2-40B4-BE49-F238E27FC236}">
                <a16:creationId xmlns:a16="http://schemas.microsoft.com/office/drawing/2014/main" id="{51967C21-2A80-4D7B-AB86-4A70B96E8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738" y="1612900"/>
            <a:ext cx="1301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 data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0" name="Rectangle 6">
            <a:extLst>
              <a:ext uri="{FF2B5EF4-FFF2-40B4-BE49-F238E27FC236}">
                <a16:creationId xmlns:a16="http://schemas.microsoft.com/office/drawing/2014/main" id="{9772DD65-8C6E-4268-9AC4-FF502E1A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88" y="6345238"/>
            <a:ext cx="684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Mysql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92264465-8B48-44F8-A0FA-B0A013E0B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475" y="2141538"/>
            <a:ext cx="873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Headers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2" name="Rectangle 8">
            <a:extLst>
              <a:ext uri="{FF2B5EF4-FFF2-40B4-BE49-F238E27FC236}">
                <a16:creationId xmlns:a16="http://schemas.microsoft.com/office/drawing/2014/main" id="{E0144DA2-11E8-40E5-8D02-F0EBDF572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8963" y="5737225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3" name="Rectangle 9">
            <a:extLst>
              <a:ext uri="{FF2B5EF4-FFF2-40B4-BE49-F238E27FC236}">
                <a16:creationId xmlns:a16="http://schemas.microsoft.com/office/drawing/2014/main" id="{973DA973-2385-4FDA-BE97-DCBC993DF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5251450"/>
            <a:ext cx="973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DB assert</a:t>
            </a:r>
            <a:endParaRPr lang="ru-RU" alt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4" name="Rectangle 10">
            <a:extLst>
              <a:ext uri="{FF2B5EF4-FFF2-40B4-BE49-F238E27FC236}">
                <a16:creationId xmlns:a16="http://schemas.microsoft.com/office/drawing/2014/main" id="{FEDA0BD6-AA3E-40E8-896B-E566FBB6E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2640013"/>
            <a:ext cx="1047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async calls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5" name="Rectangle 11">
            <a:extLst>
              <a:ext uri="{FF2B5EF4-FFF2-40B4-BE49-F238E27FC236}">
                <a16:creationId xmlns:a16="http://schemas.microsoft.com/office/drawing/2014/main" id="{20C618EE-BF57-470F-8A80-B27EB094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763" y="4094163"/>
            <a:ext cx="1341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repeated calls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6" name="Rectangle 12">
            <a:extLst>
              <a:ext uri="{FF2B5EF4-FFF2-40B4-BE49-F238E27FC236}">
                <a16:creationId xmlns:a16="http://schemas.microsoft.com/office/drawing/2014/main" id="{9AEDD941-1521-4675-B84C-2F38D1A4B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3962400"/>
            <a:ext cx="849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7" name="Rectangle 13">
            <a:extLst>
              <a:ext uri="{FF2B5EF4-FFF2-40B4-BE49-F238E27FC236}">
                <a16:creationId xmlns:a16="http://schemas.microsoft.com/office/drawing/2014/main" id="{E88DDE79-9876-4FED-827A-F2D8091D6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63" y="6269038"/>
            <a:ext cx="482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xml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8" name="Rectangle 14">
            <a:extLst>
              <a:ext uri="{FF2B5EF4-FFF2-40B4-BE49-F238E27FC236}">
                <a16:creationId xmlns:a16="http://schemas.microsoft.com/office/drawing/2014/main" id="{ACE70839-D9ED-4AE2-AE49-6D7E1FA79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763" y="1050925"/>
            <a:ext cx="735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ru-RU" alt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9" name="Rectangle 15">
            <a:extLst>
              <a:ext uri="{FF2B5EF4-FFF2-40B4-BE49-F238E27FC236}">
                <a16:creationId xmlns:a16="http://schemas.microsoft.com/office/drawing/2014/main" id="{44C96F6B-CCDD-486C-A3BE-0508A8974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175" y="2749550"/>
            <a:ext cx="833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Cookies</a:t>
            </a:r>
            <a:endParaRPr lang="ru-RU" alt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20" name="Google Shape;149;p27">
            <a:extLst>
              <a:ext uri="{FF2B5EF4-FFF2-40B4-BE49-F238E27FC236}">
                <a16:creationId xmlns:a16="http://schemas.microsoft.com/office/drawing/2014/main" id="{C10150A1-809C-4564-BDA3-01BEBD0DD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250825"/>
            <a:ext cx="3632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Доработки</a:t>
            </a:r>
            <a:endParaRPr lang="en-US" altLang="en-US" sz="7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AutoShape 1">
            <a:extLst>
              <a:ext uri="{FF2B5EF4-FFF2-40B4-BE49-F238E27FC236}">
                <a16:creationId xmlns:a16="http://schemas.microsoft.com/office/drawing/2014/main" id="{87E7AC70-84DE-48CC-BFD5-E0631C06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0354" name="Text Box 3">
            <a:extLst>
              <a:ext uri="{FF2B5EF4-FFF2-40B4-BE49-F238E27FC236}">
                <a16:creationId xmlns:a16="http://schemas.microsoft.com/office/drawing/2014/main" id="{01E39739-CCB3-4B46-8031-54047518D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00355" name="Рисунок 2">
            <a:extLst>
              <a:ext uri="{FF2B5EF4-FFF2-40B4-BE49-F238E27FC236}">
                <a16:creationId xmlns:a16="http://schemas.microsoft.com/office/drawing/2014/main" id="{86772725-E1BF-4969-8B2D-EA4998FF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4">
            <a:extLst>
              <a:ext uri="{FF2B5EF4-FFF2-40B4-BE49-F238E27FC236}">
                <a16:creationId xmlns:a16="http://schemas.microsoft.com/office/drawing/2014/main" id="{E71CA6C7-E74F-4BDD-AA80-5C6F286D0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1042988"/>
            <a:ext cx="4752975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endParaRPr lang="en-GB" altLang="en-US" sz="1100"/>
          </a:p>
          <a:p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headers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Authorization</a:t>
            </a:r>
            <a:r>
              <a:rPr lang="en-GB" altLang="en-US" sz="1100"/>
              <a:t>: Bearer HsHG67d38hJKJFdfjj==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Content-Type</a:t>
            </a:r>
            <a:r>
              <a:rPr lang="en-GB" altLang="en-US" sz="1100"/>
              <a:t>: application/json</a:t>
            </a:r>
            <a:br>
              <a:rPr lang="en-GB" altLang="en-US" sz="1100"/>
            </a:b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cookies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sid</a:t>
            </a:r>
            <a:r>
              <a:rPr lang="en-GB" altLang="en-US" sz="1100"/>
              <a:t>: ZmEwZDkwYzgwMmQzMGIzOGIxODM3ZmFiOTGJhMzU=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lid</a:t>
            </a:r>
            <a:r>
              <a:rPr lang="en-GB" altLang="en-US" sz="1100"/>
              <a:t>: AAAEAFu/TdhHBg7UAgA=</a:t>
            </a:r>
          </a:p>
          <a:p>
            <a:r>
              <a:rPr lang="en-GB" altLang="en-US" sz="1100" i="1">
                <a:solidFill>
                  <a:srgbClr val="629755"/>
                </a:solidFill>
              </a:rPr>
              <a:t>  </a:t>
            </a:r>
          </a:p>
          <a:p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responseHeaders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</a:t>
            </a:r>
            <a:r>
              <a:rPr lang="en-GB" altLang="en-US" sz="1100">
                <a:solidFill>
                  <a:srgbClr val="CC7832"/>
                </a:solidFill>
              </a:rPr>
              <a:t>Content-Type</a:t>
            </a:r>
            <a:r>
              <a:rPr lang="en-GB" altLang="en-US" sz="1100"/>
              <a:t>: application/json</a:t>
            </a:r>
            <a:endParaRPr lang="en-GB" altLang="en-US" sz="1100" i="1">
              <a:solidFill>
                <a:srgbClr val="629755"/>
              </a:solidFill>
            </a:endParaRPr>
          </a:p>
          <a:p>
            <a:br>
              <a:rPr lang="en-GB" altLang="en-US" sz="1100" i="1">
                <a:solidFill>
                  <a:srgbClr val="629755"/>
                </a:solidFill>
              </a:rPr>
            </a:br>
            <a:r>
              <a:rPr lang="en-GB" altLang="en-US" sz="1100" i="1">
                <a:solidFill>
                  <a:srgbClr val="629755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{…}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{…}</a:t>
            </a:r>
            <a:endParaRPr lang="en-US" altLang="en-US" sz="1100"/>
          </a:p>
        </p:txBody>
      </p:sp>
      <p:sp>
        <p:nvSpPr>
          <p:cNvPr id="100357" name="Google Shape;180;p29">
            <a:extLst>
              <a:ext uri="{FF2B5EF4-FFF2-40B4-BE49-F238E27FC236}">
                <a16:creationId xmlns:a16="http://schemas.microsoft.com/office/drawing/2014/main" id="{CE524494-D110-4657-A170-2D6A57B81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2101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sz="20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Headers, cookies</a:t>
            </a:r>
            <a:endParaRPr lang="en-US" altLang="en-US" sz="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AutoShape 1">
            <a:extLst>
              <a:ext uri="{FF2B5EF4-FFF2-40B4-BE49-F238E27FC236}">
                <a16:creationId xmlns:a16="http://schemas.microsoft.com/office/drawing/2014/main" id="{EC9C36C4-7A1D-41F6-8E31-FF344E7AF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402" name="Text Box 3">
            <a:extLst>
              <a:ext uri="{FF2B5EF4-FFF2-40B4-BE49-F238E27FC236}">
                <a16:creationId xmlns:a16="http://schemas.microsoft.com/office/drawing/2014/main" id="{5451E2FD-7077-455C-86AB-57DF75F79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02403" name="Рисунок 2">
            <a:extLst>
              <a:ext uri="{FF2B5EF4-FFF2-40B4-BE49-F238E27FC236}">
                <a16:creationId xmlns:a16="http://schemas.microsoft.com/office/drawing/2014/main" id="{DB38E847-F980-414B-B9BA-A99F426D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4">
            <a:extLst>
              <a:ext uri="{FF2B5EF4-FFF2-40B4-BE49-F238E27FC236}">
                <a16:creationId xmlns:a16="http://schemas.microsoft.com/office/drawing/2014/main" id="{BA0473AC-67A7-4EE8-8B10-BC93B70C1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1109663"/>
            <a:ext cx="4452937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  <a:br>
              <a:rPr lang="en-GB" altLang="en-US" sz="1100"/>
            </a:br>
            <a:r>
              <a:rPr lang="en-GB" altLang="en-US" sz="1100"/>
              <a:t>  </a:t>
            </a:r>
          </a:p>
          <a:p>
            <a:r>
              <a:rPr lang="en-GB" altLang="en-US" sz="1100">
                <a:solidFill>
                  <a:srgbClr val="CC7832"/>
                </a:solidFill>
              </a:rPr>
              <a:t> 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</a:t>
            </a:r>
            <a:br>
              <a:rPr lang="en-GB" altLang="en-US" sz="1100"/>
            </a:br>
            <a:r>
              <a:rPr lang="en-GB" altLang="en-US" sz="1100"/>
              <a:t>        "jsonrpc": "2.0",</a:t>
            </a:r>
            <a:br>
              <a:rPr lang="en-GB" altLang="en-US" sz="1100"/>
            </a:br>
            <a:r>
              <a:rPr lang="en-GB" altLang="en-US" sz="1100"/>
              <a:t>        "id": "550e8400-e29b-41d4-a716-446655440000",</a:t>
            </a:r>
            <a:br>
              <a:rPr lang="en-GB" altLang="en-US" sz="1100"/>
            </a:br>
            <a:r>
              <a:rPr lang="en-GB" altLang="en-US" sz="1100"/>
              <a:t>        "method": "orders.create",</a:t>
            </a:r>
            <a:br>
              <a:rPr lang="en-GB" altLang="en-US" sz="1100"/>
            </a:br>
            <a:r>
              <a:rPr lang="en-GB" altLang="en-US" sz="1100"/>
              <a:t>        "params": {</a:t>
            </a:r>
            <a:br>
              <a:rPr lang="en-GB" altLang="en-US" sz="1100"/>
            </a:br>
            <a:r>
              <a:rPr lang="en-GB" altLang="en-US" sz="1100"/>
              <a:t>          "checkout_type": {{ .checkout }},</a:t>
            </a:r>
            <a:br>
              <a:rPr lang="en-GB" altLang="en-US" sz="1100"/>
            </a:br>
            <a:r>
              <a:rPr lang="en-GB" altLang="en-US" sz="1100"/>
              <a:t>          "platform": {{ .platform }},</a:t>
            </a:r>
            <a:br>
              <a:rPr lang="en-GB" altLang="en-US" sz="1100"/>
            </a:br>
            <a:r>
              <a:rPr lang="en-GB" altLang="en-US" sz="1100"/>
              <a:t>          "country": "ru",</a:t>
            </a:r>
            <a:br>
              <a:rPr lang="en-GB" altLang="en-US" sz="1100"/>
            </a:br>
            <a:r>
              <a:rPr lang="en-GB" altLang="en-US" sz="1100"/>
              <a:t>          ...</a:t>
            </a:r>
            <a:br>
              <a:rPr lang="en-GB" altLang="en-US" sz="1100"/>
            </a:br>
            <a:r>
              <a:rPr lang="en-GB" altLang="en-US" sz="1100"/>
              <a:t>          }</a:t>
            </a:r>
            <a:br>
              <a:rPr lang="en-GB" altLang="en-US" sz="1100"/>
            </a:br>
            <a:r>
              <a:rPr lang="en-GB" altLang="en-US" sz="1100"/>
              <a:t>        }</a:t>
            </a:r>
            <a:br>
              <a:rPr lang="en-GB" altLang="en-US" sz="1100"/>
            </a:br>
            <a:r>
              <a:rPr lang="en-GB" altLang="en-US" sz="1100"/>
              <a:t>      }</a:t>
            </a:r>
            <a:br>
              <a:rPr lang="en-GB" altLang="en-US" sz="1100"/>
            </a:br>
            <a:r>
              <a:rPr lang="en-GB" altLang="en-US" sz="1100"/>
              <a:t> 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</a:t>
            </a:r>
            <a:br>
              <a:rPr lang="en-GB" altLang="en-US" sz="1100"/>
            </a:br>
            <a:r>
              <a:rPr lang="en-GB" altLang="en-US" sz="1100"/>
              <a:t>         "jsonrpc": "2.0",</a:t>
            </a:r>
          </a:p>
          <a:p>
            <a:r>
              <a:rPr lang="en-GB" altLang="en-US" sz="1100"/>
              <a:t>         "result": {</a:t>
            </a:r>
            <a:br>
              <a:rPr lang="en-GB" altLang="en-US" sz="1100"/>
            </a:br>
            <a:r>
              <a:rPr lang="en-GB" altLang="en-US" sz="1100"/>
              <a:t>            "lid": "070012AC1BB5C75946007D2C02000000",</a:t>
            </a:r>
            <a:br>
              <a:rPr lang="en-GB" altLang="en-US" sz="1100"/>
            </a:br>
            <a:r>
              <a:rPr lang="en-GB" altLang="en-US" sz="1100"/>
              <a:t>            "new_customer": true,</a:t>
            </a:r>
            <a:br>
              <a:rPr lang="en-GB" altLang="en-US" sz="1100"/>
            </a:br>
            <a:r>
              <a:rPr lang="en-GB" altLang="en-US" sz="1100"/>
              <a:t>            "order_nr": "RU-123",</a:t>
            </a:r>
            <a:br>
              <a:rPr lang="en-GB" altLang="en-US" sz="1100"/>
            </a:br>
            <a:r>
              <a:rPr lang="en-GB" altLang="en-US" sz="1100"/>
              <a:t>            "checkout_type": {{ .checkout }},</a:t>
            </a:r>
            <a:br>
              <a:rPr lang="en-GB" altLang="en-US" sz="1100"/>
            </a:br>
            <a:r>
              <a:rPr lang="en-GB" altLang="en-US" sz="1100"/>
              <a:t>            "platform": {{ .platform }},</a:t>
            </a:r>
            <a:br>
              <a:rPr lang="en-GB" altLang="en-US" sz="1100"/>
            </a:br>
            <a:r>
              <a:rPr lang="en-GB" altLang="en-US" sz="1100"/>
              <a:t>             ...</a:t>
            </a:r>
          </a:p>
          <a:p>
            <a:r>
              <a:rPr lang="en-GB" altLang="en-US" sz="1100"/>
              <a:t>             }</a:t>
            </a:r>
            <a:br>
              <a:rPr lang="en-GB" altLang="en-US" sz="1100"/>
            </a:br>
            <a:r>
              <a:rPr lang="en-GB" altLang="en-US" sz="1100"/>
              <a:t>         }</a:t>
            </a:r>
            <a:br>
              <a:rPr lang="en-GB" altLang="en-US" sz="1100"/>
            </a:br>
            <a:r>
              <a:rPr lang="en-GB" altLang="en-US" sz="1100"/>
              <a:t>       }</a:t>
            </a:r>
            <a:endParaRPr lang="en-US" altLang="en-US" sz="1100"/>
          </a:p>
        </p:txBody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681F9445-CE6A-4139-9EB3-1280FDE95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8" y="1362075"/>
            <a:ext cx="25400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cases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- </a:t>
            </a:r>
            <a:r>
              <a:rPr lang="en-GB" altLang="en-US" sz="1100">
                <a:solidFill>
                  <a:srgbClr val="CC7832"/>
                </a:solidFill>
              </a:rPr>
              <a:t>requestArgs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checkout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"FULL"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platform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"site"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  </a:t>
            </a:r>
            <a:r>
              <a:rPr lang="en-GB" altLang="en-US" sz="1100">
                <a:solidFill>
                  <a:srgbClr val="CC7832"/>
                </a:solidFill>
              </a:rPr>
              <a:t>responseArgs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   </a:t>
            </a:r>
            <a:r>
              <a:rPr lang="en-GB" altLang="en-US" sz="1100">
                <a:solidFill>
                  <a:srgbClr val="CC7832"/>
                </a:solidFill>
              </a:rPr>
              <a:t>checkout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"FULL"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      </a:t>
            </a:r>
            <a:r>
              <a:rPr lang="en-GB" altLang="en-US" sz="1100">
                <a:solidFill>
                  <a:srgbClr val="CC7832"/>
                </a:solidFill>
              </a:rPr>
              <a:t>platform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"site"</a:t>
            </a:r>
            <a:endParaRPr lang="ru-RU" altLang="en-US" sz="1100">
              <a:solidFill>
                <a:srgbClr val="6A8759"/>
              </a:solidFill>
            </a:endParaRPr>
          </a:p>
          <a:p>
            <a:r>
              <a:rPr lang="en-GB" altLang="en-US" sz="1100"/>
              <a:t> </a:t>
            </a:r>
            <a:r>
              <a:rPr lang="ru-RU" altLang="en-US" sz="1100"/>
              <a:t>   </a:t>
            </a:r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requestArgs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checkout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"Quick"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platform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"mobile"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  </a:t>
            </a:r>
            <a:r>
              <a:rPr lang="en-GB" altLang="en-US" sz="1100">
                <a:solidFill>
                  <a:srgbClr val="CC7832"/>
                </a:solidFill>
              </a:rPr>
              <a:t>responseArgs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    </a:t>
            </a:r>
            <a:r>
              <a:rPr lang="en-GB" altLang="en-US" sz="1100">
                <a:solidFill>
                  <a:srgbClr val="CC7832"/>
                </a:solidFill>
              </a:rPr>
              <a:t>checkout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"Quick"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      </a:t>
            </a:r>
            <a:r>
              <a:rPr lang="en-GB" altLang="en-US" sz="1100">
                <a:solidFill>
                  <a:srgbClr val="CC7832"/>
                </a:solidFill>
              </a:rPr>
              <a:t>platform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"mobile"</a:t>
            </a:r>
            <a:endParaRPr lang="en-US" altLang="en-US" sz="11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760A8F-F71F-4A46-8025-99F7901C33B5}"/>
              </a:ext>
            </a:extLst>
          </p:cNvPr>
          <p:cNvCxnSpPr>
            <a:cxnSpLocks/>
          </p:cNvCxnSpPr>
          <p:nvPr/>
        </p:nvCxnSpPr>
        <p:spPr>
          <a:xfrm flipH="1">
            <a:off x="4103688" y="1855788"/>
            <a:ext cx="2449512" cy="1017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85B652-E23C-4642-AC49-40FFAC09D119}"/>
              </a:ext>
            </a:extLst>
          </p:cNvPr>
          <p:cNvCxnSpPr>
            <a:cxnSpLocks/>
          </p:cNvCxnSpPr>
          <p:nvPr/>
        </p:nvCxnSpPr>
        <p:spPr>
          <a:xfrm flipH="1">
            <a:off x="3887788" y="2555875"/>
            <a:ext cx="2736850" cy="26606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08" name="Google Shape;180;p29">
            <a:extLst>
              <a:ext uri="{FF2B5EF4-FFF2-40B4-BE49-F238E27FC236}">
                <a16:creationId xmlns:a16="http://schemas.microsoft.com/office/drawing/2014/main" id="{AE755157-59D9-455D-B87D-2897AF9E4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160338"/>
            <a:ext cx="31099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20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Параметризация</a:t>
            </a:r>
            <a:endParaRPr lang="en-US" altLang="en-US" sz="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AutoShape 1">
            <a:extLst>
              <a:ext uri="{FF2B5EF4-FFF2-40B4-BE49-F238E27FC236}">
                <a16:creationId xmlns:a16="http://schemas.microsoft.com/office/drawing/2014/main" id="{71D861AA-D35C-4A30-BC0A-080FBCF8B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4450" name="Text Box 3">
            <a:extLst>
              <a:ext uri="{FF2B5EF4-FFF2-40B4-BE49-F238E27FC236}">
                <a16:creationId xmlns:a16="http://schemas.microsoft.com/office/drawing/2014/main" id="{9BD7093D-A11E-48ED-89BC-267A7016E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04451" name="Рисунок 2">
            <a:extLst>
              <a:ext uri="{FF2B5EF4-FFF2-40B4-BE49-F238E27FC236}">
                <a16:creationId xmlns:a16="http://schemas.microsoft.com/office/drawing/2014/main" id="{79163951-B9A1-4196-B10F-27CC28F2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4">
            <a:extLst>
              <a:ext uri="{FF2B5EF4-FFF2-40B4-BE49-F238E27FC236}">
                <a16:creationId xmlns:a16="http://schemas.microsoft.com/office/drawing/2014/main" id="{67E8CA5B-2036-4CD2-AC97-E5C77626B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1042988"/>
            <a:ext cx="72009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br>
              <a:rPr lang="en-GB" altLang="en-US" sz="1100" i="1">
                <a:solidFill>
                  <a:srgbClr val="629755"/>
                </a:solidFill>
              </a:rPr>
            </a:br>
            <a:r>
              <a:rPr lang="en-GB" altLang="en-US" sz="1100" i="1">
                <a:solidFill>
                  <a:srgbClr val="629755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{…}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</a:t>
            </a:r>
            <a:r>
              <a:rPr lang="en-GB" altLang="en-US" sz="1100">
                <a:solidFill>
                  <a:srgbClr val="CC7832"/>
                </a:solidFill>
              </a:rPr>
              <a:t>200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  {</a:t>
            </a:r>
            <a:br>
              <a:rPr lang="en-GB" altLang="en-US" sz="1100"/>
            </a:br>
            <a:r>
              <a:rPr lang="en-GB" altLang="en-US" sz="1100"/>
              <a:t>         "jsonrpc": ”[12].0",</a:t>
            </a:r>
            <a:br>
              <a:rPr lang="en-GB" altLang="en-US" sz="1100"/>
            </a:br>
            <a:r>
              <a:rPr lang="en-GB" altLang="en-US" sz="1100"/>
              <a:t>          "id": "^[a-fA-F0-9]{8}-[a-fA-F0-9]{4}-4[a-fA-F0-9]{3}-[8|9|aA|bB][a-fA-F0-9]{3}-[a-fA-F0-9]{12}$",</a:t>
            </a:r>
          </a:p>
          <a:p>
            <a:r>
              <a:rPr lang="en-GB" altLang="en-US" sz="1100"/>
              <a:t>          "result": {</a:t>
            </a:r>
            <a:br>
              <a:rPr lang="en-GB" altLang="en-US" sz="1100"/>
            </a:br>
            <a:r>
              <a:rPr lang="en-GB" altLang="en-US" sz="1100"/>
              <a:t>             "lid": "070012AC1BB5C75946007D2C02000000",</a:t>
            </a:r>
            <a:br>
              <a:rPr lang="en-GB" altLang="en-US" sz="1100"/>
            </a:br>
            <a:r>
              <a:rPr lang="en-GB" altLang="en-US" sz="1100"/>
              <a:t>             "new_customer": true,</a:t>
            </a:r>
            <a:br>
              <a:rPr lang="en-GB" altLang="en-US" sz="1100"/>
            </a:br>
            <a:r>
              <a:rPr lang="en-GB" altLang="en-US" sz="1100"/>
              <a:t>             "order_nr": "RU-[0]{3]",</a:t>
            </a:r>
            <a:br>
              <a:rPr lang="en-GB" altLang="en-US" sz="1100"/>
            </a:br>
            <a:r>
              <a:rPr lang="en-GB" altLang="en-US" sz="1100"/>
              <a:t>             ...</a:t>
            </a:r>
          </a:p>
          <a:p>
            <a:r>
              <a:rPr lang="en-GB" altLang="en-US" sz="1100"/>
              <a:t>             }</a:t>
            </a:r>
            <a:br>
              <a:rPr lang="en-GB" altLang="en-US" sz="1100"/>
            </a:br>
            <a:r>
              <a:rPr lang="en-GB" altLang="en-US" sz="1100"/>
              <a:t>         }</a:t>
            </a:r>
            <a:br>
              <a:rPr lang="en-GB" altLang="en-US" sz="1100"/>
            </a:br>
            <a:r>
              <a:rPr lang="en-GB" altLang="en-US" sz="1100"/>
              <a:t>       }</a:t>
            </a:r>
            <a:endParaRPr lang="en-US" altLang="en-US" sz="1100"/>
          </a:p>
        </p:txBody>
      </p:sp>
      <p:sp>
        <p:nvSpPr>
          <p:cNvPr id="104453" name="Google Shape;180;p29">
            <a:extLst>
              <a:ext uri="{FF2B5EF4-FFF2-40B4-BE49-F238E27FC236}">
                <a16:creationId xmlns:a16="http://schemas.microsoft.com/office/drawing/2014/main" id="{97BF7538-FA65-4DF6-B6EF-592E5E780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37576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20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Непредсказуемые данные</a:t>
            </a:r>
            <a:endParaRPr lang="en-US" altLang="en-US" sz="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AutoShape 1">
            <a:extLst>
              <a:ext uri="{FF2B5EF4-FFF2-40B4-BE49-F238E27FC236}">
                <a16:creationId xmlns:a16="http://schemas.microsoft.com/office/drawing/2014/main" id="{9635E09A-52E0-4100-95C8-05170A2B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6498" name="Text Box 3">
            <a:extLst>
              <a:ext uri="{FF2B5EF4-FFF2-40B4-BE49-F238E27FC236}">
                <a16:creationId xmlns:a16="http://schemas.microsoft.com/office/drawing/2014/main" id="{57BF4CFC-053F-4964-B56F-76A0311FA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06499" name="Рисунок 2">
            <a:extLst>
              <a:ext uri="{FF2B5EF4-FFF2-40B4-BE49-F238E27FC236}">
                <a16:creationId xmlns:a16="http://schemas.microsoft.com/office/drawing/2014/main" id="{4DB89B6C-808B-4D81-B2B4-535A479D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1">
            <a:extLst>
              <a:ext uri="{FF2B5EF4-FFF2-40B4-BE49-F238E27FC236}">
                <a16:creationId xmlns:a16="http://schemas.microsoft.com/office/drawing/2014/main" id="{F762F523-5D2F-4535-9E72-7A340C471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116013"/>
            <a:ext cx="626427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name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</a:t>
            </a:r>
            <a:r>
              <a:rPr lang="ru-RU" altLang="en-US" sz="1100">
                <a:solidFill>
                  <a:srgbClr val="6A8759"/>
                </a:solidFill>
              </a:rPr>
              <a:t>Создание заказа"</a:t>
            </a:r>
            <a:br>
              <a:rPr lang="ru-RU" altLang="en-US" sz="1100">
                <a:solidFill>
                  <a:srgbClr val="6A8759"/>
                </a:solidFill>
              </a:rPr>
            </a:br>
            <a:r>
              <a:rPr lang="ru-RU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method</a:t>
            </a:r>
            <a:r>
              <a:rPr lang="en-GB" altLang="en-US" sz="1100"/>
              <a:t>: POST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path</a:t>
            </a:r>
            <a:r>
              <a:rPr lang="en-GB" altLang="en-US" sz="1100"/>
              <a:t>: /jsonrpc/v2/orders.create</a:t>
            </a:r>
          </a:p>
          <a:p>
            <a:br>
              <a:rPr lang="en-GB" altLang="en-US" sz="1100" i="1">
                <a:solidFill>
                  <a:srgbClr val="629755"/>
                </a:solidFill>
              </a:rPr>
            </a:br>
            <a:r>
              <a:rPr lang="en-GB" altLang="en-US" sz="1100" i="1">
                <a:solidFill>
                  <a:srgbClr val="629755"/>
                </a:solidFill>
              </a:rPr>
              <a:t>  </a:t>
            </a:r>
            <a:r>
              <a:rPr lang="en-GB" altLang="en-US" sz="1100">
                <a:solidFill>
                  <a:srgbClr val="CC7832"/>
                </a:solidFill>
              </a:rPr>
              <a:t>request</a:t>
            </a:r>
            <a:r>
              <a:rPr lang="en-GB" altLang="en-US" sz="1100"/>
              <a:t>: &gt;</a:t>
            </a:r>
            <a:br>
              <a:rPr lang="en-GB" altLang="en-US" sz="1100"/>
            </a:br>
            <a:r>
              <a:rPr lang="en-GB" altLang="en-US" sz="1100"/>
              <a:t>    {…}</a:t>
            </a:r>
            <a:br>
              <a:rPr lang="en-GB" altLang="en-US" sz="1100"/>
            </a:br>
            <a:r>
              <a:rPr lang="en-GB" altLang="en-US" sz="1100"/>
              <a:t>  </a:t>
            </a:r>
            <a:r>
              <a:rPr lang="en-GB" altLang="en-US" sz="1100">
                <a:solidFill>
                  <a:srgbClr val="CC7832"/>
                </a:solidFill>
              </a:rPr>
              <a:t>response</a:t>
            </a:r>
            <a:r>
              <a:rPr lang="en-GB" altLang="en-US" sz="1100"/>
              <a:t>:   &gt;</a:t>
            </a:r>
            <a:br>
              <a:rPr lang="en-GB" altLang="en-US" sz="1100"/>
            </a:br>
            <a:r>
              <a:rPr lang="en-GB" altLang="en-US" sz="1100"/>
              <a:t>    {…}</a:t>
            </a:r>
          </a:p>
          <a:p>
            <a:endParaRPr lang="en-GB" altLang="en-US" sz="1100">
              <a:solidFill>
                <a:srgbClr val="CC7832"/>
              </a:solidFill>
            </a:endParaRPr>
          </a:p>
          <a:p>
            <a:r>
              <a:rPr lang="en-GB" altLang="en-US" sz="1100">
                <a:solidFill>
                  <a:srgbClr val="CC7832"/>
                </a:solidFill>
              </a:rPr>
              <a:t>dbQuery</a:t>
            </a:r>
            <a:r>
              <a:rPr lang="en-GB" altLang="en-US" sz="1100"/>
              <a:t>: |</a:t>
            </a:r>
            <a:br>
              <a:rPr lang="en-GB" altLang="en-US" sz="1100"/>
            </a:br>
            <a:r>
              <a:rPr lang="en-GB" altLang="en-US" sz="1100"/>
              <a:t>  SELECT was_sent FROM notifications WHERE email = '{{ .buyer_email }}' ORDER BY id</a:t>
            </a:r>
            <a:br>
              <a:rPr lang="en-GB" altLang="en-US" sz="1100"/>
            </a:br>
            <a:br>
              <a:rPr lang="en-GB" altLang="en-US" sz="1100"/>
            </a:br>
            <a:r>
              <a:rPr lang="en-GB" altLang="en-US" sz="1100">
                <a:solidFill>
                  <a:srgbClr val="CC7832"/>
                </a:solidFill>
              </a:rPr>
              <a:t>cases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- </a:t>
            </a:r>
            <a:r>
              <a:rPr lang="en-GB" altLang="en-US" sz="1100">
                <a:solidFill>
                  <a:srgbClr val="CC7832"/>
                </a:solidFill>
              </a:rPr>
              <a:t>dbQueryArgs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buyer_email</a:t>
            </a:r>
            <a:r>
              <a:rPr lang="en-GB" altLang="en-US" sz="1100"/>
              <a:t>:</a:t>
            </a:r>
            <a:r>
              <a:rPr lang="en-GB" altLang="en-US" sz="1100">
                <a:solidFill>
                  <a:srgbClr val="286D73"/>
                </a:solidFill>
              </a:rPr>
              <a:t> </a:t>
            </a:r>
            <a:r>
              <a:rPr lang="en-GB" altLang="en-US" sz="1100">
                <a:solidFill>
                  <a:srgbClr val="6A8759"/>
                </a:solidFill>
              </a:rPr>
              <a:t>"buyer_test_1@test.ru"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</a:t>
            </a:r>
            <a:r>
              <a:rPr lang="en-GB" altLang="en-US" sz="1100">
                <a:solidFill>
                  <a:srgbClr val="CC7832"/>
                </a:solidFill>
              </a:rPr>
              <a:t>dbResponse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- </a:t>
            </a:r>
            <a:r>
              <a:rPr lang="en-GB" altLang="en-US" sz="1100">
                <a:solidFill>
                  <a:srgbClr val="6A8759"/>
                </a:solidFill>
              </a:rPr>
              <a:t>'{"was_sent": false}’</a:t>
            </a:r>
          </a:p>
          <a:p>
            <a:br>
              <a:rPr lang="en-GB" altLang="en-US" sz="1100">
                <a:solidFill>
                  <a:srgbClr val="286D73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dbQueryArgs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buyer_email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"buyer_test_2@test.ru"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</a:t>
            </a:r>
            <a:r>
              <a:rPr lang="en-GB" altLang="en-US" sz="1100">
                <a:solidFill>
                  <a:srgbClr val="CC7832"/>
                </a:solidFill>
              </a:rPr>
              <a:t>dbResponse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- </a:t>
            </a:r>
            <a:r>
              <a:rPr lang="en-GB" altLang="en-US" sz="1100">
                <a:solidFill>
                  <a:srgbClr val="6A8759"/>
                </a:solidFill>
              </a:rPr>
              <a:t>'{"was_sent": false}’</a:t>
            </a:r>
          </a:p>
          <a:p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</a:t>
            </a:r>
            <a:r>
              <a:rPr lang="en-GB" altLang="en-US" sz="1100"/>
              <a:t>- </a:t>
            </a:r>
            <a:r>
              <a:rPr lang="en-GB" altLang="en-US" sz="1100">
                <a:solidFill>
                  <a:srgbClr val="CC7832"/>
                </a:solidFill>
              </a:rPr>
              <a:t>dbQueryArgs</a:t>
            </a:r>
            <a:r>
              <a:rPr lang="en-GB" altLang="en-US" sz="1100"/>
              <a:t>:</a:t>
            </a:r>
            <a:br>
              <a:rPr lang="en-GB" altLang="en-US" sz="1100"/>
            </a:br>
            <a:r>
              <a:rPr lang="en-GB" altLang="en-US" sz="1100"/>
              <a:t>      </a:t>
            </a:r>
            <a:r>
              <a:rPr lang="en-GB" altLang="en-US" sz="1100">
                <a:solidFill>
                  <a:srgbClr val="CC7832"/>
                </a:solidFill>
              </a:rPr>
              <a:t>buyer_email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6A8759"/>
                </a:solidFill>
              </a:rPr>
              <a:t>"buyer_test_3@test.ru"</a:t>
            </a:r>
            <a:br>
              <a:rPr lang="en-GB" altLang="en-US" sz="1100">
                <a:solidFill>
                  <a:srgbClr val="6A8759"/>
                </a:solidFill>
              </a:rPr>
            </a:br>
            <a:r>
              <a:rPr lang="en-GB" altLang="en-US" sz="1100">
                <a:solidFill>
                  <a:srgbClr val="6A8759"/>
                </a:solidFill>
              </a:rPr>
              <a:t>    </a:t>
            </a:r>
            <a:r>
              <a:rPr lang="en-GB" altLang="en-US" sz="1100">
                <a:solidFill>
                  <a:srgbClr val="CC7832"/>
                </a:solidFill>
              </a:rPr>
              <a:t>dbResponse</a:t>
            </a:r>
            <a:r>
              <a:rPr lang="en-GB" altLang="en-US" sz="1100"/>
              <a:t>: </a:t>
            </a:r>
            <a:r>
              <a:rPr lang="en-GB" altLang="en-US" sz="1100">
                <a:solidFill>
                  <a:srgbClr val="9876AA"/>
                </a:solidFill>
              </a:rPr>
              <a:t>[]</a:t>
            </a:r>
            <a:endParaRPr lang="en-US" altLang="en-US" sz="1100"/>
          </a:p>
        </p:txBody>
      </p:sp>
      <p:sp>
        <p:nvSpPr>
          <p:cNvPr id="106501" name="Google Shape;180;p29">
            <a:extLst>
              <a:ext uri="{FF2B5EF4-FFF2-40B4-BE49-F238E27FC236}">
                <a16:creationId xmlns:a16="http://schemas.microsoft.com/office/drawing/2014/main" id="{607914A5-19A2-4C6D-9732-523E6A33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28209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20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Проверка базы данных</a:t>
            </a:r>
            <a:endParaRPr lang="en-US" altLang="en-US" sz="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AutoShape 1">
            <a:extLst>
              <a:ext uri="{FF2B5EF4-FFF2-40B4-BE49-F238E27FC236}">
                <a16:creationId xmlns:a16="http://schemas.microsoft.com/office/drawing/2014/main" id="{8B0060EC-EF91-4D99-8B65-89F3D2E39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8546" name="Text Box 3">
            <a:extLst>
              <a:ext uri="{FF2B5EF4-FFF2-40B4-BE49-F238E27FC236}">
                <a16:creationId xmlns:a16="http://schemas.microsoft.com/office/drawing/2014/main" id="{8DF0057A-DABC-4893-98E4-DF19C9F1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08547" name="Рисунок 2">
            <a:extLst>
              <a:ext uri="{FF2B5EF4-FFF2-40B4-BE49-F238E27FC236}">
                <a16:creationId xmlns:a16="http://schemas.microsoft.com/office/drawing/2014/main" id="{12C64722-7259-4241-AE92-F302723A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Rectangle 5">
            <a:extLst>
              <a:ext uri="{FF2B5EF4-FFF2-40B4-BE49-F238E27FC236}">
                <a16:creationId xmlns:a16="http://schemas.microsoft.com/office/drawing/2014/main" id="{F8954871-062E-41A9-ABD1-E3A6B63AE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971550"/>
            <a:ext cx="504825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/>
          <a:p>
            <a:r>
              <a:rPr lang="en-GB" altLang="en-US" sz="1100" dirty="0">
                <a:latin typeface="Arial"/>
                <a:ea typeface="Microsoft YaHei"/>
                <a:cs typeface="Arial"/>
              </a:rPr>
              <a:t>-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name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</a:t>
            </a:r>
            <a:r>
              <a:rPr lang="en-GB" altLang="en-US" sz="1100" dirty="0">
                <a:solidFill>
                  <a:srgbClr val="6A8759"/>
                </a:solidFill>
                <a:latin typeface="Arial"/>
                <a:ea typeface="Microsoft YaHei"/>
                <a:cs typeface="Arial"/>
              </a:rPr>
              <a:t>"</a:t>
            </a:r>
            <a:r>
              <a:rPr lang="ru-RU" altLang="en-US" sz="1100" dirty="0">
                <a:solidFill>
                  <a:srgbClr val="6A8759"/>
                </a:solidFill>
                <a:latin typeface="Arial"/>
                <a:ea typeface="Microsoft YaHei"/>
                <a:cs typeface="Arial"/>
              </a:rPr>
              <a:t>Создание заказа"</a:t>
            </a:r>
            <a:br>
              <a:rPr lang="ru-RU" altLang="en-US" sz="1100" dirty="0"/>
            </a:br>
            <a:r>
              <a:rPr lang="ru-RU" altLang="en-US" sz="1100" dirty="0">
                <a:solidFill>
                  <a:srgbClr val="6A8759"/>
                </a:solidFill>
                <a:latin typeface="Arial"/>
                <a:ea typeface="Microsoft YaHei"/>
                <a:cs typeface="Arial"/>
              </a:rPr>
              <a:t>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method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POST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path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/</a:t>
            </a:r>
            <a:r>
              <a:rPr lang="en-GB" altLang="en-US" sz="1100" dirty="0" err="1">
                <a:latin typeface="Arial"/>
                <a:ea typeface="Microsoft YaHei"/>
                <a:cs typeface="Arial"/>
              </a:rPr>
              <a:t>jsonrpc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/v2/</a:t>
            </a:r>
            <a:r>
              <a:rPr lang="en-GB" altLang="en-US" sz="1100" dirty="0" err="1">
                <a:latin typeface="Arial"/>
                <a:ea typeface="Microsoft YaHei"/>
                <a:cs typeface="Arial"/>
              </a:rPr>
              <a:t>orders.create</a:t>
            </a:r>
          </a:p>
          <a:p>
            <a:endParaRPr lang="en-GB" altLang="en-US" sz="1100"/>
          </a:p>
          <a:p>
            <a:r>
              <a:rPr lang="en-GB" altLang="en-US" sz="1100" dirty="0">
                <a:latin typeface="Arial"/>
                <a:ea typeface="Microsoft YaHei"/>
                <a:cs typeface="Arial"/>
              </a:rPr>
              <a:t>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mocks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  </a:t>
            </a:r>
            <a:r>
              <a:rPr lang="en-GB" altLang="en-US" sz="1100" dirty="0">
                <a:solidFill>
                  <a:srgbClr val="000000"/>
                </a:solidFill>
                <a:latin typeface="Arial"/>
                <a:ea typeface="Microsoft YaHei"/>
                <a:cs typeface="Arial"/>
              </a:rPr>
              <a:t> </a:t>
            </a:r>
            <a:r>
              <a:rPr lang="en-GB" altLang="en-US" sz="1100" dirty="0" err="1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paymentProcessing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strategy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sequence</a:t>
            </a:r>
            <a:endParaRPr lang="ru-RU" altLang="en-US" sz="1100" dirty="0">
              <a:latin typeface="Arial"/>
              <a:ea typeface="Microsoft YaHei"/>
              <a:cs typeface="Arial"/>
            </a:endParaRPr>
          </a:p>
          <a:p>
            <a:r>
              <a:rPr lang="ru-RU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  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sequence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</a:t>
            </a:r>
            <a:endParaRPr lang="ru-RU" altLang="en-US" sz="1100">
              <a:latin typeface="Arial"/>
              <a:ea typeface="Microsoft YaHei"/>
              <a:cs typeface="Arial"/>
            </a:endParaRPr>
          </a:p>
          <a:p>
            <a:r>
              <a:rPr lang="ru-RU" altLang="en-US" sz="1100" dirty="0">
                <a:latin typeface="Arial"/>
                <a:ea typeface="Microsoft YaHei"/>
                <a:cs typeface="Arial"/>
              </a:rPr>
              <a:t>    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-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strategy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</a:t>
            </a:r>
            <a:r>
              <a:rPr lang="en-GB" altLang="en-US" sz="1100" dirty="0" err="1">
                <a:latin typeface="Arial"/>
                <a:ea typeface="Microsoft YaHei"/>
                <a:cs typeface="Arial"/>
              </a:rPr>
              <a:t>uriVary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 </a:t>
            </a:r>
            <a:r>
              <a:rPr lang="en-GB" altLang="en-US" sz="1100" dirty="0" err="1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basePath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/json-</a:t>
            </a:r>
            <a:r>
              <a:rPr lang="en-GB" altLang="en-US" sz="1100" dirty="0" err="1">
                <a:latin typeface="Arial"/>
                <a:ea typeface="Microsoft YaHei"/>
                <a:cs typeface="Arial"/>
              </a:rPr>
              <a:t>rpc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/v3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 </a:t>
            </a:r>
            <a:r>
              <a:rPr lang="en-GB" altLang="en-US" sz="1100" dirty="0" err="1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uris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 </a:t>
            </a:r>
            <a:r>
              <a:rPr lang="en-GB" altLang="en-US" sz="1100" dirty="0" err="1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orders.create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strategy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constant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body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&gt;</a:t>
            </a:r>
          </a:p>
          <a:p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    {…}</a:t>
            </a:r>
          </a:p>
          <a:p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  </a:t>
            </a:r>
            <a:r>
              <a:rPr lang="en-GB" altLang="en-US" sz="1100" dirty="0" err="1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statusCode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200</a:t>
            </a:r>
          </a:p>
          <a:p>
            <a:r>
              <a:rPr lang="ru-RU" altLang="en-US" sz="1100" dirty="0">
                <a:latin typeface="Arial"/>
                <a:ea typeface="Microsoft YaHei"/>
                <a:cs typeface="Arial"/>
              </a:rPr>
              <a:t>    </a:t>
            </a:r>
            <a:r>
              <a:rPr lang="en-US" altLang="en-US" sz="1100" dirty="0">
                <a:latin typeface="Arial"/>
                <a:ea typeface="Microsoft YaHei"/>
                <a:cs typeface="Arial"/>
              </a:rPr>
              <a:t> 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-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strategy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constant</a:t>
            </a:r>
          </a:p>
          <a:p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body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&gt;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 {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     ”status": ”error",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     ”</a:t>
            </a:r>
            <a:r>
              <a:rPr lang="en-GB" altLang="en-US" sz="1100" dirty="0" err="1">
                <a:latin typeface="Arial"/>
                <a:ea typeface="Microsoft YaHei"/>
                <a:cs typeface="Arial"/>
              </a:rPr>
              <a:t>errorCode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": 32884,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     "</a:t>
            </a:r>
            <a:r>
              <a:rPr lang="en-GB" altLang="en-US" sz="1100" dirty="0" err="1">
                <a:latin typeface="Arial"/>
                <a:ea typeface="Microsoft YaHei"/>
                <a:cs typeface="Arial"/>
              </a:rPr>
              <a:t>errorMessage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”: </a:t>
            </a:r>
            <a:r>
              <a:rPr lang="en-US" altLang="en-US" sz="1100" dirty="0">
                <a:latin typeface="Arial"/>
                <a:ea typeface="Microsoft YaHei"/>
                <a:cs typeface="Arial"/>
              </a:rPr>
              <a:t>”Internal error”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     }</a:t>
            </a:r>
          </a:p>
          <a:p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        </a:t>
            </a:r>
            <a:r>
              <a:rPr lang="en-GB" altLang="en-US" sz="1100" dirty="0" err="1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statusCode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500</a:t>
            </a:r>
            <a:br>
              <a:rPr lang="en-GB" altLang="en-US" sz="1100" dirty="0"/>
            </a:b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request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&gt;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 {…}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response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 </a:t>
            </a:r>
            <a:r>
              <a:rPr lang="en-GB" altLang="en-US" sz="1100" dirty="0">
                <a:solidFill>
                  <a:srgbClr val="CC7832"/>
                </a:solidFill>
                <a:latin typeface="Arial"/>
                <a:ea typeface="Microsoft YaHei"/>
                <a:cs typeface="Arial"/>
              </a:rPr>
              <a:t>200</a:t>
            </a:r>
            <a:r>
              <a:rPr lang="en-GB" altLang="en-US" sz="1100" dirty="0">
                <a:latin typeface="Arial"/>
                <a:ea typeface="Microsoft YaHei"/>
                <a:cs typeface="Arial"/>
              </a:rPr>
              <a:t>: &gt;</a:t>
            </a:r>
            <a:br>
              <a:rPr lang="en-GB" altLang="en-US" sz="1100" dirty="0"/>
            </a:br>
            <a:r>
              <a:rPr lang="en-GB" altLang="en-US" sz="1100" dirty="0">
                <a:latin typeface="Arial"/>
                <a:ea typeface="Microsoft YaHei"/>
                <a:cs typeface="Arial"/>
              </a:rPr>
              <a:t>      {…}</a:t>
            </a:r>
            <a:endParaRPr lang="en-US" altLang="en-US" sz="1100">
              <a:latin typeface="Arial"/>
              <a:ea typeface="Microsoft YaHei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A2C839-C62C-41F4-8A84-B6D70294BD51}"/>
              </a:ext>
            </a:extLst>
          </p:cNvPr>
          <p:cNvSpPr/>
          <p:nvPr/>
        </p:nvSpPr>
        <p:spPr>
          <a:xfrm>
            <a:off x="1567337" y="1642787"/>
            <a:ext cx="2609376" cy="33898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RU"/>
          </a:p>
        </p:txBody>
      </p:sp>
      <p:sp>
        <p:nvSpPr>
          <p:cNvPr id="108550" name="Google Shape;180;p29">
            <a:extLst>
              <a:ext uri="{FF2B5EF4-FFF2-40B4-BE49-F238E27FC236}">
                <a16:creationId xmlns:a16="http://schemas.microsoft.com/office/drawing/2014/main" id="{224B93FE-9734-456F-BDA5-C632A1E12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14313"/>
            <a:ext cx="41894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Повторяющиеся запросы в моки</a:t>
            </a:r>
            <a:endParaRPr lang="en-US" altLang="en-US" sz="7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9B3027F-3F4A-483E-8605-99FACD8D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654300"/>
            <a:ext cx="3475038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AutoShape 1">
            <a:extLst>
              <a:ext uri="{FF2B5EF4-FFF2-40B4-BE49-F238E27FC236}">
                <a16:creationId xmlns:a16="http://schemas.microsoft.com/office/drawing/2014/main" id="{8EB134ED-03A3-4E98-9BC7-17ACD7EA0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10595" name="Text Box 3">
            <a:extLst>
              <a:ext uri="{FF2B5EF4-FFF2-40B4-BE49-F238E27FC236}">
                <a16:creationId xmlns:a16="http://schemas.microsoft.com/office/drawing/2014/main" id="{A8B53A4B-D173-4EA7-A556-C62879A83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10596" name="Рисунок 2">
            <a:extLst>
              <a:ext uri="{FF2B5EF4-FFF2-40B4-BE49-F238E27FC236}">
                <a16:creationId xmlns:a16="http://schemas.microsoft.com/office/drawing/2014/main" id="{6B6DC9D4-B046-4660-AC18-7AB49245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Rectangle 6">
            <a:extLst>
              <a:ext uri="{FF2B5EF4-FFF2-40B4-BE49-F238E27FC236}">
                <a16:creationId xmlns:a16="http://schemas.microsoft.com/office/drawing/2014/main" id="{4B3E5283-38A4-4546-ABE8-08184DC6B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8475" y="4656138"/>
            <a:ext cx="804863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RU" sz="1050" dirty="0"/>
              <a:t>workers</a:t>
            </a:r>
            <a:endParaRPr lang="ru-RU" altLang="en-RU" sz="1050" dirty="0"/>
          </a:p>
        </p:txBody>
      </p:sp>
      <p:sp>
        <p:nvSpPr>
          <p:cNvPr id="106502" name="Rectangle 7">
            <a:extLst>
              <a:ext uri="{FF2B5EF4-FFF2-40B4-BE49-F238E27FC236}">
                <a16:creationId xmlns:a16="http://schemas.microsoft.com/office/drawing/2014/main" id="{6E07EE14-3DAB-42FA-B006-BF032F129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600" y="4211638"/>
            <a:ext cx="949325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RU" sz="1050" dirty="0"/>
              <a:t>consumers</a:t>
            </a:r>
            <a:endParaRPr lang="ru-RU" altLang="en-RU" sz="1050" dirty="0"/>
          </a:p>
        </p:txBody>
      </p:sp>
      <p:sp>
        <p:nvSpPr>
          <p:cNvPr id="110599" name="Google Shape;180;p29">
            <a:extLst>
              <a:ext uri="{FF2B5EF4-FFF2-40B4-BE49-F238E27FC236}">
                <a16:creationId xmlns:a16="http://schemas.microsoft.com/office/drawing/2014/main" id="{D5D7CB4A-C223-464A-91BB-D0479DAF4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201613"/>
            <a:ext cx="1638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Consumers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0600" name="Rectangle 19">
            <a:extLst>
              <a:ext uri="{FF2B5EF4-FFF2-40B4-BE49-F238E27FC236}">
                <a16:creationId xmlns:a16="http://schemas.microsoft.com/office/drawing/2014/main" id="{ACA63B09-B73A-4497-9F32-E11F3AEF1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1252538"/>
            <a:ext cx="6121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200"/>
              <a:t>err := </a:t>
            </a:r>
            <a:r>
              <a:rPr lang="en-GB" altLang="en-US" sz="1200">
                <a:solidFill>
                  <a:srgbClr val="805900"/>
                </a:solidFill>
              </a:rPr>
              <a:t>ConsumeEventsMock</a:t>
            </a:r>
            <a:r>
              <a:rPr lang="en-GB" altLang="en-US" sz="1200" i="1">
                <a:solidFill>
                  <a:srgbClr val="9876AA"/>
                </a:solidFill>
              </a:rPr>
              <a:t>(</a:t>
            </a:r>
            <a:br>
              <a:rPr lang="en-GB" altLang="en-US" sz="1200" i="1">
                <a:solidFill>
                  <a:srgbClr val="9876AA"/>
                </a:solidFill>
              </a:rPr>
            </a:br>
            <a:r>
              <a:rPr lang="en-GB" altLang="en-US" sz="1200" i="1">
                <a:solidFill>
                  <a:srgbClr val="9876AA"/>
                </a:solidFill>
              </a:rPr>
              <a:t>   </a:t>
            </a:r>
            <a:r>
              <a:rPr lang="en-GB" altLang="en-US" sz="1200">
                <a:solidFill>
                  <a:srgbClr val="286D73"/>
                </a:solidFill>
              </a:rPr>
              <a:t>models</a:t>
            </a:r>
            <a:r>
              <a:rPr lang="en-GB" altLang="en-US" sz="1200"/>
              <a:t>.</a:t>
            </a:r>
            <a:r>
              <a:rPr lang="en-GB" altLang="en-US" sz="1200" i="1">
                <a:solidFill>
                  <a:srgbClr val="9876AA"/>
                </a:solidFill>
              </a:rPr>
              <a:t>NameStockUpdateV1</a:t>
            </a:r>
            <a:r>
              <a:rPr lang="en-GB" altLang="en-US" sz="1200">
                <a:solidFill>
                  <a:srgbClr val="CC7832"/>
                </a:solidFill>
              </a:rPr>
              <a:t>,</a:t>
            </a:r>
            <a:br>
              <a:rPr lang="en-GB" altLang="en-US" sz="1200">
                <a:solidFill>
                  <a:srgbClr val="CC7832"/>
                </a:solidFill>
              </a:rPr>
            </a:br>
            <a:r>
              <a:rPr lang="en-GB" altLang="en-US" sz="1200">
                <a:solidFill>
                  <a:srgbClr val="CC7832"/>
                </a:solidFill>
              </a:rPr>
              <a:t>   </a:t>
            </a:r>
            <a:r>
              <a:rPr lang="en-GB" altLang="en-US" sz="1200">
                <a:solidFill>
                  <a:srgbClr val="286D73"/>
                </a:solidFill>
              </a:rPr>
              <a:t>models</a:t>
            </a:r>
            <a:r>
              <a:rPr lang="en-GB" altLang="en-US" sz="1200"/>
              <a:t>.</a:t>
            </a:r>
            <a:r>
              <a:rPr lang="en-GB" altLang="en-US" sz="1200" i="1">
                <a:solidFill>
                  <a:srgbClr val="9876AA"/>
                </a:solidFill>
              </a:rPr>
              <a:t>VersionStockUpdateV1</a:t>
            </a:r>
            <a:r>
              <a:rPr lang="en-GB" altLang="en-US" sz="1200">
                <a:solidFill>
                  <a:srgbClr val="CC7832"/>
                </a:solidFill>
              </a:rPr>
              <a:t>,</a:t>
            </a:r>
            <a:br>
              <a:rPr lang="en-GB" altLang="en-US" sz="1200">
                <a:solidFill>
                  <a:srgbClr val="CC7832"/>
                </a:solidFill>
              </a:rPr>
            </a:br>
            <a:r>
              <a:rPr lang="en-GB" altLang="en-US" sz="1200">
                <a:solidFill>
                  <a:srgbClr val="CC7832"/>
                </a:solidFill>
              </a:rPr>
              <a:t>   </a:t>
            </a:r>
            <a:r>
              <a:rPr lang="en-GB" altLang="en-US" sz="1200"/>
              <a:t>quantityUpdateV1Processor</a:t>
            </a:r>
            <a:r>
              <a:rPr lang="en-GB" altLang="en-US" sz="1200" i="1">
                <a:solidFill>
                  <a:srgbClr val="9876AA"/>
                </a:solidFill>
              </a:rPr>
              <a:t>)</a:t>
            </a:r>
            <a:br>
              <a:rPr lang="en-GB" altLang="en-US" sz="1200" i="1">
                <a:solidFill>
                  <a:srgbClr val="9876AA"/>
                </a:solidFill>
              </a:rPr>
            </a:br>
            <a:r>
              <a:rPr lang="en-GB" altLang="en-US" sz="1200">
                <a:solidFill>
                  <a:srgbClr val="C7773E"/>
                </a:solidFill>
              </a:rPr>
              <a:t>if </a:t>
            </a:r>
            <a:r>
              <a:rPr lang="en-GB" altLang="en-US" sz="1200"/>
              <a:t>err != </a:t>
            </a:r>
            <a:r>
              <a:rPr lang="en-GB" altLang="en-US" sz="1200">
                <a:solidFill>
                  <a:srgbClr val="C7773E"/>
                </a:solidFill>
              </a:rPr>
              <a:t>nil </a:t>
            </a:r>
            <a:r>
              <a:rPr lang="en-GB" altLang="en-US" sz="1200" i="1">
                <a:solidFill>
                  <a:srgbClr val="9876AA"/>
                </a:solidFill>
              </a:rPr>
              <a:t>{…}</a:t>
            </a:r>
            <a:br>
              <a:rPr lang="en-GB" altLang="en-US" sz="1200" i="1">
                <a:solidFill>
                  <a:srgbClr val="9876AA"/>
                </a:solidFill>
              </a:rPr>
            </a:br>
            <a:br>
              <a:rPr lang="en-GB" altLang="en-US" sz="1200" i="1">
                <a:solidFill>
                  <a:srgbClr val="9876AA"/>
                </a:solidFill>
              </a:rPr>
            </a:br>
            <a:r>
              <a:rPr lang="en-GB" altLang="en-US" sz="1200"/>
              <a:t>eventMock := &amp;</a:t>
            </a:r>
            <a:r>
              <a:rPr lang="en-GB" altLang="en-US" sz="1200">
                <a:solidFill>
                  <a:srgbClr val="286D73"/>
                </a:solidFill>
              </a:rPr>
              <a:t>Event</a:t>
            </a:r>
            <a:r>
              <a:rPr lang="en-GB" altLang="en-US" sz="1200" i="1">
                <a:solidFill>
                  <a:srgbClr val="9876AA"/>
                </a:solidFill>
              </a:rPr>
              <a:t>{}</a:t>
            </a:r>
            <a:br>
              <a:rPr lang="en-GB" altLang="en-US" sz="1200" i="1">
                <a:solidFill>
                  <a:srgbClr val="9876AA"/>
                </a:solidFill>
              </a:rPr>
            </a:br>
            <a:r>
              <a:rPr lang="en-GB" altLang="en-US" sz="1200"/>
              <a:t>srv.</a:t>
            </a:r>
            <a:r>
              <a:rPr lang="en-GB" altLang="en-US" sz="1200">
                <a:solidFill>
                  <a:srgbClr val="805900"/>
                </a:solidFill>
              </a:rPr>
              <a:t>MustRegisterServiceWithHTTPPost</a:t>
            </a:r>
            <a:r>
              <a:rPr lang="en-GB" altLang="en-US" sz="1200" i="1">
                <a:solidFill>
                  <a:srgbClr val="9876AA"/>
                </a:solidFill>
              </a:rPr>
              <a:t>(</a:t>
            </a:r>
            <a:r>
              <a:rPr lang="en-GB" altLang="en-US" sz="1200"/>
              <a:t>eventMock</a:t>
            </a:r>
            <a:r>
              <a:rPr lang="en-GB" altLang="en-US" sz="1200" i="1">
                <a:solidFill>
                  <a:srgbClr val="9876AA"/>
                </a:solidFill>
              </a:rPr>
              <a:t>)</a:t>
            </a:r>
            <a:endParaRPr lang="en-US" altLang="en-US" sz="1200"/>
          </a:p>
        </p:txBody>
      </p:sp>
      <p:sp>
        <p:nvSpPr>
          <p:cNvPr id="110601" name="Google Shape;180;p29">
            <a:extLst>
              <a:ext uri="{FF2B5EF4-FFF2-40B4-BE49-F238E27FC236}">
                <a16:creationId xmlns:a16="http://schemas.microsoft.com/office/drawing/2014/main" id="{C5AE5570-B313-4FD4-8C17-5CFB15348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0" y="5048250"/>
            <a:ext cx="1581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Proxima Nova" pitchFamily="2" charset="0"/>
                <a:cs typeface="Calibri" panose="020F0502020204030204" pitchFamily="34" charset="0"/>
                <a:sym typeface="Proxima Nova" pitchFamily="2" charset="0"/>
              </a:rPr>
              <a:t>Test runner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Proxima Nova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0602" name="Google Shape;180;p29">
            <a:extLst>
              <a:ext uri="{FF2B5EF4-FFF2-40B4-BE49-F238E27FC236}">
                <a16:creationId xmlns:a16="http://schemas.microsoft.com/office/drawing/2014/main" id="{523BA4D4-F4F7-4724-88AE-F2DAF7415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5021263"/>
            <a:ext cx="8699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Fixtures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0603" name="Google Shape;180;p29">
            <a:extLst>
              <a:ext uri="{FF2B5EF4-FFF2-40B4-BE49-F238E27FC236}">
                <a16:creationId xmlns:a16="http://schemas.microsoft.com/office/drawing/2014/main" id="{8B622EB2-1D11-4A3E-B9A9-577C9C038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5308600"/>
            <a:ext cx="8699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Mocks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0604" name="Google Shape;180;p29">
            <a:extLst>
              <a:ext uri="{FF2B5EF4-FFF2-40B4-BE49-F238E27FC236}">
                <a16:creationId xmlns:a16="http://schemas.microsoft.com/office/drawing/2014/main" id="{BA19E4BE-D3DB-46FA-87B4-2BF180FE1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5597525"/>
            <a:ext cx="14747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Db connection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0605" name="Google Shape;180;p29">
            <a:extLst>
              <a:ext uri="{FF2B5EF4-FFF2-40B4-BE49-F238E27FC236}">
                <a16:creationId xmlns:a16="http://schemas.microsoft.com/office/drawing/2014/main" id="{1AC43BCE-1D1F-42CF-B448-E0A617269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4716463"/>
            <a:ext cx="14747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Test scenario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8ED093BB-641B-4786-928B-810079A712A6}"/>
              </a:ext>
            </a:extLst>
          </p:cNvPr>
          <p:cNvSpPr/>
          <p:nvPr/>
        </p:nvSpPr>
        <p:spPr>
          <a:xfrm>
            <a:off x="3716338" y="5070475"/>
            <a:ext cx="433387" cy="296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Double Brace 41">
            <a:extLst>
              <a:ext uri="{FF2B5EF4-FFF2-40B4-BE49-F238E27FC236}">
                <a16:creationId xmlns:a16="http://schemas.microsoft.com/office/drawing/2014/main" id="{8EB69A00-6D67-4FC8-93AE-BA8E9724474F}"/>
              </a:ext>
            </a:extLst>
          </p:cNvPr>
          <p:cNvSpPr/>
          <p:nvPr/>
        </p:nvSpPr>
        <p:spPr>
          <a:xfrm>
            <a:off x="1368425" y="4427538"/>
            <a:ext cx="2087563" cy="1601787"/>
          </a:xfrm>
          <a:prstGeom prst="bracePair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8" name="Google Shape;180;p29">
            <a:extLst>
              <a:ext uri="{FF2B5EF4-FFF2-40B4-BE49-F238E27FC236}">
                <a16:creationId xmlns:a16="http://schemas.microsoft.com/office/drawing/2014/main" id="{AAFC0713-900B-49AA-A189-99D72C386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4427538"/>
            <a:ext cx="22336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 u="sng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Server + mocks</a:t>
            </a:r>
          </a:p>
          <a:p>
            <a:endParaRPr lang="en-US" altLang="en-US" b="1">
              <a:solidFill>
                <a:srgbClr val="323C4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  <a:p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AutoShape 1">
            <a:extLst>
              <a:ext uri="{FF2B5EF4-FFF2-40B4-BE49-F238E27FC236}">
                <a16:creationId xmlns:a16="http://schemas.microsoft.com/office/drawing/2014/main" id="{4F65561B-328F-4A1E-88F7-A428A3F9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12642" name="Text Box 3">
            <a:extLst>
              <a:ext uri="{FF2B5EF4-FFF2-40B4-BE49-F238E27FC236}">
                <a16:creationId xmlns:a16="http://schemas.microsoft.com/office/drawing/2014/main" id="{DC52DA41-9F52-45A1-8D3F-587F7D426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12643" name="Рисунок 2">
            <a:extLst>
              <a:ext uri="{FF2B5EF4-FFF2-40B4-BE49-F238E27FC236}">
                <a16:creationId xmlns:a16="http://schemas.microsoft.com/office/drawing/2014/main" id="{C409F871-900C-4EC2-A913-67BC4FF5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1">
            <a:extLst>
              <a:ext uri="{FF2B5EF4-FFF2-40B4-BE49-F238E27FC236}">
                <a16:creationId xmlns:a16="http://schemas.microsoft.com/office/drawing/2014/main" id="{4AC7940B-EE98-4B2C-9383-A0F6C7A0A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63" y="1074738"/>
            <a:ext cx="78343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200"/>
              <a:t>ctx</a:t>
            </a:r>
            <a:r>
              <a:rPr lang="en-GB" altLang="en-US" sz="1200">
                <a:solidFill>
                  <a:srgbClr val="CC7832"/>
                </a:solidFill>
              </a:rPr>
              <a:t>, </a:t>
            </a:r>
            <a:r>
              <a:rPr lang="en-GB" altLang="en-US" sz="1200"/>
              <a:t>ebusStop := </a:t>
            </a:r>
            <a:r>
              <a:rPr lang="en-GB" altLang="en-US" sz="1200">
                <a:solidFill>
                  <a:srgbClr val="805900"/>
                </a:solidFill>
              </a:rPr>
              <a:t>context</a:t>
            </a:r>
            <a:r>
              <a:rPr lang="en-GB" altLang="en-US" sz="1200"/>
              <a:t>.</a:t>
            </a:r>
            <a:r>
              <a:rPr lang="en-GB" altLang="en-US" sz="1200">
                <a:solidFill>
                  <a:srgbClr val="805900"/>
                </a:solidFill>
              </a:rPr>
              <a:t>WithCancel</a:t>
            </a:r>
            <a:r>
              <a:rPr lang="en-GB" altLang="en-US" sz="1200" i="1">
                <a:solidFill>
                  <a:srgbClr val="9876AA"/>
                </a:solidFill>
              </a:rPr>
              <a:t>(</a:t>
            </a:r>
            <a:r>
              <a:rPr lang="en-GB" altLang="en-US" sz="1200">
                <a:solidFill>
                  <a:srgbClr val="286D73"/>
                </a:solidFill>
              </a:rPr>
              <a:t>context</a:t>
            </a:r>
            <a:r>
              <a:rPr lang="en-GB" altLang="en-US" sz="1200"/>
              <a:t>.</a:t>
            </a:r>
            <a:r>
              <a:rPr lang="en-GB" altLang="en-US" sz="1200">
                <a:solidFill>
                  <a:srgbClr val="805900"/>
                </a:solidFill>
              </a:rPr>
              <a:t>Background</a:t>
            </a:r>
            <a:r>
              <a:rPr lang="en-GB" altLang="en-US" sz="1200" i="1">
                <a:solidFill>
                  <a:srgbClr val="9876AA"/>
                </a:solidFill>
              </a:rPr>
              <a:t>())</a:t>
            </a:r>
            <a:br>
              <a:rPr lang="en-GB" altLang="en-US" sz="1200" i="1">
                <a:solidFill>
                  <a:srgbClr val="9876AA"/>
                </a:solidFill>
              </a:rPr>
            </a:br>
            <a:br>
              <a:rPr lang="en-GB" altLang="en-US" sz="1200" i="1">
                <a:solidFill>
                  <a:srgbClr val="9876AA"/>
                </a:solidFill>
              </a:rPr>
            </a:br>
            <a:r>
              <a:rPr lang="en-GB" altLang="en-US" sz="1200"/>
              <a:t>busService := </a:t>
            </a:r>
            <a:r>
              <a:rPr lang="en-GB" altLang="en-US" sz="1200">
                <a:solidFill>
                  <a:srgbClr val="286D73"/>
                </a:solidFill>
              </a:rPr>
              <a:t>bstream</a:t>
            </a:r>
            <a:r>
              <a:rPr lang="en-GB" altLang="en-US" sz="1200"/>
              <a:t>.</a:t>
            </a:r>
            <a:r>
              <a:rPr lang="en-GB" altLang="en-US" sz="1200">
                <a:solidFill>
                  <a:srgbClr val="805900"/>
                </a:solidFill>
              </a:rPr>
              <a:t>NewBusService</a:t>
            </a:r>
            <a:r>
              <a:rPr lang="en-GB" altLang="en-US" sz="1200" i="1">
                <a:solidFill>
                  <a:srgbClr val="9876AA"/>
                </a:solidFill>
              </a:rPr>
              <a:t>(</a:t>
            </a:r>
            <a:br>
              <a:rPr lang="en-GB" altLang="en-US" sz="1200">
                <a:solidFill>
                  <a:srgbClr val="CC7832"/>
                </a:solidFill>
              </a:rPr>
            </a:br>
            <a:r>
              <a:rPr lang="en-GB" altLang="en-US" sz="1200">
                <a:solidFill>
                  <a:srgbClr val="CC7832"/>
                </a:solidFill>
              </a:rPr>
              <a:t>   </a:t>
            </a:r>
            <a:r>
              <a:rPr lang="en-GB" altLang="en-US" sz="1200">
                <a:solidFill>
                  <a:srgbClr val="286D73"/>
                </a:solidFill>
              </a:rPr>
              <a:t>bstream</a:t>
            </a:r>
            <a:r>
              <a:rPr lang="en-GB" altLang="en-US" sz="1200"/>
              <a:t>.</a:t>
            </a:r>
            <a:r>
              <a:rPr lang="en-GB" altLang="en-US" sz="1200">
                <a:solidFill>
                  <a:srgbClr val="805900"/>
                </a:solidFill>
              </a:rPr>
              <a:t>NewBoxStorage</a:t>
            </a:r>
            <a:r>
              <a:rPr lang="en-GB" altLang="en-US" sz="1200" i="1">
                <a:solidFill>
                  <a:srgbClr val="9876AA"/>
                </a:solidFill>
              </a:rPr>
              <a:t>(</a:t>
            </a:r>
            <a:r>
              <a:rPr lang="en-GB" altLang="en-US" sz="1200"/>
              <a:t>envCfg.BusStreamBatchSize</a:t>
            </a:r>
            <a:r>
              <a:rPr lang="en-GB" altLang="en-US" sz="1200">
                <a:solidFill>
                  <a:srgbClr val="CC7832"/>
                </a:solidFill>
              </a:rPr>
              <a:t>, </a:t>
            </a:r>
            <a:r>
              <a:rPr lang="en-GB" altLang="en-US" sz="1200"/>
              <a:t>storageManager</a:t>
            </a:r>
            <a:r>
              <a:rPr lang="en-GB" altLang="en-US" sz="1200" i="1">
                <a:solidFill>
                  <a:srgbClr val="9876AA"/>
                </a:solidFill>
              </a:rPr>
              <a:t>)</a:t>
            </a:r>
            <a:r>
              <a:rPr lang="en-GB" altLang="en-US" sz="1200">
                <a:solidFill>
                  <a:srgbClr val="CC7832"/>
                </a:solidFill>
              </a:rPr>
              <a:t>,</a:t>
            </a:r>
            <a:br>
              <a:rPr lang="en-GB" altLang="en-US" sz="1200">
                <a:solidFill>
                  <a:srgbClr val="CC7832"/>
                </a:solidFill>
              </a:rPr>
            </a:br>
            <a:r>
              <a:rPr lang="en-GB" altLang="en-US" sz="1200">
                <a:solidFill>
                  <a:srgbClr val="CC7832"/>
                </a:solidFill>
              </a:rPr>
              <a:t>   </a:t>
            </a:r>
            <a:r>
              <a:rPr lang="en-GB" altLang="en-US" sz="1200"/>
              <a:t>envCfg.BusStreamTimeout</a:t>
            </a:r>
            <a:r>
              <a:rPr lang="en-GB" altLang="en-US" sz="1200">
                <a:solidFill>
                  <a:srgbClr val="CC7832"/>
                </a:solidFill>
              </a:rPr>
              <a:t>,</a:t>
            </a:r>
            <a:br>
              <a:rPr lang="en-GB" altLang="en-US" sz="1200">
                <a:solidFill>
                  <a:srgbClr val="CC7832"/>
                </a:solidFill>
              </a:rPr>
            </a:br>
            <a:r>
              <a:rPr lang="en-GB" altLang="en-US" sz="1200">
                <a:solidFill>
                  <a:srgbClr val="CC7832"/>
                </a:solidFill>
              </a:rPr>
              <a:t>   </a:t>
            </a:r>
            <a:r>
              <a:rPr lang="en-GB" altLang="en-US" sz="1200">
                <a:solidFill>
                  <a:srgbClr val="286D73"/>
                </a:solidFill>
              </a:rPr>
              <a:t>bstream</a:t>
            </a:r>
            <a:r>
              <a:rPr lang="en-GB" altLang="en-US" sz="1200"/>
              <a:t>.</a:t>
            </a:r>
            <a:r>
              <a:rPr lang="en-GB" altLang="en-US" sz="1200">
                <a:solidFill>
                  <a:srgbClr val="805900"/>
                </a:solidFill>
              </a:rPr>
              <a:t>RepeaterTimeWithDelay</a:t>
            </a:r>
            <a:r>
              <a:rPr lang="en-GB" altLang="en-US" sz="1200" i="1">
                <a:solidFill>
                  <a:srgbClr val="9876AA"/>
                </a:solidFill>
              </a:rPr>
              <a:t>(</a:t>
            </a:r>
            <a:r>
              <a:rPr lang="en-GB" altLang="en-US" sz="1200"/>
              <a:t>envCfg.BusStreamMessageTTL</a:t>
            </a:r>
            <a:r>
              <a:rPr lang="en-GB" altLang="en-US" sz="1200">
                <a:solidFill>
                  <a:srgbClr val="CC7832"/>
                </a:solidFill>
              </a:rPr>
              <a:t>, </a:t>
            </a:r>
            <a:r>
              <a:rPr lang="en-GB" altLang="en-US" sz="1200"/>
              <a:t>envCfg.BusStreamMessageAttempts</a:t>
            </a:r>
            <a:r>
              <a:rPr lang="en-GB" altLang="en-US" sz="1200" i="1">
                <a:solidFill>
                  <a:srgbClr val="9876AA"/>
                </a:solidFill>
              </a:rPr>
              <a:t>)</a:t>
            </a:r>
            <a:r>
              <a:rPr lang="en-GB" altLang="en-US" sz="1200">
                <a:solidFill>
                  <a:srgbClr val="CC7832"/>
                </a:solidFill>
              </a:rPr>
              <a:t>,</a:t>
            </a:r>
            <a:br>
              <a:rPr lang="en-GB" altLang="en-US" sz="1200">
                <a:solidFill>
                  <a:srgbClr val="CC7832"/>
                </a:solidFill>
              </a:rPr>
            </a:br>
            <a:r>
              <a:rPr lang="en-GB" altLang="en-US" sz="1200">
                <a:solidFill>
                  <a:srgbClr val="CC7832"/>
                </a:solidFill>
              </a:rPr>
              <a:t>   </a:t>
            </a:r>
            <a:r>
              <a:rPr lang="en-GB" altLang="en-US" sz="1200"/>
              <a:t>envCfg.EventBusEnabled</a:t>
            </a:r>
            <a:r>
              <a:rPr lang="en-GB" altLang="en-US" sz="1200">
                <a:solidFill>
                  <a:srgbClr val="CC7832"/>
                </a:solidFill>
              </a:rPr>
              <a:t>,</a:t>
            </a:r>
            <a:br>
              <a:rPr lang="en-GB" altLang="en-US" sz="1200">
                <a:solidFill>
                  <a:srgbClr val="CC7832"/>
                </a:solidFill>
              </a:rPr>
            </a:br>
            <a:r>
              <a:rPr lang="en-GB" altLang="en-US" sz="1200" i="1">
                <a:solidFill>
                  <a:srgbClr val="9876AA"/>
                </a:solidFill>
              </a:rPr>
              <a:t>)</a:t>
            </a:r>
            <a:br>
              <a:rPr lang="en-GB" altLang="en-US" sz="1200" i="1">
                <a:solidFill>
                  <a:srgbClr val="9876AA"/>
                </a:solidFill>
              </a:rPr>
            </a:br>
            <a:br>
              <a:rPr lang="en-GB" altLang="en-US" sz="1200" i="1">
                <a:solidFill>
                  <a:srgbClr val="9876AA"/>
                </a:solidFill>
              </a:rPr>
            </a:br>
            <a:r>
              <a:rPr lang="en-GB" altLang="en-US" sz="1200">
                <a:solidFill>
                  <a:srgbClr val="C7773E"/>
                </a:solidFill>
              </a:rPr>
              <a:t>go </a:t>
            </a:r>
            <a:r>
              <a:rPr lang="en-GB" altLang="en-US" sz="1200"/>
              <a:t>busService.</a:t>
            </a:r>
            <a:r>
              <a:rPr lang="en-GB" altLang="en-US" sz="1200">
                <a:solidFill>
                  <a:srgbClr val="805900"/>
                </a:solidFill>
              </a:rPr>
              <a:t>Run</a:t>
            </a:r>
            <a:r>
              <a:rPr lang="en-GB" altLang="en-US" sz="1200" i="1">
                <a:solidFill>
                  <a:srgbClr val="9876AA"/>
                </a:solidFill>
              </a:rPr>
              <a:t>()</a:t>
            </a:r>
            <a:br>
              <a:rPr lang="en-GB" altLang="en-US" sz="1200" i="1">
                <a:solidFill>
                  <a:srgbClr val="9876AA"/>
                </a:solidFill>
              </a:rPr>
            </a:br>
            <a:br>
              <a:rPr lang="en-GB" altLang="en-US" sz="1200" i="1">
                <a:solidFill>
                  <a:srgbClr val="9876AA"/>
                </a:solidFill>
              </a:rPr>
            </a:br>
            <a:r>
              <a:rPr lang="en-GB" altLang="en-US" sz="1200">
                <a:solidFill>
                  <a:srgbClr val="C7773E"/>
                </a:solidFill>
              </a:rPr>
              <a:t>return </a:t>
            </a:r>
            <a:r>
              <a:rPr lang="en-GB" altLang="en-US" sz="1200">
                <a:solidFill>
                  <a:srgbClr val="286D73"/>
                </a:solidFill>
              </a:rPr>
              <a:t>httptest</a:t>
            </a:r>
            <a:r>
              <a:rPr lang="en-GB" altLang="en-US" sz="1200"/>
              <a:t>.</a:t>
            </a:r>
            <a:r>
              <a:rPr lang="en-GB" altLang="en-US" sz="1200">
                <a:solidFill>
                  <a:srgbClr val="805900"/>
                </a:solidFill>
              </a:rPr>
              <a:t>NewServer</a:t>
            </a:r>
            <a:r>
              <a:rPr lang="en-GB" altLang="en-US" sz="1200" i="1">
                <a:solidFill>
                  <a:srgbClr val="9876AA"/>
                </a:solidFill>
              </a:rPr>
              <a:t>(</a:t>
            </a:r>
            <a:r>
              <a:rPr lang="en-GB" altLang="en-US" sz="1200"/>
              <a:t>srv</a:t>
            </a:r>
            <a:r>
              <a:rPr lang="en-GB" altLang="en-US" sz="1200" i="1">
                <a:solidFill>
                  <a:srgbClr val="9876AA"/>
                </a:solidFill>
              </a:rPr>
              <a:t>)</a:t>
            </a:r>
            <a:r>
              <a:rPr lang="en-GB" altLang="en-US" sz="1200">
                <a:solidFill>
                  <a:srgbClr val="CC7832"/>
                </a:solidFill>
              </a:rPr>
              <a:t>, </a:t>
            </a:r>
            <a:r>
              <a:rPr lang="en-GB" altLang="en-US" sz="1200"/>
              <a:t>ebusStop</a:t>
            </a:r>
            <a:r>
              <a:rPr lang="en-GB" altLang="en-US" sz="1200">
                <a:solidFill>
                  <a:srgbClr val="CC7832"/>
                </a:solidFill>
              </a:rPr>
              <a:t>, </a:t>
            </a:r>
            <a:r>
              <a:rPr lang="en-GB" altLang="en-US" sz="1200">
                <a:solidFill>
                  <a:srgbClr val="C7773E"/>
                </a:solidFill>
              </a:rPr>
              <a:t>nil</a:t>
            </a:r>
            <a:endParaRPr lang="en-US" altLang="en-US" sz="1200"/>
          </a:p>
        </p:txBody>
      </p:sp>
      <p:sp>
        <p:nvSpPr>
          <p:cNvPr id="112645" name="Google Shape;180;p29">
            <a:extLst>
              <a:ext uri="{FF2B5EF4-FFF2-40B4-BE49-F238E27FC236}">
                <a16:creationId xmlns:a16="http://schemas.microsoft.com/office/drawing/2014/main" id="{8DBACECF-BB7F-4A3A-A40E-B7953BA9F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233363"/>
            <a:ext cx="1638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sz="24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Workers</a:t>
            </a:r>
            <a:endParaRPr lang="en-US" altLang="en-US" sz="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2646" name="Google Shape;180;p29">
            <a:extLst>
              <a:ext uri="{FF2B5EF4-FFF2-40B4-BE49-F238E27FC236}">
                <a16:creationId xmlns:a16="http://schemas.microsoft.com/office/drawing/2014/main" id="{1BDBFF68-BD82-4646-A0DF-FC4C5ECE1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0" y="5048250"/>
            <a:ext cx="1581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Proxima Nova" pitchFamily="2" charset="0"/>
                <a:cs typeface="Calibri" panose="020F0502020204030204" pitchFamily="34" charset="0"/>
                <a:sym typeface="Proxima Nova" pitchFamily="2" charset="0"/>
              </a:rPr>
              <a:t>Test runner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Proxima Nova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2647" name="Google Shape;180;p29">
            <a:extLst>
              <a:ext uri="{FF2B5EF4-FFF2-40B4-BE49-F238E27FC236}">
                <a16:creationId xmlns:a16="http://schemas.microsoft.com/office/drawing/2014/main" id="{68F27561-E986-4E33-A2E8-5E9EE3E4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5021263"/>
            <a:ext cx="8699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Fixtures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2648" name="Google Shape;180;p29">
            <a:extLst>
              <a:ext uri="{FF2B5EF4-FFF2-40B4-BE49-F238E27FC236}">
                <a16:creationId xmlns:a16="http://schemas.microsoft.com/office/drawing/2014/main" id="{5193ED4A-1F1D-4BD6-8B90-6CEC1C101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5308600"/>
            <a:ext cx="8699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Mocks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2649" name="Google Shape;180;p29">
            <a:extLst>
              <a:ext uri="{FF2B5EF4-FFF2-40B4-BE49-F238E27FC236}">
                <a16:creationId xmlns:a16="http://schemas.microsoft.com/office/drawing/2014/main" id="{840B2B45-434B-47BE-93AB-E98F6B79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5597525"/>
            <a:ext cx="14747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Db connection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2650" name="Google Shape;180;p29">
            <a:extLst>
              <a:ext uri="{FF2B5EF4-FFF2-40B4-BE49-F238E27FC236}">
                <a16:creationId xmlns:a16="http://schemas.microsoft.com/office/drawing/2014/main" id="{DADA1E45-7E9A-403F-9334-931EE1399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4716463"/>
            <a:ext cx="14747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Test scenario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7D400594-5C4F-4EBE-95DE-54C9BE705B9B}"/>
              </a:ext>
            </a:extLst>
          </p:cNvPr>
          <p:cNvSpPr/>
          <p:nvPr/>
        </p:nvSpPr>
        <p:spPr>
          <a:xfrm>
            <a:off x="3716338" y="5070475"/>
            <a:ext cx="433387" cy="296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Double Brace 32">
            <a:extLst>
              <a:ext uri="{FF2B5EF4-FFF2-40B4-BE49-F238E27FC236}">
                <a16:creationId xmlns:a16="http://schemas.microsoft.com/office/drawing/2014/main" id="{2D51BC4B-B5AA-4401-9D24-0AA93F8EBDC3}"/>
              </a:ext>
            </a:extLst>
          </p:cNvPr>
          <p:cNvSpPr/>
          <p:nvPr/>
        </p:nvSpPr>
        <p:spPr>
          <a:xfrm>
            <a:off x="1368425" y="4427538"/>
            <a:ext cx="2282825" cy="1601787"/>
          </a:xfrm>
          <a:prstGeom prst="bracePair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53" name="Google Shape;180;p29">
            <a:extLst>
              <a:ext uri="{FF2B5EF4-FFF2-40B4-BE49-F238E27FC236}">
                <a16:creationId xmlns:a16="http://schemas.microsoft.com/office/drawing/2014/main" id="{B451FF9E-70FB-4C9D-A537-E8B6327D3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4427538"/>
            <a:ext cx="22336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en-US" altLang="en-US" b="1" u="sng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Server + stop func</a:t>
            </a:r>
          </a:p>
          <a:p>
            <a:endParaRPr lang="en-US" altLang="en-US" b="1">
              <a:solidFill>
                <a:srgbClr val="323C4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  <a:p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12654" name="Picture 3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ACF80C3-212C-48B7-BF89-51A23B1D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654300"/>
            <a:ext cx="3475038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6">
            <a:extLst>
              <a:ext uri="{FF2B5EF4-FFF2-40B4-BE49-F238E27FC236}">
                <a16:creationId xmlns:a16="http://schemas.microsoft.com/office/drawing/2014/main" id="{9A08C440-C8AC-4D15-A3A0-B4CFE379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8475" y="4656138"/>
            <a:ext cx="804863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RU" sz="1050" dirty="0"/>
              <a:t>workers</a:t>
            </a:r>
            <a:endParaRPr lang="ru-RU" altLang="en-RU" sz="1050" dirty="0"/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7E306FE5-0AF7-4031-9FD5-613BD0EEF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600" y="4211638"/>
            <a:ext cx="949325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RU" sz="1050" dirty="0"/>
              <a:t>consumers</a:t>
            </a:r>
            <a:endParaRPr lang="ru-RU" altLang="en-RU" sz="105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1">
            <a:extLst>
              <a:ext uri="{FF2B5EF4-FFF2-40B4-BE49-F238E27FC236}">
                <a16:creationId xmlns:a16="http://schemas.microsoft.com/office/drawing/2014/main" id="{09723260-543A-4142-8781-2E38E77FC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2530" name="Рисунок 2">
            <a:extLst>
              <a:ext uri="{FF2B5EF4-FFF2-40B4-BE49-F238E27FC236}">
                <a16:creationId xmlns:a16="http://schemas.microsoft.com/office/drawing/2014/main" id="{97C8D2AD-0DAB-474A-BB92-5907B5C8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3">
            <a:extLst>
              <a:ext uri="{FF2B5EF4-FFF2-40B4-BE49-F238E27FC236}">
                <a16:creationId xmlns:a16="http://schemas.microsoft.com/office/drawing/2014/main" id="{33C873D4-3AB9-4BC6-B318-5A43BDDD3D89}"/>
              </a:ext>
            </a:extLst>
          </p:cNvPr>
          <p:cNvGrpSpPr>
            <a:grpSpLocks/>
          </p:cNvGrpSpPr>
          <p:nvPr/>
        </p:nvGrpSpPr>
        <p:grpSpPr bwMode="auto">
          <a:xfrm>
            <a:off x="2376488" y="1458913"/>
            <a:ext cx="4970462" cy="3998912"/>
            <a:chOff x="2376016" y="1458913"/>
            <a:chExt cx="4970498" cy="3999379"/>
          </a:xfrm>
        </p:grpSpPr>
        <p:pic>
          <p:nvPicPr>
            <p:cNvPr id="5" name="Diagram 4">
              <a:extLst>
                <a:ext uri="{FF2B5EF4-FFF2-40B4-BE49-F238E27FC236}">
                  <a16:creationId xmlns:a16="http://schemas.microsoft.com/office/drawing/2014/main" id="{E66BD07A-69B5-4067-BCB9-EC96A315F8D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68500"/>
              <a:ext cx="5003800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171;p28">
              <a:extLst>
                <a:ext uri="{FF2B5EF4-FFF2-40B4-BE49-F238E27FC236}">
                  <a16:creationId xmlns:a16="http://schemas.microsoft.com/office/drawing/2014/main" id="{245920AF-A974-476D-BD1F-D68BCB95C794}"/>
                </a:ext>
              </a:extLst>
            </p:cNvPr>
            <p:cNvSpPr/>
            <p:nvPr/>
          </p:nvSpPr>
          <p:spPr>
            <a:xfrm>
              <a:off x="3711113" y="1458913"/>
              <a:ext cx="2354280" cy="917682"/>
            </a:xfrm>
            <a:prstGeom prst="cloud">
              <a:avLst/>
            </a:prstGeom>
            <a:solidFill>
              <a:schemeClr val="bg1">
                <a:alpha val="89000"/>
              </a:scheme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Manual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532" name="Google Shape;149;p27">
            <a:extLst>
              <a:ext uri="{FF2B5EF4-FFF2-40B4-BE49-F238E27FC236}">
                <a16:creationId xmlns:a16="http://schemas.microsoft.com/office/drawing/2014/main" id="{906C2D6A-14AB-4A79-9D58-AD3887A0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173038"/>
            <a:ext cx="20097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Монолит</a:t>
            </a:r>
            <a:endParaRPr lang="ru-RU" altLang="en-US" sz="3900" b="1">
              <a:latin typeface="Calibri" panose="020F0502020204030204" pitchFamily="34" charset="0"/>
              <a:sym typeface="Proxima Nova" pitchFamily="2" charset="0"/>
            </a:endParaRPr>
          </a:p>
        </p:txBody>
      </p:sp>
      <p:sp>
        <p:nvSpPr>
          <p:cNvPr id="22533" name="Text Box 3">
            <a:extLst>
              <a:ext uri="{FF2B5EF4-FFF2-40B4-BE49-F238E27FC236}">
                <a16:creationId xmlns:a16="http://schemas.microsoft.com/office/drawing/2014/main" id="{B401F58F-FFBF-493C-A3F8-C0BE9D28F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AutoShape 1">
            <a:extLst>
              <a:ext uri="{FF2B5EF4-FFF2-40B4-BE49-F238E27FC236}">
                <a16:creationId xmlns:a16="http://schemas.microsoft.com/office/drawing/2014/main" id="{93DD9C2F-4E75-43B4-A562-0E5293900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14690" name="Text Box 3">
            <a:extLst>
              <a:ext uri="{FF2B5EF4-FFF2-40B4-BE49-F238E27FC236}">
                <a16:creationId xmlns:a16="http://schemas.microsoft.com/office/drawing/2014/main" id="{7C3195AE-C357-4ECD-9A3E-5630004C9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14691" name="Рисунок 2">
            <a:extLst>
              <a:ext uri="{FF2B5EF4-FFF2-40B4-BE49-F238E27FC236}">
                <a16:creationId xmlns:a16="http://schemas.microsoft.com/office/drawing/2014/main" id="{3E9F7D8D-E7D3-4726-B97D-7552718D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Google Shape;149;p27">
            <a:extLst>
              <a:ext uri="{FF2B5EF4-FFF2-40B4-BE49-F238E27FC236}">
                <a16:creationId xmlns:a16="http://schemas.microsoft.com/office/drawing/2014/main" id="{D19EAC94-1833-4486-BAB5-9C50F0294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250825"/>
            <a:ext cx="21209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Планы</a:t>
            </a:r>
            <a:endParaRPr lang="en-US" altLang="en-US" sz="8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4693" name="Google Shape;151;p27">
            <a:extLst>
              <a:ext uri="{FF2B5EF4-FFF2-40B4-BE49-F238E27FC236}">
                <a16:creationId xmlns:a16="http://schemas.microsoft.com/office/drawing/2014/main" id="{E1654622-B812-4FF9-98AA-9791E17D5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1474788"/>
            <a:ext cx="7391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en-US" sz="2800">
                <a:latin typeface="Calibri" panose="020F0502020204030204" pitchFamily="34" charset="0"/>
                <a:sym typeface="Calibri" panose="020F0502020204030204" pitchFamily="34" charset="0"/>
              </a:rPr>
              <a:t>Поддержка </a:t>
            </a:r>
            <a:r>
              <a:rPr lang="en-US" altLang="en-US" sz="2800">
                <a:latin typeface="Calibri" panose="020F0502020204030204" pitchFamily="34" charset="0"/>
                <a:sym typeface="Calibri" panose="020F0502020204030204" pitchFamily="34" charset="0"/>
              </a:rPr>
              <a:t>XML</a:t>
            </a:r>
            <a:endParaRPr lang="ru-RU" altLang="en-US" sz="2800"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2800">
                <a:latin typeface="Calibri" panose="020F0502020204030204" pitchFamily="34" charset="0"/>
                <a:sym typeface="Calibri" panose="020F0502020204030204" pitchFamily="34" charset="0"/>
              </a:rPr>
              <a:t>Проверка отдельного поля по </a:t>
            </a:r>
            <a:r>
              <a:rPr lang="en-GB" altLang="en-US" sz="2800">
                <a:latin typeface="Calibri" panose="020F0502020204030204" pitchFamily="34" charset="0"/>
                <a:sym typeface="Calibri" panose="020F0502020204030204" pitchFamily="34" charset="0"/>
              </a:rPr>
              <a:t>json</a:t>
            </a:r>
            <a:endParaRPr lang="ru-RU" altLang="en-US" sz="28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2800"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2800"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2800"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4694" name="Rectangle 1">
            <a:extLst>
              <a:ext uri="{FF2B5EF4-FFF2-40B4-BE49-F238E27FC236}">
                <a16:creationId xmlns:a16="http://schemas.microsoft.com/office/drawing/2014/main" id="{3C02A136-A768-4529-A8EE-290852BC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419475"/>
            <a:ext cx="561657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/>
              <a:t>{</a:t>
            </a:r>
          </a:p>
          <a:p>
            <a:r>
              <a:rPr lang="en-US" altLang="en-US" sz="1400"/>
              <a:t>  "jsonrpc": "2.0",</a:t>
            </a:r>
          </a:p>
          <a:p>
            <a:r>
              <a:rPr lang="en-US" altLang="en-US" sz="1400"/>
              <a:t>  "method": "events.produce",</a:t>
            </a:r>
          </a:p>
          <a:p>
            <a:r>
              <a:rPr lang="en-US" altLang="en-US" sz="1400"/>
              <a:t>  "params": {</a:t>
            </a:r>
          </a:p>
          <a:p>
            <a:r>
              <a:rPr lang="en-US" altLang="en-US" sz="1400"/>
              <a:t>    "name": "order.update",</a:t>
            </a:r>
          </a:p>
          <a:p>
            <a:r>
              <a:rPr lang="en-US" altLang="en-US" sz="1400"/>
              <a:t>    "version": "1",</a:t>
            </a:r>
          </a:p>
          <a:p>
            <a:r>
              <a:rPr lang="en-US" altLang="en-US" sz="1400"/>
              <a:t>    "event": </a:t>
            </a:r>
            <a:r>
              <a:rPr lang="en-US" altLang="en-US" sz="1400">
                <a:solidFill>
                  <a:srgbClr val="00B050"/>
                </a:solidFill>
              </a:rPr>
              <a:t>"{\u0022occurred_at\u0022:\u00222019-01-01T00:00:00.000+03:00\u0022,\u0022type\u0022:\u0022data\u0022,\u0022data\u0022:{...}}}"</a:t>
            </a:r>
            <a:r>
              <a:rPr lang="en-US" altLang="en-US" sz="1400"/>
              <a:t>,</a:t>
            </a:r>
          </a:p>
          <a:p>
            <a:r>
              <a:rPr lang="en-US" altLang="en-US" sz="1400"/>
              <a:t>    "groupId": "test"</a:t>
            </a:r>
          </a:p>
          <a:p>
            <a:r>
              <a:rPr lang="en-US" altLang="en-US" sz="1400"/>
              <a:t>  },</a:t>
            </a:r>
          </a:p>
          <a:p>
            <a:r>
              <a:rPr lang="en-US" altLang="en-US" sz="1400"/>
              <a:t>  "id": "9dc810f0-969a-4bfa-bffa-6b7c3bd8810b"</a:t>
            </a:r>
          </a:p>
          <a:p>
            <a:r>
              <a:rPr lang="en-US" altLang="en-US" sz="1400"/>
              <a:t>}</a:t>
            </a:r>
          </a:p>
        </p:txBody>
      </p:sp>
      <p:pic>
        <p:nvPicPr>
          <p:cNvPr id="114695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D4617EA-16E3-47E7-896A-1F7C692E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3068638"/>
            <a:ext cx="3311525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AutoShape 1">
            <a:extLst>
              <a:ext uri="{FF2B5EF4-FFF2-40B4-BE49-F238E27FC236}">
                <a16:creationId xmlns:a16="http://schemas.microsoft.com/office/drawing/2014/main" id="{6BA53E5D-F988-421C-BAEA-64D01AD6C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16738" name="Text Box 3">
            <a:extLst>
              <a:ext uri="{FF2B5EF4-FFF2-40B4-BE49-F238E27FC236}">
                <a16:creationId xmlns:a16="http://schemas.microsoft.com/office/drawing/2014/main" id="{61B69B47-DD0E-4E2A-9B5D-453DAC2F5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16739" name="Рисунок 2">
            <a:extLst>
              <a:ext uri="{FF2B5EF4-FFF2-40B4-BE49-F238E27FC236}">
                <a16:creationId xmlns:a16="http://schemas.microsoft.com/office/drawing/2014/main" id="{6BAFA123-B28A-44DB-8467-012BC53F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Google Shape;149;p27">
            <a:extLst>
              <a:ext uri="{FF2B5EF4-FFF2-40B4-BE49-F238E27FC236}">
                <a16:creationId xmlns:a16="http://schemas.microsoft.com/office/drawing/2014/main" id="{B7D50C64-6A19-4294-9A7A-BCE4B0DFF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250825"/>
            <a:ext cx="3632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en-US" sz="3600" b="1">
                <a:latin typeface="Calibri" panose="020F0502020204030204" pitchFamily="34" charset="0"/>
                <a:sym typeface="Proxima Nova" pitchFamily="2" charset="0"/>
              </a:rPr>
              <a:t>Итоги</a:t>
            </a:r>
            <a:endParaRPr lang="en-US" altLang="en-US" sz="8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6741" name="Google Shape;151;p27">
            <a:extLst>
              <a:ext uri="{FF2B5EF4-FFF2-40B4-BE49-F238E27FC236}">
                <a16:creationId xmlns:a16="http://schemas.microsoft.com/office/drawing/2014/main" id="{6B1238E3-60EE-4B6B-A4EA-FD04BC180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1331913"/>
            <a:ext cx="84963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ru-RU" altLang="en-US" sz="2400"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2400">
                <a:latin typeface="Calibri" panose="020F0502020204030204" pitchFamily="34" charset="0"/>
                <a:sym typeface="Calibri" panose="020F0502020204030204" pitchFamily="34" charset="0"/>
              </a:rPr>
              <a:t>Не боимся писать функциональные автотесты на </a:t>
            </a:r>
            <a:r>
              <a:rPr lang="en-US" altLang="en-US" sz="2400">
                <a:latin typeface="Calibri" panose="020F0502020204030204" pitchFamily="34" charset="0"/>
                <a:sym typeface="Calibri" panose="020F0502020204030204" pitchFamily="34" charset="0"/>
              </a:rPr>
              <a:t>Go</a:t>
            </a: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2400">
                <a:latin typeface="Calibri" panose="020F0502020204030204" pitchFamily="34" charset="0"/>
                <a:sym typeface="Calibri" panose="020F0502020204030204" pitchFamily="34" charset="0"/>
              </a:rPr>
              <a:t>Покрыли все микросервисы автотестами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24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Продолжаем развивать 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Gonkey</a:t>
            </a:r>
          </a:p>
        </p:txBody>
      </p:sp>
      <p:pic>
        <p:nvPicPr>
          <p:cNvPr id="116742" name="Picture 2" descr="A picture containing toy, clock&#10;&#10;Description automatically generated">
            <a:extLst>
              <a:ext uri="{FF2B5EF4-FFF2-40B4-BE49-F238E27FC236}">
                <a16:creationId xmlns:a16="http://schemas.microsoft.com/office/drawing/2014/main" id="{96B06F05-5135-4CF8-B455-395CD8CA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973388"/>
            <a:ext cx="424815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AutoShape 1">
            <a:extLst>
              <a:ext uri="{FF2B5EF4-FFF2-40B4-BE49-F238E27FC236}">
                <a16:creationId xmlns:a16="http://schemas.microsoft.com/office/drawing/2014/main" id="{13F9ECC6-33F4-4B0F-B932-A6FB88E76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18786" name="Text Box 3">
            <a:extLst>
              <a:ext uri="{FF2B5EF4-FFF2-40B4-BE49-F238E27FC236}">
                <a16:creationId xmlns:a16="http://schemas.microsoft.com/office/drawing/2014/main" id="{6CD1B110-40CD-4CED-8A46-A627DF7F4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118787" name="Рисунок 2">
            <a:extLst>
              <a:ext uri="{FF2B5EF4-FFF2-40B4-BE49-F238E27FC236}">
                <a16:creationId xmlns:a16="http://schemas.microsoft.com/office/drawing/2014/main" id="{E5EBF095-B13A-4158-B882-EE9793B2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51;p27">
            <a:extLst>
              <a:ext uri="{FF2B5EF4-FFF2-40B4-BE49-F238E27FC236}">
                <a16:creationId xmlns:a16="http://schemas.microsoft.com/office/drawing/2014/main" id="{0B87E334-2184-4FA9-8415-8FD4BEEFCB72}"/>
              </a:ext>
            </a:extLst>
          </p:cNvPr>
          <p:cNvSpPr txBox="1"/>
          <p:nvPr/>
        </p:nvSpPr>
        <p:spPr>
          <a:xfrm>
            <a:off x="2376488" y="1035878"/>
            <a:ext cx="5934075" cy="757238"/>
          </a:xfrm>
          <a:prstGeom prst="rect">
            <a:avLst/>
          </a:prstGeom>
          <a:noFill/>
          <a:ln>
            <a:noFill/>
          </a:ln>
        </p:spPr>
        <p:txBody>
          <a:bodyPr spcFirstLastPara="1" lIns="27650" tIns="27650" rIns="27650" bIns="27650" anchor="t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sng" dirty="0">
                <a:solidFill>
                  <a:srgbClr val="00B0F0"/>
                </a:solidFill>
                <a:latin typeface="Arial"/>
                <a:ea typeface="Microsoft YaHei"/>
                <a:cs typeface="Arial"/>
              </a:rPr>
              <a:t>https://github.com/lamoda/gonkey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0B0F0"/>
              </a:solidFill>
              <a:ea typeface="Calibri"/>
              <a:cs typeface="Arial" panose="020B0604020202020204" pitchFamily="34" charset="0"/>
            </a:endParaRPr>
          </a:p>
        </p:txBody>
      </p:sp>
      <p:pic>
        <p:nvPicPr>
          <p:cNvPr id="118789" name="Picture 4" descr="Qr code&#10;&#10;Description automatically generated">
            <a:extLst>
              <a:ext uri="{FF2B5EF4-FFF2-40B4-BE49-F238E27FC236}">
                <a16:creationId xmlns:a16="http://schemas.microsoft.com/office/drawing/2014/main" id="{36B6CC80-4DEF-45C6-A694-0E1CFA85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1835150"/>
            <a:ext cx="39274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>
            <a:extLst>
              <a:ext uri="{FF2B5EF4-FFF2-40B4-BE49-F238E27FC236}">
                <a16:creationId xmlns:a16="http://schemas.microsoft.com/office/drawing/2014/main" id="{7B07D6AD-E3A5-4F2E-B075-B8EFEFA2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78" name="Рисунок 2">
            <a:extLst>
              <a:ext uri="{FF2B5EF4-FFF2-40B4-BE49-F238E27FC236}">
                <a16:creationId xmlns:a16="http://schemas.microsoft.com/office/drawing/2014/main" id="{A2CED1ED-E99B-433F-9021-F7A50BCD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1">
            <a:extLst>
              <a:ext uri="{FF2B5EF4-FFF2-40B4-BE49-F238E27FC236}">
                <a16:creationId xmlns:a16="http://schemas.microsoft.com/office/drawing/2014/main" id="{A31233F2-F5DE-4855-BE41-DA97C58CDB2B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330325"/>
            <a:ext cx="4681538" cy="3998913"/>
            <a:chOff x="323269" y="1330325"/>
            <a:chExt cx="4682466" cy="3999175"/>
          </a:xfrm>
        </p:grpSpPr>
        <p:pic>
          <p:nvPicPr>
            <p:cNvPr id="5" name="Diagram 4">
              <a:extLst>
                <a:ext uri="{FF2B5EF4-FFF2-40B4-BE49-F238E27FC236}">
                  <a16:creationId xmlns:a16="http://schemas.microsoft.com/office/drawing/2014/main" id="{2C0BAE94-0C35-4827-8970-00E74EDF113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28800"/>
              <a:ext cx="4724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171;p28">
              <a:extLst>
                <a:ext uri="{FF2B5EF4-FFF2-40B4-BE49-F238E27FC236}">
                  <a16:creationId xmlns:a16="http://schemas.microsoft.com/office/drawing/2014/main" id="{6549312A-A524-46B0-B53A-B3E5769C393E}"/>
                </a:ext>
              </a:extLst>
            </p:cNvPr>
            <p:cNvSpPr/>
            <p:nvPr/>
          </p:nvSpPr>
          <p:spPr>
            <a:xfrm>
              <a:off x="1506191" y="1330325"/>
              <a:ext cx="2218177" cy="917635"/>
            </a:xfrm>
            <a:prstGeom prst="cloud">
              <a:avLst/>
            </a:prstGeom>
            <a:solidFill>
              <a:schemeClr val="bg1">
                <a:alpha val="89000"/>
              </a:scheme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Manual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580" name="Group 2">
            <a:extLst>
              <a:ext uri="{FF2B5EF4-FFF2-40B4-BE49-F238E27FC236}">
                <a16:creationId xmlns:a16="http://schemas.microsoft.com/office/drawing/2014/main" id="{F9618AFD-D38A-40C4-BEF1-1737EB68E09C}"/>
              </a:ext>
            </a:extLst>
          </p:cNvPr>
          <p:cNvGrpSpPr>
            <a:grpSpLocks/>
          </p:cNvGrpSpPr>
          <p:nvPr/>
        </p:nvGrpSpPr>
        <p:grpSpPr bwMode="auto">
          <a:xfrm>
            <a:off x="4176713" y="2339975"/>
            <a:ext cx="6480175" cy="4103688"/>
            <a:chOff x="4176216" y="2339975"/>
            <a:chExt cx="6480720" cy="4104158"/>
          </a:xfrm>
        </p:grpSpPr>
        <p:pic>
          <p:nvPicPr>
            <p:cNvPr id="7" name="Diagram 6">
              <a:extLst>
                <a:ext uri="{FF2B5EF4-FFF2-40B4-BE49-F238E27FC236}">
                  <a16:creationId xmlns:a16="http://schemas.microsoft.com/office/drawing/2014/main" id="{49D73CD3-F877-4ACC-BCE7-E8E8AAC0BB6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600" y="2946400"/>
              <a:ext cx="6502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1;p28">
              <a:extLst>
                <a:ext uri="{FF2B5EF4-FFF2-40B4-BE49-F238E27FC236}">
                  <a16:creationId xmlns:a16="http://schemas.microsoft.com/office/drawing/2014/main" id="{C742ED5E-9C96-43D4-979A-AD1C3B72AFB4}"/>
                </a:ext>
              </a:extLst>
            </p:cNvPr>
            <p:cNvSpPr/>
            <p:nvPr/>
          </p:nvSpPr>
          <p:spPr>
            <a:xfrm>
              <a:off x="6335398" y="2339975"/>
              <a:ext cx="2219512" cy="917680"/>
            </a:xfrm>
            <a:prstGeom prst="cloud">
              <a:avLst/>
            </a:prstGeom>
            <a:solidFill>
              <a:schemeClr val="bg1">
                <a:alpha val="89000"/>
              </a:scheme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Monitoring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581" name="Google Shape;149;p27">
            <a:extLst>
              <a:ext uri="{FF2B5EF4-FFF2-40B4-BE49-F238E27FC236}">
                <a16:creationId xmlns:a16="http://schemas.microsoft.com/office/drawing/2014/main" id="{C3F5ED28-F273-4E10-A28E-0CA11D753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25" y="152400"/>
            <a:ext cx="6213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Монолит </a:t>
            </a:r>
            <a:r>
              <a:rPr lang="en-GB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vs </a:t>
            </a:r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Микросервис</a:t>
            </a:r>
          </a:p>
          <a:p>
            <a:endParaRPr lang="ru-RU" alt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  <p:sp>
        <p:nvSpPr>
          <p:cNvPr id="24582" name="Text Box 3">
            <a:extLst>
              <a:ext uri="{FF2B5EF4-FFF2-40B4-BE49-F238E27FC236}">
                <a16:creationId xmlns:a16="http://schemas.microsoft.com/office/drawing/2014/main" id="{34113854-D793-46D6-AD42-17BEE0D64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1">
            <a:extLst>
              <a:ext uri="{FF2B5EF4-FFF2-40B4-BE49-F238E27FC236}">
                <a16:creationId xmlns:a16="http://schemas.microsoft.com/office/drawing/2014/main" id="{3AD20806-4D79-4E59-8010-8E72957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6626" name="Рисунок 2">
            <a:extLst>
              <a:ext uri="{FF2B5EF4-FFF2-40B4-BE49-F238E27FC236}">
                <a16:creationId xmlns:a16="http://schemas.microsoft.com/office/drawing/2014/main" id="{24EE54AE-77E8-406F-9014-D7F6DB180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>
            <a:extLst>
              <a:ext uri="{FF2B5EF4-FFF2-40B4-BE49-F238E27FC236}">
                <a16:creationId xmlns:a16="http://schemas.microsoft.com/office/drawing/2014/main" id="{6AEA29A3-F3E6-4B39-8C7B-8EDAD30B5FC8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330325"/>
            <a:ext cx="4681538" cy="3998913"/>
            <a:chOff x="323269" y="1330325"/>
            <a:chExt cx="4682466" cy="3999175"/>
          </a:xfrm>
        </p:grpSpPr>
        <p:pic>
          <p:nvPicPr>
            <p:cNvPr id="5" name="Diagram 4">
              <a:extLst>
                <a:ext uri="{FF2B5EF4-FFF2-40B4-BE49-F238E27FC236}">
                  <a16:creationId xmlns:a16="http://schemas.microsoft.com/office/drawing/2014/main" id="{245230B0-13F8-428F-B353-EF321DBF3F7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28800"/>
              <a:ext cx="4724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171;p28">
              <a:extLst>
                <a:ext uri="{FF2B5EF4-FFF2-40B4-BE49-F238E27FC236}">
                  <a16:creationId xmlns:a16="http://schemas.microsoft.com/office/drawing/2014/main" id="{310FBBE8-0103-4849-BAB0-A88B7CEF9E9E}"/>
                </a:ext>
              </a:extLst>
            </p:cNvPr>
            <p:cNvSpPr/>
            <p:nvPr/>
          </p:nvSpPr>
          <p:spPr>
            <a:xfrm>
              <a:off x="1506191" y="1330325"/>
              <a:ext cx="2218177" cy="917635"/>
            </a:xfrm>
            <a:prstGeom prst="cloud">
              <a:avLst/>
            </a:prstGeom>
            <a:solidFill>
              <a:schemeClr val="bg1">
                <a:alpha val="89000"/>
              </a:scheme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Manual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Diagram 6">
            <a:extLst>
              <a:ext uri="{FF2B5EF4-FFF2-40B4-BE49-F238E27FC236}">
                <a16:creationId xmlns:a16="http://schemas.microsoft.com/office/drawing/2014/main" id="{15C33D20-ABCF-404A-9D00-46AFD762776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98" y="2946331"/>
            <a:ext cx="6501853" cy="35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71;p28">
            <a:extLst>
              <a:ext uri="{FF2B5EF4-FFF2-40B4-BE49-F238E27FC236}">
                <a16:creationId xmlns:a16="http://schemas.microsoft.com/office/drawing/2014/main" id="{177A7FA3-701B-4636-A8F1-A74FFDCD1814}"/>
              </a:ext>
            </a:extLst>
          </p:cNvPr>
          <p:cNvSpPr/>
          <p:nvPr/>
        </p:nvSpPr>
        <p:spPr bwMode="auto">
          <a:xfrm>
            <a:off x="6335713" y="2339975"/>
            <a:ext cx="2219325" cy="917575"/>
          </a:xfrm>
          <a:prstGeom prst="cloud">
            <a:avLst/>
          </a:prstGeom>
          <a:solidFill>
            <a:schemeClr val="bg1">
              <a:alpha val="89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9" name="Google Shape;149;p27">
            <a:extLst>
              <a:ext uri="{FF2B5EF4-FFF2-40B4-BE49-F238E27FC236}">
                <a16:creationId xmlns:a16="http://schemas.microsoft.com/office/drawing/2014/main" id="{51E7B786-9575-447D-AC26-ECBC9205E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25" y="152400"/>
            <a:ext cx="6213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Монолит </a:t>
            </a:r>
            <a:r>
              <a:rPr lang="en-GB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vs </a:t>
            </a:r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Микросервис</a:t>
            </a:r>
          </a:p>
          <a:p>
            <a:endParaRPr lang="ru-RU" alt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  <p:sp>
        <p:nvSpPr>
          <p:cNvPr id="26630" name="Text Box 3">
            <a:extLst>
              <a:ext uri="{FF2B5EF4-FFF2-40B4-BE49-F238E27FC236}">
                <a16:creationId xmlns:a16="http://schemas.microsoft.com/office/drawing/2014/main" id="{8AC30751-F27C-45EB-83F7-32AE5416E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B1B3D607-0DE1-41DD-B36E-F2D82FDD8CD4}"/>
              </a:ext>
            </a:extLst>
          </p:cNvPr>
          <p:cNvSpPr/>
          <p:nvPr/>
        </p:nvSpPr>
        <p:spPr bwMode="auto">
          <a:xfrm rot="10800000">
            <a:off x="5213308" y="5323032"/>
            <a:ext cx="4394188" cy="1146647"/>
          </a:xfrm>
          <a:prstGeom prst="triangle">
            <a:avLst/>
          </a:prstGeom>
          <a:solidFill>
            <a:srgbClr val="6E947B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1600" dirty="0" err="1">
                <a:latin typeface="Calibri"/>
                <a:ea typeface="Microsoft YaHei"/>
                <a:cs typeface="Arial"/>
              </a:rPr>
              <a:t>Unit</a:t>
            </a:r>
            <a:r>
              <a:rPr lang="ru-RU" sz="1600" dirty="0">
                <a:latin typeface="Calibri"/>
                <a:ea typeface="Microsoft YaHei"/>
                <a:cs typeface="Arial"/>
              </a:rPr>
              <a:t> </a:t>
            </a:r>
            <a:r>
              <a:rPr lang="ru-RU" sz="1600" dirty="0" err="1">
                <a:latin typeface="Calibri"/>
                <a:ea typeface="Microsoft YaHei"/>
                <a:cs typeface="Arial"/>
              </a:rPr>
              <a:t>tests</a:t>
            </a:r>
            <a:endParaRPr lang="ru-RU" sz="1600" i="0" u="none" strike="noStrike" cap="none" normalizeH="0" baseline="0">
              <a:ln>
                <a:noFill/>
              </a:ln>
              <a:effectLst/>
              <a:latin typeface="Calibri"/>
              <a:ea typeface="Microsoft YaHei" charset="-122"/>
              <a:cs typeface="Arial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utoShape 1">
            <a:extLst>
              <a:ext uri="{FF2B5EF4-FFF2-40B4-BE49-F238E27FC236}">
                <a16:creationId xmlns:a16="http://schemas.microsoft.com/office/drawing/2014/main" id="{BD454F98-CCD9-4A59-B502-2555CB633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674" name="Рисунок 2">
            <a:extLst>
              <a:ext uri="{FF2B5EF4-FFF2-40B4-BE49-F238E27FC236}">
                <a16:creationId xmlns:a16="http://schemas.microsoft.com/office/drawing/2014/main" id="{7FB58CDF-8091-469A-ABD9-1E64EC317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oup 1">
            <a:extLst>
              <a:ext uri="{FF2B5EF4-FFF2-40B4-BE49-F238E27FC236}">
                <a16:creationId xmlns:a16="http://schemas.microsoft.com/office/drawing/2014/main" id="{BA3F4955-9F8A-4FE7-81AA-0FA1370EAE82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330325"/>
            <a:ext cx="4681538" cy="3998913"/>
            <a:chOff x="323269" y="1330325"/>
            <a:chExt cx="4682466" cy="3999175"/>
          </a:xfrm>
        </p:grpSpPr>
        <p:pic>
          <p:nvPicPr>
            <p:cNvPr id="5" name="Diagram 4">
              <a:extLst>
                <a:ext uri="{FF2B5EF4-FFF2-40B4-BE49-F238E27FC236}">
                  <a16:creationId xmlns:a16="http://schemas.microsoft.com/office/drawing/2014/main" id="{690FF084-78B4-42E2-9E1C-8CE98D60E3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28800"/>
              <a:ext cx="4724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171;p28">
              <a:extLst>
                <a:ext uri="{FF2B5EF4-FFF2-40B4-BE49-F238E27FC236}">
                  <a16:creationId xmlns:a16="http://schemas.microsoft.com/office/drawing/2014/main" id="{7B86D8EB-CA62-4469-9AA3-69051DB68F04}"/>
                </a:ext>
              </a:extLst>
            </p:cNvPr>
            <p:cNvSpPr/>
            <p:nvPr/>
          </p:nvSpPr>
          <p:spPr>
            <a:xfrm>
              <a:off x="1506191" y="1330325"/>
              <a:ext cx="2218177" cy="917635"/>
            </a:xfrm>
            <a:prstGeom prst="cloud">
              <a:avLst/>
            </a:prstGeom>
            <a:solidFill>
              <a:schemeClr val="bg1">
                <a:alpha val="89000"/>
              </a:scheme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Manual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676" name="Group 2">
            <a:extLst>
              <a:ext uri="{FF2B5EF4-FFF2-40B4-BE49-F238E27FC236}">
                <a16:creationId xmlns:a16="http://schemas.microsoft.com/office/drawing/2014/main" id="{45632ED0-3F29-41DD-B5AF-596E493F8607}"/>
              </a:ext>
            </a:extLst>
          </p:cNvPr>
          <p:cNvGrpSpPr>
            <a:grpSpLocks/>
          </p:cNvGrpSpPr>
          <p:nvPr/>
        </p:nvGrpSpPr>
        <p:grpSpPr bwMode="auto">
          <a:xfrm>
            <a:off x="4176713" y="2339975"/>
            <a:ext cx="6480175" cy="4103688"/>
            <a:chOff x="4176216" y="2339975"/>
            <a:chExt cx="6480720" cy="4104158"/>
          </a:xfrm>
        </p:grpSpPr>
        <p:pic>
          <p:nvPicPr>
            <p:cNvPr id="7" name="Diagram 6">
              <a:extLst>
                <a:ext uri="{FF2B5EF4-FFF2-40B4-BE49-F238E27FC236}">
                  <a16:creationId xmlns:a16="http://schemas.microsoft.com/office/drawing/2014/main" id="{8D238CF0-B11B-42C1-8811-7A7A3E7699B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600" y="2946400"/>
              <a:ext cx="6502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1;p28">
              <a:extLst>
                <a:ext uri="{FF2B5EF4-FFF2-40B4-BE49-F238E27FC236}">
                  <a16:creationId xmlns:a16="http://schemas.microsoft.com/office/drawing/2014/main" id="{E3CDF9F9-6FCD-4BBA-8016-2FE5933AE1AC}"/>
                </a:ext>
              </a:extLst>
            </p:cNvPr>
            <p:cNvSpPr/>
            <p:nvPr/>
          </p:nvSpPr>
          <p:spPr>
            <a:xfrm>
              <a:off x="6335398" y="2339975"/>
              <a:ext cx="2219512" cy="917680"/>
            </a:xfrm>
            <a:prstGeom prst="cloud">
              <a:avLst/>
            </a:prstGeom>
            <a:solidFill>
              <a:schemeClr val="bg1">
                <a:alpha val="89000"/>
              </a:scheme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Monitoring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677" name="Google Shape;149;p27">
            <a:extLst>
              <a:ext uri="{FF2B5EF4-FFF2-40B4-BE49-F238E27FC236}">
                <a16:creationId xmlns:a16="http://schemas.microsoft.com/office/drawing/2014/main" id="{7502710E-4DC4-40AE-A3CD-2BD6F7A86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25" y="152400"/>
            <a:ext cx="6213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Монолит </a:t>
            </a:r>
            <a:r>
              <a:rPr lang="en-GB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vs </a:t>
            </a:r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Микросервис</a:t>
            </a:r>
          </a:p>
          <a:p>
            <a:endParaRPr lang="ru-RU" alt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  <p:sp>
        <p:nvSpPr>
          <p:cNvPr id="28678" name="Text Box 3">
            <a:extLst>
              <a:ext uri="{FF2B5EF4-FFF2-40B4-BE49-F238E27FC236}">
                <a16:creationId xmlns:a16="http://schemas.microsoft.com/office/drawing/2014/main" id="{4DB6C150-33CF-4F80-96DE-48B0189FB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1">
            <a:extLst>
              <a:ext uri="{FF2B5EF4-FFF2-40B4-BE49-F238E27FC236}">
                <a16:creationId xmlns:a16="http://schemas.microsoft.com/office/drawing/2014/main" id="{5BF4373C-2C78-4E4C-97F1-B7696470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22" name="Text Box 3">
            <a:extLst>
              <a:ext uri="{FF2B5EF4-FFF2-40B4-BE49-F238E27FC236}">
                <a16:creationId xmlns:a16="http://schemas.microsoft.com/office/drawing/2014/main" id="{712FCE69-9EC0-4B13-A786-BD4D0CE0D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Автотесты на языке разметки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Open Sans" pitchFamily="32" charset="0"/>
              </a:rPr>
              <a:t>или как мы тестируем микросервисы в </a:t>
            </a:r>
            <a:r>
              <a:rPr lang="en-US" altLang="ru-RU" sz="1400">
                <a:solidFill>
                  <a:schemeClr val="bg1"/>
                </a:solidFill>
                <a:latin typeface="Open Sans" pitchFamily="32" charset="0"/>
              </a:rPr>
              <a:t>Lamoda</a:t>
            </a:r>
            <a:endParaRPr lang="ru-RU" altLang="ru-RU" sz="1400">
              <a:solidFill>
                <a:schemeClr val="bg1"/>
              </a:solidFill>
              <a:latin typeface="Open Sans" pitchFamily="32" charset="0"/>
            </a:endParaRPr>
          </a:p>
        </p:txBody>
      </p:sp>
      <p:pic>
        <p:nvPicPr>
          <p:cNvPr id="30723" name="Рисунок 2">
            <a:extLst>
              <a:ext uri="{FF2B5EF4-FFF2-40B4-BE49-F238E27FC236}">
                <a16:creationId xmlns:a16="http://schemas.microsoft.com/office/drawing/2014/main" id="{C9A286B9-4B94-42BD-BA97-8C51054E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4" name="Group 1">
            <a:extLst>
              <a:ext uri="{FF2B5EF4-FFF2-40B4-BE49-F238E27FC236}">
                <a16:creationId xmlns:a16="http://schemas.microsoft.com/office/drawing/2014/main" id="{730EBC3B-2697-4D9F-B068-92A4AC2DB1E7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330325"/>
            <a:ext cx="4681538" cy="3998913"/>
            <a:chOff x="323269" y="1330325"/>
            <a:chExt cx="4682466" cy="3999175"/>
          </a:xfrm>
        </p:grpSpPr>
        <p:pic>
          <p:nvPicPr>
            <p:cNvPr id="5" name="Diagram 4">
              <a:extLst>
                <a:ext uri="{FF2B5EF4-FFF2-40B4-BE49-F238E27FC236}">
                  <a16:creationId xmlns:a16="http://schemas.microsoft.com/office/drawing/2014/main" id="{0FDB92F7-BD5E-49A1-A18F-8D5ADA62076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28800"/>
              <a:ext cx="4724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171;p28">
              <a:extLst>
                <a:ext uri="{FF2B5EF4-FFF2-40B4-BE49-F238E27FC236}">
                  <a16:creationId xmlns:a16="http://schemas.microsoft.com/office/drawing/2014/main" id="{98659326-0FE5-42C7-8602-B69858776127}"/>
                </a:ext>
              </a:extLst>
            </p:cNvPr>
            <p:cNvSpPr/>
            <p:nvPr/>
          </p:nvSpPr>
          <p:spPr>
            <a:xfrm>
              <a:off x="1506191" y="1330325"/>
              <a:ext cx="2218177" cy="917635"/>
            </a:xfrm>
            <a:prstGeom prst="cloud">
              <a:avLst/>
            </a:prstGeom>
            <a:solidFill>
              <a:schemeClr val="bg1">
                <a:alpha val="89000"/>
              </a:scheme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Manual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725" name="Group 2">
            <a:extLst>
              <a:ext uri="{FF2B5EF4-FFF2-40B4-BE49-F238E27FC236}">
                <a16:creationId xmlns:a16="http://schemas.microsoft.com/office/drawing/2014/main" id="{BE698C09-A78B-4DD8-877F-9994892C9887}"/>
              </a:ext>
            </a:extLst>
          </p:cNvPr>
          <p:cNvGrpSpPr>
            <a:grpSpLocks/>
          </p:cNvGrpSpPr>
          <p:nvPr/>
        </p:nvGrpSpPr>
        <p:grpSpPr bwMode="auto">
          <a:xfrm>
            <a:off x="4176713" y="2339975"/>
            <a:ext cx="6480175" cy="4103688"/>
            <a:chOff x="4176216" y="2339975"/>
            <a:chExt cx="6480720" cy="4104158"/>
          </a:xfrm>
        </p:grpSpPr>
        <p:pic>
          <p:nvPicPr>
            <p:cNvPr id="7" name="Diagram 6">
              <a:extLst>
                <a:ext uri="{FF2B5EF4-FFF2-40B4-BE49-F238E27FC236}">
                  <a16:creationId xmlns:a16="http://schemas.microsoft.com/office/drawing/2014/main" id="{1E9162BE-6DFC-4ABA-9151-78EAC88BEDA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600" y="2946400"/>
              <a:ext cx="6502400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1;p28">
              <a:extLst>
                <a:ext uri="{FF2B5EF4-FFF2-40B4-BE49-F238E27FC236}">
                  <a16:creationId xmlns:a16="http://schemas.microsoft.com/office/drawing/2014/main" id="{A3220831-4F4E-4A45-A3CB-0D15F7CDDF19}"/>
                </a:ext>
              </a:extLst>
            </p:cNvPr>
            <p:cNvSpPr/>
            <p:nvPr/>
          </p:nvSpPr>
          <p:spPr>
            <a:xfrm>
              <a:off x="6335398" y="2339975"/>
              <a:ext cx="2219512" cy="917680"/>
            </a:xfrm>
            <a:prstGeom prst="cloud">
              <a:avLst/>
            </a:prstGeom>
            <a:solidFill>
              <a:schemeClr val="bg1">
                <a:alpha val="89000"/>
              </a:schemeClr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Monitoring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726" name="Google Shape;149;p27">
            <a:extLst>
              <a:ext uri="{FF2B5EF4-FFF2-40B4-BE49-F238E27FC236}">
                <a16:creationId xmlns:a16="http://schemas.microsoft.com/office/drawing/2014/main" id="{4D80F18F-EDB2-47A9-B556-AB20DE1C4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25" y="152400"/>
            <a:ext cx="6213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650" tIns="27650" rIns="27650" bIns="27650"/>
          <a:lstStyle/>
          <a:p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Монолит </a:t>
            </a:r>
            <a:r>
              <a:rPr lang="en-GB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vs </a:t>
            </a:r>
            <a:r>
              <a:rPr lang="ru-RU" altLang="en-US" sz="3600" b="1">
                <a:solidFill>
                  <a:srgbClr val="323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 pitchFamily="2" charset="0"/>
              </a:rPr>
              <a:t>Микросервис</a:t>
            </a:r>
          </a:p>
          <a:p>
            <a:endParaRPr lang="ru-RU" altLang="en-US" sz="3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5875</TotalTime>
  <Words>9805</Words>
  <Application>Microsoft Office PowerPoint</Application>
  <PresentationFormat>Произвольный</PresentationFormat>
  <Paragraphs>550</Paragraphs>
  <Slides>52</Slides>
  <Notes>52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Kirill Polyakov</cp:lastModifiedBy>
  <cp:revision>183</cp:revision>
  <cp:lastPrinted>1601-01-01T00:00:00Z</cp:lastPrinted>
  <dcterms:created xsi:type="dcterms:W3CDTF">2015-01-21T10:52:29Z</dcterms:created>
  <dcterms:modified xsi:type="dcterms:W3CDTF">2020-11-05T23:17:15Z</dcterms:modified>
</cp:coreProperties>
</file>