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83" r:id="rId4"/>
    <p:sldId id="299" r:id="rId5"/>
    <p:sldId id="284" r:id="rId6"/>
    <p:sldId id="286" r:id="rId7"/>
    <p:sldId id="289" r:id="rId8"/>
    <p:sldId id="290" r:id="rId9"/>
    <p:sldId id="291" r:id="rId10"/>
    <p:sldId id="292" r:id="rId11"/>
    <p:sldId id="294" r:id="rId12"/>
    <p:sldId id="295" r:id="rId13"/>
    <p:sldId id="298" r:id="rId14"/>
    <p:sldId id="259" r:id="rId15"/>
    <p:sldId id="262" r:id="rId16"/>
    <p:sldId id="274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709"/>
    <a:srgbClr val="353A69"/>
    <a:srgbClr val="02863E"/>
    <a:srgbClr val="422C16"/>
    <a:srgbClr val="0C788E"/>
    <a:srgbClr val="006666"/>
    <a:srgbClr val="0099CC"/>
    <a:srgbClr val="660066"/>
    <a:srgbClr val="660033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4652" autoAdjust="0"/>
  </p:normalViewPr>
  <p:slideViewPr>
    <p:cSldViewPr>
      <p:cViewPr varScale="1">
        <p:scale>
          <a:sx n="68" d="100"/>
          <a:sy n="68" d="100"/>
        </p:scale>
        <p:origin x="134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C6F1-3B30-479D-8C72-87E80527F2BC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8A80-C271-41CB-B8D2-A186341A6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5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164D3-593B-49BF-BCB4-A615209815E6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72213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0507D-6149-49E0-981A-4258F25E35FF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87447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C3938-72FC-4FAC-A397-E90EDD4E1A6A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59776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DAB8F-949C-42F3-BD92-A88FD5AB3F2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4927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28D12-4891-4165-BBF4-071BD60BCE94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5632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46F3F-AF3E-4A68-8AE7-082E61267C9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8529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A9F50-5F84-44CA-95A5-F8DAAC206A3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188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A258-33F4-4257-A38F-67BB6CEBDC1E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9023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023DE-3992-4AE5-8868-059897A6E568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79462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277B0-85E9-4D2B-A3B8-5FEBCA9C41A5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5209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C61CE-433C-46D8-962E-2676E5572E99}" type="slidenum">
              <a:rPr lang="es-ES" altLang="ru-RU"/>
              <a:pPr/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47671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0B891C-D46F-4568-9BD9-459FDEE72371}" type="slidenum">
              <a:rPr lang="es-ES" altLang="ru-RU"/>
              <a:pPr/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504" y="4581128"/>
            <a:ext cx="7777112" cy="647700"/>
          </a:xfrm>
          <a:ln>
            <a:noFill/>
          </a:ln>
        </p:spPr>
        <p:txBody>
          <a:bodyPr anchor="ctr"/>
          <a:lstStyle/>
          <a:p>
            <a:pPr algn="l"/>
            <a:r>
              <a:rPr lang="ru-RU" altLang="ru-RU" sz="4000" dirty="0">
                <a:solidFill>
                  <a:schemeClr val="bg1"/>
                </a:solidFill>
              </a:rPr>
              <a:t>Не бойтесь смещать ваше тестирование</a:t>
            </a:r>
            <a:endParaRPr lang="es-ES" altLang="ru-RU" sz="4000" dirty="0">
              <a:solidFill>
                <a:schemeClr val="bg1"/>
              </a:solidFill>
            </a:endParaRPr>
          </a:p>
        </p:txBody>
      </p:sp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323850" y="6003259"/>
            <a:ext cx="56880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</a:rPr>
              <a:t>Павлов Андрей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Deutsche Telekom IT RUS, </a:t>
            </a:r>
            <a:r>
              <a:rPr lang="ru-RU" sz="2000" dirty="0">
                <a:solidFill>
                  <a:schemeClr val="bg1"/>
                </a:solidFill>
              </a:rPr>
              <a:t>Санкт-Петербург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09ED77-A1DA-41DC-98DC-29D76CFB5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15212"/>
            <a:ext cx="6588224" cy="37058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F893B4-6FDF-460D-AF8C-3C7E39471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Что можно делать с тестированием?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56652B-02A1-4566-8D9C-F4D89AF7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36" y="2492896"/>
            <a:ext cx="5914927" cy="37027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D3C5B3-9AA1-4A11-876B-2C7FE4A65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406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Что можно делать с тестированием?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56652B-02A1-4566-8D9C-F4D89AF7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36" y="2492896"/>
            <a:ext cx="5914927" cy="3702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055D59-06FF-454D-9D3C-8D07EEF934D1}"/>
              </a:ext>
            </a:extLst>
          </p:cNvPr>
          <p:cNvSpPr txBox="1"/>
          <p:nvPr/>
        </p:nvSpPr>
        <p:spPr>
          <a:xfrm>
            <a:off x="-72008" y="1484784"/>
            <a:ext cx="91440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&gt; Design &gt; Develop &gt;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Release</a:t>
            </a:r>
            <a:endParaRPr lang="ru-RU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E785F-BCD7-4C27-B35C-44E5E3550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92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Что можно делать с тестированием?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56652B-02A1-4566-8D9C-F4D89AF7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36" y="2492896"/>
            <a:ext cx="5914927" cy="3702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055D59-06FF-454D-9D3C-8D07EEF934D1}"/>
              </a:ext>
            </a:extLst>
          </p:cNvPr>
          <p:cNvSpPr txBox="1"/>
          <p:nvPr/>
        </p:nvSpPr>
        <p:spPr>
          <a:xfrm>
            <a:off x="-72008" y="1484784"/>
            <a:ext cx="9144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Analyze&gt; Design (</a:t>
            </a:r>
            <a:r>
              <a:rPr lang="en-US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&gt; Develop (</a:t>
            </a:r>
            <a:r>
              <a:rPr lang="en-US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&gt; </a:t>
            </a:r>
            <a:r>
              <a:rPr lang="en-US" sz="2800" b="1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Release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E1DAC-8F8D-437F-AD55-216A76D27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349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Что можно делать с тестированием?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56652B-02A1-4566-8D9C-F4D89AF78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536" y="2492896"/>
            <a:ext cx="5914927" cy="3702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110A7-A4C6-4D41-BD15-DC4B3342F850}"/>
              </a:ext>
            </a:extLst>
          </p:cNvPr>
          <p:cNvSpPr txBox="1"/>
          <p:nvPr/>
        </p:nvSpPr>
        <p:spPr>
          <a:xfrm>
            <a:off x="-72008" y="1484784"/>
            <a:ext cx="9144000" cy="595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&gt; Design &gt; Develop &gt; </a:t>
            </a:r>
            <a:r>
              <a:rPr lang="en-US" sz="3200" b="1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Release &gt; </a:t>
            </a:r>
            <a:r>
              <a:rPr lang="en-US" sz="32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endParaRPr lang="ru-RU" sz="3200" b="1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DFF927-53A0-4468-A942-576260DA4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954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Кто решает, когда тестировать?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84" y="1556792"/>
            <a:ext cx="5517232" cy="5517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B9D863-80F1-4E62-B7CF-E815AFB5DB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70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352" y="44624"/>
            <a:ext cx="8579296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Так к чему это все?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363272" cy="4525963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Не бойтесь смещать свое тестирование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Заказчику нужно быстро и дешево – </a:t>
            </a:r>
            <a:r>
              <a:rPr lang="ru-RU" sz="1600" u="sng" dirty="0">
                <a:solidFill>
                  <a:schemeClr val="bg1"/>
                </a:solidFill>
              </a:rPr>
              <a:t>можно</a:t>
            </a:r>
            <a:r>
              <a:rPr lang="ru-RU" sz="1600" dirty="0">
                <a:solidFill>
                  <a:schemeClr val="bg1"/>
                </a:solidFill>
              </a:rPr>
              <a:t> тестировать на проде (но осторожно!)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Проект начал развиваться и нужно приводить дела в порядок – переходите к классике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Проект пилится на долгий срок хотите правильно-стильно-модно-молодежно? Смещайте влево!</a:t>
            </a:r>
          </a:p>
          <a:p>
            <a:pPr lvl="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Различные стратегии тестирования и подходы могут использоваться для различных этапов.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2202770" cy="27420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C12B77-0E16-4B5A-A4D3-A4C66A2DE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916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Вопросы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27" y="1268760"/>
            <a:ext cx="3472346" cy="4020611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5629211"/>
            <a:ext cx="8229600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linkedin.com/in/</a:t>
            </a:r>
            <a:r>
              <a:rPr lang="en-US" altLang="ru-RU" sz="1800" dirty="0" err="1">
                <a:solidFill>
                  <a:schemeClr val="bg1"/>
                </a:solidFill>
              </a:rPr>
              <a:t>qapavlov</a:t>
            </a:r>
            <a:endParaRPr lang="en-US" alt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ru.apavlov@gmail.com</a:t>
            </a:r>
          </a:p>
        </p:txBody>
      </p:sp>
      <p:pic>
        <p:nvPicPr>
          <p:cNvPr id="172038" name="Picture 6" descr="https://upload.wikimedia.org/wikipedia/commons/thumb/4/45/New_Logo_Gmail.svg/2000px-New_Logo_Gmail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" y="6369916"/>
            <a:ext cx="350341" cy="2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" y="5612683"/>
            <a:ext cx="406800" cy="3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DF7DBB-D6C3-4BAE-AE1D-BDDAD8D104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5093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>
                <a:solidFill>
                  <a:schemeClr val="bg1"/>
                </a:solidFill>
              </a:rPr>
              <a:t>About me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1600200"/>
            <a:ext cx="5364088" cy="4525963"/>
          </a:xfrm>
        </p:spPr>
        <p:txBody>
          <a:bodyPr/>
          <a:lstStyle/>
          <a:p>
            <a:r>
              <a:rPr lang="ru-RU" altLang="ru-RU" sz="2400" dirty="0" err="1">
                <a:solidFill>
                  <a:schemeClr val="bg1"/>
                </a:solidFill>
              </a:rPr>
              <a:t>Ex-Developer</a:t>
            </a:r>
            <a:endParaRPr lang="ru-RU" altLang="ru-RU" sz="2400" dirty="0">
              <a:solidFill>
                <a:schemeClr val="bg1"/>
              </a:solidFill>
            </a:endParaRPr>
          </a:p>
          <a:p>
            <a:endParaRPr lang="ru-RU" altLang="ru-RU" sz="2400" dirty="0">
              <a:solidFill>
                <a:schemeClr val="bg1"/>
              </a:solidFill>
            </a:endParaRPr>
          </a:p>
          <a:p>
            <a:r>
              <a:rPr lang="ru-RU" altLang="ru-RU" sz="2400" dirty="0">
                <a:solidFill>
                  <a:schemeClr val="bg1"/>
                </a:solidFill>
              </a:rPr>
              <a:t>В тестировании более </a:t>
            </a:r>
            <a:r>
              <a:rPr lang="en-US" altLang="ru-RU" sz="2400" dirty="0">
                <a:solidFill>
                  <a:schemeClr val="bg1"/>
                </a:solidFill>
              </a:rPr>
              <a:t>8</a:t>
            </a:r>
            <a:r>
              <a:rPr lang="ru-RU" altLang="ru-RU" sz="2400" dirty="0">
                <a:solidFill>
                  <a:schemeClr val="bg1"/>
                </a:solidFill>
              </a:rPr>
              <a:t> лет</a:t>
            </a:r>
          </a:p>
          <a:p>
            <a:pPr marL="0" indent="0">
              <a:buNone/>
            </a:pPr>
            <a:endParaRPr lang="ru-RU" altLang="ru-RU" sz="2400" dirty="0">
              <a:solidFill>
                <a:schemeClr val="bg1"/>
              </a:solidFill>
            </a:endParaRPr>
          </a:p>
          <a:p>
            <a:r>
              <a:rPr lang="en-US" altLang="ru-RU" sz="2400" dirty="0">
                <a:solidFill>
                  <a:schemeClr val="bg1"/>
                </a:solidFill>
              </a:rPr>
              <a:t>Sr. Project Manager </a:t>
            </a:r>
          </a:p>
          <a:p>
            <a:pPr marL="0" indent="0">
              <a:buNone/>
            </a:pPr>
            <a:r>
              <a:rPr lang="en-US" altLang="ru-RU" sz="2400" dirty="0">
                <a:solidFill>
                  <a:schemeClr val="bg1"/>
                </a:solidFill>
              </a:rPr>
              <a:t>              </a:t>
            </a:r>
            <a:r>
              <a:rPr lang="ru-RU" altLang="ru-RU" sz="2400" dirty="0">
                <a:solidFill>
                  <a:schemeClr val="bg1"/>
                </a:solidFill>
              </a:rPr>
              <a:t>@ </a:t>
            </a:r>
            <a:r>
              <a:rPr lang="en-US" altLang="ru-RU" sz="2400" dirty="0">
                <a:solidFill>
                  <a:schemeClr val="bg1"/>
                </a:solidFill>
              </a:rPr>
              <a:t>Deutsche Telekom IT</a:t>
            </a:r>
            <a:r>
              <a:rPr lang="ru-RU" altLang="ru-RU" sz="2400" dirty="0">
                <a:solidFill>
                  <a:schemeClr val="bg1"/>
                </a:solidFill>
              </a:rPr>
              <a:t> </a:t>
            </a:r>
            <a:r>
              <a:rPr lang="en-US" altLang="ru-RU" sz="2400" dirty="0">
                <a:solidFill>
                  <a:schemeClr val="bg1"/>
                </a:solidFill>
              </a:rPr>
              <a:t>RUS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5629211"/>
            <a:ext cx="8229600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linkedin.com/in/</a:t>
            </a:r>
            <a:r>
              <a:rPr lang="en-US" altLang="ru-RU" sz="1800" dirty="0" err="1">
                <a:solidFill>
                  <a:schemeClr val="bg1"/>
                </a:solidFill>
              </a:rPr>
              <a:t>qapavlov</a:t>
            </a:r>
            <a:endParaRPr lang="en-US" alt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ru-RU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ru-RU" sz="1800" dirty="0">
                <a:solidFill>
                  <a:schemeClr val="bg1"/>
                </a:solidFill>
              </a:rPr>
              <a:t>ru.apavlov@gmail.com</a:t>
            </a:r>
          </a:p>
        </p:txBody>
      </p:sp>
      <p:pic>
        <p:nvPicPr>
          <p:cNvPr id="11" name="Picture 6" descr="https://upload.wikimedia.org/wikipedia/commons/thumb/4/45/New_Logo_Gmail.svg/2000px-New_Logo_Gmai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" y="6369916"/>
            <a:ext cx="350341" cy="2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" y="5612683"/>
            <a:ext cx="406800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EACA03-5377-415E-9CEF-10255132DD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6A6BC6-C17A-4530-AC9F-E75C29840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7" y="1313193"/>
            <a:ext cx="2705069" cy="413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О чем вообще речь</a:t>
            </a:r>
            <a:r>
              <a:rPr lang="en-US" altLang="ru-RU" sz="2400" dirty="0">
                <a:solidFill>
                  <a:schemeClr val="bg1"/>
                </a:solidFill>
              </a:rPr>
              <a:t>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59" y="3902380"/>
            <a:ext cx="2284482" cy="2910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F7552-0B74-4C72-99DA-DE55BE47F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65845">
            <a:off x="160921" y="2035163"/>
            <a:ext cx="3530533" cy="1220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446D2-C321-47FF-8191-98C4D3D55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768" y="1908738"/>
            <a:ext cx="3987374" cy="1473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EA0E61-D67B-4D2A-AC71-8D6DAD47E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6780">
            <a:off x="4056795" y="2348706"/>
            <a:ext cx="4828695" cy="14733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54DE4-E5F4-4525-B6F1-890FC7E004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879" y="2370832"/>
            <a:ext cx="5714241" cy="14404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88DBEF-EB94-418A-8913-4DB9E0005E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84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О чем вообще речь</a:t>
            </a:r>
            <a:r>
              <a:rPr lang="en-US" altLang="ru-RU" sz="2400" dirty="0">
                <a:solidFill>
                  <a:schemeClr val="bg1"/>
                </a:solidFill>
              </a:rPr>
              <a:t>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88DBEF-EB94-418A-8913-4DB9E0005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03EF928F-69B1-4E86-814E-A29ED9E7C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88313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5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О чем вообще речь</a:t>
            </a:r>
            <a:r>
              <a:rPr lang="en-US" altLang="ru-RU" sz="2400" dirty="0">
                <a:solidFill>
                  <a:schemeClr val="bg1"/>
                </a:solidFill>
              </a:rPr>
              <a:t>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759" y="3902380"/>
            <a:ext cx="2284482" cy="29109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EA2906-75F1-4C03-9C8D-D0D3DBBF3706}"/>
              </a:ext>
            </a:extLst>
          </p:cNvPr>
          <p:cNvSpPr txBox="1"/>
          <p:nvPr/>
        </p:nvSpPr>
        <p:spPr>
          <a:xfrm>
            <a:off x="-72008" y="1484784"/>
            <a:ext cx="91440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&gt; Design &gt; Develop &gt;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Release</a:t>
            </a:r>
            <a:endParaRPr lang="ru-RU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498322-C47A-42BF-B9A1-C61C4AEBD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679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О чем вообще речь</a:t>
            </a:r>
            <a:r>
              <a:rPr lang="en-US" altLang="ru-RU" sz="2400" dirty="0">
                <a:solidFill>
                  <a:schemeClr val="bg1"/>
                </a:solidFill>
              </a:rPr>
              <a:t>?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4B615-5DCA-4C0F-A788-F28682488434}"/>
              </a:ext>
            </a:extLst>
          </p:cNvPr>
          <p:cNvSpPr txBox="1"/>
          <p:nvPr/>
        </p:nvSpPr>
        <p:spPr>
          <a:xfrm>
            <a:off x="-72008" y="1484784"/>
            <a:ext cx="914400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&gt; Design &gt; Develop &gt; </a:t>
            </a:r>
            <a:r>
              <a:rPr lang="en-US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Release</a:t>
            </a:r>
            <a:endParaRPr lang="ru-RU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EFE5A-191E-4ACD-BB0A-67FB8FC9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84" y="2420888"/>
            <a:ext cx="5657232" cy="42429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D3648-40F6-4851-9EBD-B08B20E37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418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ru-RU" sz="2400" dirty="0">
                <a:solidFill>
                  <a:schemeClr val="bg1"/>
                </a:solidFill>
              </a:rPr>
              <a:t>Shift Left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https://admin.mashable.com/wp-content/uploads/2012/12/Mr-Burns-Fiscal-Cliff.jpg">
            <a:extLst>
              <a:ext uri="{FF2B5EF4-FFF2-40B4-BE49-F238E27FC236}">
                <a16:creationId xmlns:a16="http://schemas.microsoft.com/office/drawing/2014/main" id="{1F5DA339-9175-4B99-8943-CF1807FD5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99" y="2204864"/>
            <a:ext cx="5879401" cy="33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68B60C-8C40-4E1F-8D07-4C125E8B1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7327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ru-RU" sz="2400" dirty="0">
                <a:solidFill>
                  <a:schemeClr val="bg1"/>
                </a:solidFill>
              </a:rPr>
              <a:t>Shift Right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static-media.fxx.com/img/FX_Networks_-_FXX/742/134/Simpsons_07_16_P3.jpg">
            <a:extLst>
              <a:ext uri="{FF2B5EF4-FFF2-40B4-BE49-F238E27FC236}">
                <a16:creationId xmlns:a16="http://schemas.microsoft.com/office/drawing/2014/main" id="{66985B61-1935-4993-A84C-F8B650FFF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127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C2C0BF-B4A1-4E8D-9F34-A95D89A452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530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ru-RU" sz="2400" dirty="0">
                <a:solidFill>
                  <a:schemeClr val="bg1"/>
                </a:solidFill>
              </a:rPr>
              <a:t>Shift Right</a:t>
            </a:r>
            <a:endParaRPr lang="ru-RU" altLang="ru-RU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FBB432-4F40-4308-91AD-AB82F53FD5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632" y="6093296"/>
            <a:ext cx="1200906" cy="695314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</a:effectLst>
        </p:spPr>
      </p:pic>
      <p:pic>
        <p:nvPicPr>
          <p:cNvPr id="7" name="Рисунок 2">
            <a:extLst>
              <a:ext uri="{FF2B5EF4-FFF2-40B4-BE49-F238E27FC236}">
                <a16:creationId xmlns:a16="http://schemas.microsoft.com/office/drawing/2014/main" id="{B95518F0-B972-4F8C-867C-F4E6EFECC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74" y="1484784"/>
            <a:ext cx="768085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069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Diseño predeterminado</vt:lpstr>
      <vt:lpstr>Не бойтесь смещать ваше тестирование</vt:lpstr>
      <vt:lpstr>About me</vt:lpstr>
      <vt:lpstr>О чем вообще речь?</vt:lpstr>
      <vt:lpstr>О чем вообще речь?</vt:lpstr>
      <vt:lpstr>О чем вообще речь?</vt:lpstr>
      <vt:lpstr>О чем вообще речь?</vt:lpstr>
      <vt:lpstr>Shift Left</vt:lpstr>
      <vt:lpstr>Shift Right</vt:lpstr>
      <vt:lpstr>Shift Right</vt:lpstr>
      <vt:lpstr>Что можно делать с тестированием?</vt:lpstr>
      <vt:lpstr>Что можно делать с тестированием?</vt:lpstr>
      <vt:lpstr>Что можно делать с тестированием?</vt:lpstr>
      <vt:lpstr>Что можно делать с тестированием?</vt:lpstr>
      <vt:lpstr>Кто решает, когда тестировать?</vt:lpstr>
      <vt:lpstr>Так к чему это все?</vt:lpstr>
      <vt:lpstr>Вопросы</vt:lpstr>
    </vt:vector>
  </TitlesOfParts>
  <Company>T-Systems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Analyst Days - FIFO - Pavlov</dc:title>
  <dc:creator>Andrey Pavlov</dc:creator>
  <cp:lastModifiedBy>Pavlov, Andrei</cp:lastModifiedBy>
  <cp:revision>762</cp:revision>
  <dcterms:created xsi:type="dcterms:W3CDTF">2010-05-23T14:28:12Z</dcterms:created>
  <dcterms:modified xsi:type="dcterms:W3CDTF">2020-11-06T06:21:59Z</dcterms:modified>
</cp:coreProperties>
</file>