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9"/>
  </p:notesMasterIdLst>
  <p:sldIdLst>
    <p:sldId id="256" r:id="rId5"/>
    <p:sldId id="286" r:id="rId6"/>
    <p:sldId id="288" r:id="rId7"/>
    <p:sldId id="289" r:id="rId8"/>
    <p:sldId id="257" r:id="rId9"/>
    <p:sldId id="261" r:id="rId10"/>
    <p:sldId id="262" r:id="rId11"/>
    <p:sldId id="263" r:id="rId12"/>
    <p:sldId id="264" r:id="rId13"/>
    <p:sldId id="258" r:id="rId14"/>
    <p:sldId id="259" r:id="rId15"/>
    <p:sldId id="260" r:id="rId16"/>
    <p:sldId id="265" r:id="rId17"/>
    <p:sldId id="267" r:id="rId18"/>
    <p:sldId id="271" r:id="rId19"/>
    <p:sldId id="291" r:id="rId20"/>
    <p:sldId id="273" r:id="rId21"/>
    <p:sldId id="294" r:id="rId22"/>
    <p:sldId id="295" r:id="rId23"/>
    <p:sldId id="296" r:id="rId24"/>
    <p:sldId id="297" r:id="rId25"/>
    <p:sldId id="279" r:id="rId26"/>
    <p:sldId id="269" r:id="rId27"/>
    <p:sldId id="293" r:id="rId28"/>
    <p:sldId id="270" r:id="rId29"/>
    <p:sldId id="280" r:id="rId30"/>
    <p:sldId id="281" r:id="rId31"/>
    <p:sldId id="284" r:id="rId32"/>
    <p:sldId id="282" r:id="rId33"/>
    <p:sldId id="298" r:id="rId34"/>
    <p:sldId id="283" r:id="rId35"/>
    <p:sldId id="285" r:id="rId36"/>
    <p:sldId id="290" r:id="rId37"/>
    <p:sldId id="287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khail Timofeev" initials="MT" lastIdx="1" clrIdx="0">
    <p:extLst>
      <p:ext uri="{19B8F6BF-5375-455C-9EA6-DF929625EA0E}">
        <p15:presenceInfo xmlns:p15="http://schemas.microsoft.com/office/powerpoint/2012/main" userId="S::mikhail.timofeev@testit.software::cb8e97ff-f575-4ed6-8ba8-095209f471b4" providerId="AD"/>
      </p:ext>
    </p:extLst>
  </p:cmAuthor>
  <p:cmAuthor id="2" name="Valeriya Goldberg" initials="VG" lastIdx="3" clrIdx="1">
    <p:extLst>
      <p:ext uri="{19B8F6BF-5375-455C-9EA6-DF929625EA0E}">
        <p15:presenceInfo xmlns:p15="http://schemas.microsoft.com/office/powerpoint/2012/main" userId="S::valeriya.goldberg@testit.software::b38cb33d-379c-4518-a18c-c9488c344b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2558"/>
    <a:srgbClr val="051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7820CF-33F3-49BE-87E4-118097A138DF}" v="16" dt="2021-04-12T16:17:02.834"/>
    <p1510:client id="{23C77E0D-C95E-4FDE-880C-E6F7C578BB10}" v="1452" dt="2021-04-13T10:48:32.922"/>
    <p1510:client id="{66D8A69C-CB62-447A-A68E-612D5DC193E4}" v="143" dt="2021-04-13T13:52:11.881"/>
    <p1510:client id="{8DB72C4D-27B3-4AD1-B80F-084F345B84A4}" v="41" dt="2021-04-13T10:44:22.198"/>
    <p1510:client id="{8ED2E004-5B7C-0007-1663-8DA9B0D9D23B}" v="2" dt="2021-04-13T14:29:11.856"/>
    <p1510:client id="{9D97B599-7D64-4380-A703-CC2F06139246}" v="37" dt="2021-04-13T10:32:51.900"/>
    <p1510:client id="{B066F0B2-A9DB-4FAB-9E67-AE30A0732640}" v="13" dt="2021-04-13T14:26:49.721"/>
    <p1510:client id="{C750E928-F628-4E1E-8643-7EB4D12EA082}" v="17" dt="2021-04-17T06:40:00.401"/>
    <p1510:client id="{D12487FB-1681-4B2F-BC08-6A833C19041C}" v="64" dt="2021-04-14T13:59:41.0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3840"/>
        <p:guide orient="horz" pos="216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riya Goldberg" userId="b38cb33d-379c-4518-a18c-c9488c344b01" providerId="ADAL" clId="{23C77E0D-C95E-4FDE-880C-E6F7C578BB10}"/>
    <pc:docChg chg="undo custSel addSld delSld modSld sldOrd modMainMaster modNotesMaster">
      <pc:chgData name="Valeriya Goldberg" userId="b38cb33d-379c-4518-a18c-c9488c344b01" providerId="ADAL" clId="{23C77E0D-C95E-4FDE-880C-E6F7C578BB10}" dt="2021-04-13T10:48:32.922" v="4481" actId="1076"/>
      <pc:docMkLst>
        <pc:docMk/>
      </pc:docMkLst>
      <pc:sldChg chg="addSp delSp modSp mod setBg delDesignElem chgLayout">
        <pc:chgData name="Valeriya Goldberg" userId="b38cb33d-379c-4518-a18c-c9488c344b01" providerId="ADAL" clId="{23C77E0D-C95E-4FDE-880C-E6F7C578BB10}" dt="2021-03-30T11:34:20.788" v="658" actId="1076"/>
        <pc:sldMkLst>
          <pc:docMk/>
          <pc:sldMk cId="1900869852" sldId="256"/>
        </pc:sldMkLst>
        <pc:spChg chg="mod ord">
          <ac:chgData name="Valeriya Goldberg" userId="b38cb33d-379c-4518-a18c-c9488c344b01" providerId="ADAL" clId="{23C77E0D-C95E-4FDE-880C-E6F7C578BB10}" dt="2021-03-30T11:24:13.545" v="606" actId="1076"/>
          <ac:spMkLst>
            <pc:docMk/>
            <pc:sldMk cId="1900869852" sldId="256"/>
            <ac:spMk id="2" creationId="{4C29BC33-0192-4626-B4DA-62AB76D1CD39}"/>
          </ac:spMkLst>
        </pc:spChg>
        <pc:spChg chg="mod ord">
          <ac:chgData name="Valeriya Goldberg" userId="b38cb33d-379c-4518-a18c-c9488c344b01" providerId="ADAL" clId="{23C77E0D-C95E-4FDE-880C-E6F7C578BB10}" dt="2021-03-30T11:24:18.539" v="607" actId="1076"/>
          <ac:spMkLst>
            <pc:docMk/>
            <pc:sldMk cId="1900869852" sldId="256"/>
            <ac:spMk id="3" creationId="{91DC4085-FD39-48D6-9352-B066E0986E2B}"/>
          </ac:spMkLst>
        </pc:spChg>
        <pc:spChg chg="add del">
          <ac:chgData name="Valeriya Goldberg" userId="b38cb33d-379c-4518-a18c-c9488c344b01" providerId="ADAL" clId="{23C77E0D-C95E-4FDE-880C-E6F7C578BB10}" dt="2021-03-30T10:00:46.197" v="496" actId="22"/>
          <ac:spMkLst>
            <pc:docMk/>
            <pc:sldMk cId="1900869852" sldId="256"/>
            <ac:spMk id="11" creationId="{E1352B5B-FBDB-4A11-B7D2-44B3E87CD881}"/>
          </ac:spMkLst>
        </pc:spChg>
        <pc:spChg chg="add mod">
          <ac:chgData name="Valeriya Goldberg" userId="b38cb33d-379c-4518-a18c-c9488c344b01" providerId="ADAL" clId="{23C77E0D-C95E-4FDE-880C-E6F7C578BB10}" dt="2021-03-30T11:30:19.083" v="633" actId="20577"/>
          <ac:spMkLst>
            <pc:docMk/>
            <pc:sldMk cId="1900869852" sldId="256"/>
            <ac:spMk id="17" creationId="{08F8940C-B6BC-499C-8466-44E68858B5EF}"/>
          </ac:spMkLst>
        </pc:spChg>
        <pc:spChg chg="add mod">
          <ac:chgData name="Valeriya Goldberg" userId="b38cb33d-379c-4518-a18c-c9488c344b01" providerId="ADAL" clId="{23C77E0D-C95E-4FDE-880C-E6F7C578BB10}" dt="2021-03-30T11:30:38.716" v="653" actId="20577"/>
          <ac:spMkLst>
            <pc:docMk/>
            <pc:sldMk cId="1900869852" sldId="256"/>
            <ac:spMk id="18" creationId="{E9111526-713D-43BA-BC99-163578511EAB}"/>
          </ac:spMkLst>
        </pc:spChg>
        <pc:spChg chg="del">
          <ac:chgData name="Valeriya Goldberg" userId="b38cb33d-379c-4518-a18c-c9488c344b01" providerId="ADAL" clId="{23C77E0D-C95E-4FDE-880C-E6F7C578BB10}" dt="2021-03-30T09:23:06.057" v="6" actId="700"/>
          <ac:spMkLst>
            <pc:docMk/>
            <pc:sldMk cId="1900869852" sldId="256"/>
            <ac:spMk id="51" creationId="{65C9D962-F904-4553-A140-500CF3EFC58A}"/>
          </ac:spMkLst>
        </pc:spChg>
        <pc:spChg chg="del">
          <ac:chgData name="Valeriya Goldberg" userId="b38cb33d-379c-4518-a18c-c9488c344b01" providerId="ADAL" clId="{23C77E0D-C95E-4FDE-880C-E6F7C578BB10}" dt="2021-03-30T09:23:06.057" v="6" actId="700"/>
          <ac:spMkLst>
            <pc:docMk/>
            <pc:sldMk cId="1900869852" sldId="256"/>
            <ac:spMk id="52" creationId="{0FF8C7AA-9FDF-4CBE-B625-3A8A7354F0E6}"/>
          </ac:spMkLst>
        </pc:spChg>
        <pc:spChg chg="del">
          <ac:chgData name="Valeriya Goldberg" userId="b38cb33d-379c-4518-a18c-c9488c344b01" providerId="ADAL" clId="{23C77E0D-C95E-4FDE-880C-E6F7C578BB10}" dt="2021-03-30T09:23:06.057" v="6" actId="700"/>
          <ac:spMkLst>
            <pc:docMk/>
            <pc:sldMk cId="1900869852" sldId="256"/>
            <ac:spMk id="53" creationId="{BAEBCE0F-09B3-4EF2-8276-E70A7E1418CB}"/>
          </ac:spMkLst>
        </pc:spChg>
        <pc:spChg chg="del">
          <ac:chgData name="Valeriya Goldberg" userId="b38cb33d-379c-4518-a18c-c9488c344b01" providerId="ADAL" clId="{23C77E0D-C95E-4FDE-880C-E6F7C578BB10}" dt="2021-03-30T09:23:06.057" v="6" actId="700"/>
          <ac:spMkLst>
            <pc:docMk/>
            <pc:sldMk cId="1900869852" sldId="256"/>
            <ac:spMk id="54" creationId="{E451C4C3-A96F-4234-B862-B5403A1B10B0}"/>
          </ac:spMkLst>
        </pc:spChg>
        <pc:picChg chg="del mod">
          <ac:chgData name="Valeriya Goldberg" userId="b38cb33d-379c-4518-a18c-c9488c344b01" providerId="ADAL" clId="{23C77E0D-C95E-4FDE-880C-E6F7C578BB10}" dt="2021-03-30T11:18:08.521" v="568" actId="478"/>
          <ac:picMkLst>
            <pc:docMk/>
            <pc:sldMk cId="1900869852" sldId="256"/>
            <ac:picMk id="6" creationId="{982692B5-82CE-4CDB-A0BD-EBDDC9F17EA2}"/>
          </ac:picMkLst>
        </pc:picChg>
        <pc:picChg chg="add del mod">
          <ac:chgData name="Valeriya Goldberg" userId="b38cb33d-379c-4518-a18c-c9488c344b01" providerId="ADAL" clId="{23C77E0D-C95E-4FDE-880C-E6F7C578BB10}" dt="2021-03-30T11:28:47.149" v="612" actId="21"/>
          <ac:picMkLst>
            <pc:docMk/>
            <pc:sldMk cId="1900869852" sldId="256"/>
            <ac:picMk id="7" creationId="{C8889C3D-9B51-4EA0-A055-3911E8717C12}"/>
          </ac:picMkLst>
        </pc:picChg>
        <pc:picChg chg="add del mod">
          <ac:chgData name="Valeriya Goldberg" userId="b38cb33d-379c-4518-a18c-c9488c344b01" providerId="ADAL" clId="{23C77E0D-C95E-4FDE-880C-E6F7C578BB10}" dt="2021-03-30T11:23:58.724" v="605" actId="478"/>
          <ac:picMkLst>
            <pc:docMk/>
            <pc:sldMk cId="1900869852" sldId="256"/>
            <ac:picMk id="9" creationId="{B256B417-4BE9-43E1-8EC5-C13B2F233B4E}"/>
          </ac:picMkLst>
        </pc:picChg>
        <pc:picChg chg="add mod">
          <ac:chgData name="Valeriya Goldberg" userId="b38cb33d-379c-4518-a18c-c9488c344b01" providerId="ADAL" clId="{23C77E0D-C95E-4FDE-880C-E6F7C578BB10}" dt="2021-03-30T11:21:00.457" v="585" actId="1076"/>
          <ac:picMkLst>
            <pc:docMk/>
            <pc:sldMk cId="1900869852" sldId="256"/>
            <ac:picMk id="10" creationId="{E33BAF38-A4DE-4467-AB0D-B4CF330A4F83}"/>
          </ac:picMkLst>
        </pc:picChg>
        <pc:picChg chg="add mod">
          <ac:chgData name="Valeriya Goldberg" userId="b38cb33d-379c-4518-a18c-c9488c344b01" providerId="ADAL" clId="{23C77E0D-C95E-4FDE-880C-E6F7C578BB10}" dt="2021-03-30T11:34:20.788" v="658" actId="1076"/>
          <ac:picMkLst>
            <pc:docMk/>
            <pc:sldMk cId="1900869852" sldId="256"/>
            <ac:picMk id="14" creationId="{F817901F-6911-490A-876C-961E6C8AFC5C}"/>
          </ac:picMkLst>
        </pc:picChg>
      </pc:sldChg>
      <pc:sldChg chg="addSp delSp modSp mod setBg delDesignElem modNotes">
        <pc:chgData name="Valeriya Goldberg" userId="b38cb33d-379c-4518-a18c-c9488c344b01" providerId="ADAL" clId="{23C77E0D-C95E-4FDE-880C-E6F7C578BB10}" dt="2021-04-02T13:12:06.012" v="1062" actId="1076"/>
        <pc:sldMkLst>
          <pc:docMk/>
          <pc:sldMk cId="1307996870" sldId="257"/>
        </pc:sldMkLst>
        <pc:spChg chg="mod">
          <ac:chgData name="Valeriya Goldberg" userId="b38cb33d-379c-4518-a18c-c9488c344b01" providerId="ADAL" clId="{23C77E0D-C95E-4FDE-880C-E6F7C578BB10}" dt="2021-04-02T13:12:03.110" v="1061" actId="1076"/>
          <ac:spMkLst>
            <pc:docMk/>
            <pc:sldMk cId="1307996870" sldId="257"/>
            <ac:spMk id="2" creationId="{92F8ADDD-8C0C-4F56-A261-F1827F4D6645}"/>
          </ac:spMkLst>
        </pc:spChg>
        <pc:spChg chg="mod">
          <ac:chgData name="Valeriya Goldberg" userId="b38cb33d-379c-4518-a18c-c9488c344b01" providerId="ADAL" clId="{23C77E0D-C95E-4FDE-880C-E6F7C578BB10}" dt="2021-04-02T13:12:06.012" v="1062" actId="1076"/>
          <ac:spMkLst>
            <pc:docMk/>
            <pc:sldMk cId="1307996870" sldId="257"/>
            <ac:spMk id="3" creationId="{43B2B3CF-DAB2-44E4-8125-6482E8A5E50D}"/>
          </ac:spMkLst>
        </pc:spChg>
        <pc:spChg chg="add del mod">
          <ac:chgData name="Valeriya Goldberg" userId="b38cb33d-379c-4518-a18c-c9488c344b01" providerId="ADAL" clId="{23C77E0D-C95E-4FDE-880C-E6F7C578BB10}" dt="2021-03-30T09:32:49.778" v="33"/>
          <ac:spMkLst>
            <pc:docMk/>
            <pc:sldMk cId="1307996870" sldId="257"/>
            <ac:spMk id="12" creationId="{D18969DA-E869-40AF-94FC-E40F96D7DFE7}"/>
          </ac:spMkLst>
        </pc:spChg>
        <pc:spChg chg="add del mod">
          <ac:chgData name="Valeriya Goldberg" userId="b38cb33d-379c-4518-a18c-c9488c344b01" providerId="ADAL" clId="{23C77E0D-C95E-4FDE-880C-E6F7C578BB10}" dt="2021-03-30T09:32:49.778" v="33"/>
          <ac:spMkLst>
            <pc:docMk/>
            <pc:sldMk cId="1307996870" sldId="257"/>
            <ac:spMk id="14" creationId="{0776B1EE-A7D1-46A3-81E9-19E58E41DDF5}"/>
          </ac:spMkLst>
        </pc:spChg>
        <pc:spChg chg="add del mod">
          <ac:chgData name="Valeriya Goldberg" userId="b38cb33d-379c-4518-a18c-c9488c344b01" providerId="ADAL" clId="{23C77E0D-C95E-4FDE-880C-E6F7C578BB10}" dt="2021-03-30T09:32:49.778" v="33"/>
          <ac:spMkLst>
            <pc:docMk/>
            <pc:sldMk cId="1307996870" sldId="257"/>
            <ac:spMk id="16" creationId="{A0A40C28-B748-4B4A-BF04-30E783CE7F34}"/>
          </ac:spMkLst>
        </pc:spChg>
        <pc:spChg chg="add del mod">
          <ac:chgData name="Valeriya Goldberg" userId="b38cb33d-379c-4518-a18c-c9488c344b01" providerId="ADAL" clId="{23C77E0D-C95E-4FDE-880C-E6F7C578BB10}" dt="2021-03-30T09:32:49.778" v="33"/>
          <ac:spMkLst>
            <pc:docMk/>
            <pc:sldMk cId="1307996870" sldId="257"/>
            <ac:spMk id="18" creationId="{EC863F36-0F48-41B7-9BE9-293E1494F76E}"/>
          </ac:spMkLst>
        </pc:spChg>
        <pc:spChg chg="add del mod">
          <ac:chgData name="Valeriya Goldberg" userId="b38cb33d-379c-4518-a18c-c9488c344b01" providerId="ADAL" clId="{23C77E0D-C95E-4FDE-880C-E6F7C578BB10}" dt="2021-03-30T09:32:49.778" v="33"/>
          <ac:spMkLst>
            <pc:docMk/>
            <pc:sldMk cId="1307996870" sldId="257"/>
            <ac:spMk id="20" creationId="{A133C5F2-62E8-4CED-A258-6C8C07DC7EC0}"/>
          </ac:spMkLst>
        </pc:spChg>
        <pc:picChg chg="mod">
          <ac:chgData name="Valeriya Goldberg" userId="b38cb33d-379c-4518-a18c-c9488c344b01" providerId="ADAL" clId="{23C77E0D-C95E-4FDE-880C-E6F7C578BB10}" dt="2021-03-30T09:32:49.778" v="33"/>
          <ac:picMkLst>
            <pc:docMk/>
            <pc:sldMk cId="1307996870" sldId="257"/>
            <ac:picMk id="7" creationId="{235A22C3-72CE-4B7B-A5E7-0C3EC2C34FD7}"/>
          </ac:picMkLst>
        </pc:picChg>
        <pc:picChg chg="add mod">
          <ac:chgData name="Valeriya Goldberg" userId="b38cb33d-379c-4518-a18c-c9488c344b01" providerId="ADAL" clId="{23C77E0D-C95E-4FDE-880C-E6F7C578BB10}" dt="2021-03-30T10:30:34.703" v="505"/>
          <ac:picMkLst>
            <pc:docMk/>
            <pc:sldMk cId="1307996870" sldId="257"/>
            <ac:picMk id="10" creationId="{7CF0B552-3EAD-4C2E-90DC-31D3936A4810}"/>
          </ac:picMkLst>
        </pc:picChg>
        <pc:picChg chg="add mod">
          <ac:chgData name="Valeriya Goldberg" userId="b38cb33d-379c-4518-a18c-c9488c344b01" providerId="ADAL" clId="{23C77E0D-C95E-4FDE-880C-E6F7C578BB10}" dt="2021-03-30T11:59:00.034" v="662"/>
          <ac:picMkLst>
            <pc:docMk/>
            <pc:sldMk cId="1307996870" sldId="257"/>
            <ac:picMk id="11" creationId="{4E577538-C10F-4DE8-BFFD-41F8168E2A0F}"/>
          </ac:picMkLst>
        </pc:picChg>
      </pc:sldChg>
      <pc:sldChg chg="addSp delSp modSp mod setBg modNotes">
        <pc:chgData name="Valeriya Goldberg" userId="b38cb33d-379c-4518-a18c-c9488c344b01" providerId="ADAL" clId="{23C77E0D-C95E-4FDE-880C-E6F7C578BB10}" dt="2021-04-02T14:40:36.015" v="2061" actId="1076"/>
        <pc:sldMkLst>
          <pc:docMk/>
          <pc:sldMk cId="3151438768" sldId="258"/>
        </pc:sldMkLst>
        <pc:spChg chg="mod ord">
          <ac:chgData name="Valeriya Goldberg" userId="b38cb33d-379c-4518-a18c-c9488c344b01" providerId="ADAL" clId="{23C77E0D-C95E-4FDE-880C-E6F7C578BB10}" dt="2021-04-02T14:39:46.502" v="2053" actId="207"/>
          <ac:spMkLst>
            <pc:docMk/>
            <pc:sldMk cId="3151438768" sldId="258"/>
            <ac:spMk id="2" creationId="{39DACF49-6AC2-4BD9-B127-BAE929BB47DF}"/>
          </ac:spMkLst>
        </pc:spChg>
        <pc:spChg chg="mod ord">
          <ac:chgData name="Valeriya Goldberg" userId="b38cb33d-379c-4518-a18c-c9488c344b01" providerId="ADAL" clId="{23C77E0D-C95E-4FDE-880C-E6F7C578BB10}" dt="2021-04-02T14:40:21.817" v="2058" actId="255"/>
          <ac:spMkLst>
            <pc:docMk/>
            <pc:sldMk cId="3151438768" sldId="258"/>
            <ac:spMk id="3" creationId="{E0940ED2-2C6C-45A1-90C7-099256D4AE11}"/>
          </ac:spMkLst>
        </pc:spChg>
        <pc:spChg chg="add del">
          <ac:chgData name="Valeriya Goldberg" userId="b38cb33d-379c-4518-a18c-c9488c344b01" providerId="ADAL" clId="{23C77E0D-C95E-4FDE-880C-E6F7C578BB10}" dt="2021-04-02T14:39:20.485" v="2040" actId="26606"/>
          <ac:spMkLst>
            <pc:docMk/>
            <pc:sldMk cId="3151438768" sldId="258"/>
            <ac:spMk id="12" creationId="{131BAD53-4E89-4F62-BBB7-26359763ED39}"/>
          </ac:spMkLst>
        </pc:spChg>
        <pc:spChg chg="add del">
          <ac:chgData name="Valeriya Goldberg" userId="b38cb33d-379c-4518-a18c-c9488c344b01" providerId="ADAL" clId="{23C77E0D-C95E-4FDE-880C-E6F7C578BB10}" dt="2021-04-02T14:39:20.485" v="2040" actId="26606"/>
          <ac:spMkLst>
            <pc:docMk/>
            <pc:sldMk cId="3151438768" sldId="258"/>
            <ac:spMk id="14" creationId="{62756DA2-40EB-4C6F-B962-5822FFB54FB6}"/>
          </ac:spMkLst>
        </pc:spChg>
        <pc:spChg chg="add del">
          <ac:chgData name="Valeriya Goldberg" userId="b38cb33d-379c-4518-a18c-c9488c344b01" providerId="ADAL" clId="{23C77E0D-C95E-4FDE-880C-E6F7C578BB10}" dt="2021-04-02T14:39:31.695" v="2048" actId="26606"/>
          <ac:spMkLst>
            <pc:docMk/>
            <pc:sldMk cId="3151438768" sldId="258"/>
            <ac:spMk id="16" creationId="{DD0D366F-455D-4298-97E9-89785ADAEC06}"/>
          </ac:spMkLst>
        </pc:spChg>
        <pc:spChg chg="add del">
          <ac:chgData name="Valeriya Goldberg" userId="b38cb33d-379c-4518-a18c-c9488c344b01" providerId="ADAL" clId="{23C77E0D-C95E-4FDE-880C-E6F7C578BB10}" dt="2021-04-02T14:39:22.546" v="2042" actId="26606"/>
          <ac:spMkLst>
            <pc:docMk/>
            <pc:sldMk cId="3151438768" sldId="258"/>
            <ac:spMk id="17" creationId="{8ED08A1D-4632-47AB-8832-C17BA008697E}"/>
          </ac:spMkLst>
        </pc:spChg>
        <pc:spChg chg="add del">
          <ac:chgData name="Valeriya Goldberg" userId="b38cb33d-379c-4518-a18c-c9488c344b01" providerId="ADAL" clId="{23C77E0D-C95E-4FDE-880C-E6F7C578BB10}" dt="2021-04-02T14:39:26.757" v="2044" actId="26606"/>
          <ac:spMkLst>
            <pc:docMk/>
            <pc:sldMk cId="3151438768" sldId="258"/>
            <ac:spMk id="20" creationId="{9F79630B-0F0B-446E-A637-38FA8F61D10E}"/>
          </ac:spMkLst>
        </pc:spChg>
        <pc:spChg chg="add del">
          <ac:chgData name="Valeriya Goldberg" userId="b38cb33d-379c-4518-a18c-c9488c344b01" providerId="ADAL" clId="{23C77E0D-C95E-4FDE-880C-E6F7C578BB10}" dt="2021-04-02T14:39:26.757" v="2044" actId="26606"/>
          <ac:spMkLst>
            <pc:docMk/>
            <pc:sldMk cId="3151438768" sldId="258"/>
            <ac:spMk id="21" creationId="{B3437C99-FC8E-4311-B48A-F0C4C329B154}"/>
          </ac:spMkLst>
        </pc:spChg>
        <pc:spChg chg="add del">
          <ac:chgData name="Valeriya Goldberg" userId="b38cb33d-379c-4518-a18c-c9488c344b01" providerId="ADAL" clId="{23C77E0D-C95E-4FDE-880C-E6F7C578BB10}" dt="2021-04-02T14:39:30.143" v="2046" actId="26606"/>
          <ac:spMkLst>
            <pc:docMk/>
            <pc:sldMk cId="3151438768" sldId="258"/>
            <ac:spMk id="23" creationId="{F821940F-7A1D-4ACC-85B4-A932898ABB37}"/>
          </ac:spMkLst>
        </pc:spChg>
        <pc:spChg chg="add del">
          <ac:chgData name="Valeriya Goldberg" userId="b38cb33d-379c-4518-a18c-c9488c344b01" providerId="ADAL" clId="{23C77E0D-C95E-4FDE-880C-E6F7C578BB10}" dt="2021-04-02T14:39:30.143" v="2046" actId="26606"/>
          <ac:spMkLst>
            <pc:docMk/>
            <pc:sldMk cId="3151438768" sldId="258"/>
            <ac:spMk id="24" creationId="{16674508-81D3-48CF-96BF-7FC60EAA572A}"/>
          </ac:spMkLst>
        </pc:spChg>
        <pc:spChg chg="add del">
          <ac:chgData name="Valeriya Goldberg" userId="b38cb33d-379c-4518-a18c-c9488c344b01" providerId="ADAL" clId="{23C77E0D-C95E-4FDE-880C-E6F7C578BB10}" dt="2021-04-02T14:39:31.695" v="2048" actId="26606"/>
          <ac:spMkLst>
            <pc:docMk/>
            <pc:sldMk cId="3151438768" sldId="258"/>
            <ac:spMk id="26" creationId="{04C21BAE-6866-4C7A-A7EC-C1B2E572D5BE}"/>
          </ac:spMkLst>
        </pc:spChg>
        <pc:spChg chg="add del">
          <ac:chgData name="Valeriya Goldberg" userId="b38cb33d-379c-4518-a18c-c9488c344b01" providerId="ADAL" clId="{23C77E0D-C95E-4FDE-880C-E6F7C578BB10}" dt="2021-04-02T14:39:31.695" v="2048" actId="26606"/>
          <ac:spMkLst>
            <pc:docMk/>
            <pc:sldMk cId="3151438768" sldId="258"/>
            <ac:spMk id="27" creationId="{7E7D0C94-08B4-48AE-8813-CC4D60294F42}"/>
          </ac:spMkLst>
        </pc:spChg>
        <pc:spChg chg="add del">
          <ac:chgData name="Valeriya Goldberg" userId="b38cb33d-379c-4518-a18c-c9488c344b01" providerId="ADAL" clId="{23C77E0D-C95E-4FDE-880C-E6F7C578BB10}" dt="2021-04-02T14:39:31.695" v="2048" actId="26606"/>
          <ac:spMkLst>
            <pc:docMk/>
            <pc:sldMk cId="3151438768" sldId="258"/>
            <ac:spMk id="28" creationId="{F0C518C2-0AA4-470C-87B9-9CBF428FBA25}"/>
          </ac:spMkLst>
        </pc:spChg>
        <pc:spChg chg="add">
          <ac:chgData name="Valeriya Goldberg" userId="b38cb33d-379c-4518-a18c-c9488c344b01" providerId="ADAL" clId="{23C77E0D-C95E-4FDE-880C-E6F7C578BB10}" dt="2021-04-02T14:39:31.704" v="2049" actId="26606"/>
          <ac:spMkLst>
            <pc:docMk/>
            <pc:sldMk cId="3151438768" sldId="258"/>
            <ac:spMk id="30" creationId="{131BAD53-4E89-4F62-BBB7-26359763ED39}"/>
          </ac:spMkLst>
        </pc:spChg>
        <pc:spChg chg="add">
          <ac:chgData name="Valeriya Goldberg" userId="b38cb33d-379c-4518-a18c-c9488c344b01" providerId="ADAL" clId="{23C77E0D-C95E-4FDE-880C-E6F7C578BB10}" dt="2021-04-02T14:39:31.704" v="2049" actId="26606"/>
          <ac:spMkLst>
            <pc:docMk/>
            <pc:sldMk cId="3151438768" sldId="258"/>
            <ac:spMk id="31" creationId="{62756DA2-40EB-4C6F-B962-5822FFB54FB6}"/>
          </ac:spMkLst>
        </pc:spChg>
        <pc:grpChg chg="add del">
          <ac:chgData name="Valeriya Goldberg" userId="b38cb33d-379c-4518-a18c-c9488c344b01" providerId="ADAL" clId="{23C77E0D-C95E-4FDE-880C-E6F7C578BB10}" dt="2021-04-02T14:39:22.546" v="2042" actId="26606"/>
          <ac:grpSpMkLst>
            <pc:docMk/>
            <pc:sldMk cId="3151438768" sldId="258"/>
            <ac:grpSpMk id="18" creationId="{0075437B-93A1-4A73-812B-C5030CC2FFCD}"/>
          </ac:grpSpMkLst>
        </pc:grpChg>
        <pc:picChg chg="mod ord">
          <ac:chgData name="Valeriya Goldberg" userId="b38cb33d-379c-4518-a18c-c9488c344b01" providerId="ADAL" clId="{23C77E0D-C95E-4FDE-880C-E6F7C578BB10}" dt="2021-04-02T14:40:36.015" v="2061" actId="1076"/>
          <ac:picMkLst>
            <pc:docMk/>
            <pc:sldMk cId="3151438768" sldId="258"/>
            <ac:picMk id="5" creationId="{4D70267C-7F2D-4B60-B421-2F545A4B77AC}"/>
          </ac:picMkLst>
        </pc:picChg>
        <pc:picChg chg="add mod">
          <ac:chgData name="Valeriya Goldberg" userId="b38cb33d-379c-4518-a18c-c9488c344b01" providerId="ADAL" clId="{23C77E0D-C95E-4FDE-880C-E6F7C578BB10}" dt="2021-03-30T10:31:08.459" v="510"/>
          <ac:picMkLst>
            <pc:docMk/>
            <pc:sldMk cId="3151438768" sldId="258"/>
            <ac:picMk id="6" creationId="{E2DCFA90-E906-4607-AA6F-CC487BA70167}"/>
          </ac:picMkLst>
        </pc:picChg>
        <pc:picChg chg="add mod">
          <ac:chgData name="Valeriya Goldberg" userId="b38cb33d-379c-4518-a18c-c9488c344b01" providerId="ADAL" clId="{23C77E0D-C95E-4FDE-880C-E6F7C578BB10}" dt="2021-03-30T12:00:00.938" v="667"/>
          <ac:picMkLst>
            <pc:docMk/>
            <pc:sldMk cId="3151438768" sldId="258"/>
            <ac:picMk id="7" creationId="{949DF2D9-3019-4A48-BBB3-F6059594A8BD}"/>
          </ac:picMkLst>
        </pc:picChg>
      </pc:sldChg>
      <pc:sldChg chg="addSp delSp modSp mod setBg">
        <pc:chgData name="Valeriya Goldberg" userId="b38cb33d-379c-4518-a18c-c9488c344b01" providerId="ADAL" clId="{23C77E0D-C95E-4FDE-880C-E6F7C578BB10}" dt="2021-04-13T10:18:30.555" v="4438" actId="1076"/>
        <pc:sldMkLst>
          <pc:docMk/>
          <pc:sldMk cId="525869447" sldId="259"/>
        </pc:sldMkLst>
        <pc:spChg chg="mod ord">
          <ac:chgData name="Valeriya Goldberg" userId="b38cb33d-379c-4518-a18c-c9488c344b01" providerId="ADAL" clId="{23C77E0D-C95E-4FDE-880C-E6F7C578BB10}" dt="2021-04-03T10:58:49.673" v="2888" actId="255"/>
          <ac:spMkLst>
            <pc:docMk/>
            <pc:sldMk cId="525869447" sldId="259"/>
            <ac:spMk id="2" creationId="{40EF0329-5C60-4303-B687-611EFB19F147}"/>
          </ac:spMkLst>
        </pc:spChg>
        <pc:spChg chg="del mod">
          <ac:chgData name="Valeriya Goldberg" userId="b38cb33d-379c-4518-a18c-c9488c344b01" providerId="ADAL" clId="{23C77E0D-C95E-4FDE-880C-E6F7C578BB10}" dt="2021-04-02T14:12:33.059" v="1591" actId="478"/>
          <ac:spMkLst>
            <pc:docMk/>
            <pc:sldMk cId="525869447" sldId="259"/>
            <ac:spMk id="3" creationId="{BD5D8D95-6C66-4C63-80A1-632E1D788530}"/>
          </ac:spMkLst>
        </pc:spChg>
        <pc:spChg chg="add del">
          <ac:chgData name="Valeriya Goldberg" userId="b38cb33d-379c-4518-a18c-c9488c344b01" providerId="ADAL" clId="{23C77E0D-C95E-4FDE-880C-E6F7C578BB10}" dt="2021-04-02T14:49:56.620" v="2212" actId="26606"/>
          <ac:spMkLst>
            <pc:docMk/>
            <pc:sldMk cId="525869447" sldId="259"/>
            <ac:spMk id="10" creationId="{699F2931-70EC-414E-8957-39CC893D909E}"/>
          </ac:spMkLst>
        </pc:spChg>
        <pc:spChg chg="add del">
          <ac:chgData name="Valeriya Goldberg" userId="b38cb33d-379c-4518-a18c-c9488c344b01" providerId="ADAL" clId="{23C77E0D-C95E-4FDE-880C-E6F7C578BB10}" dt="2021-04-02T14:49:56.620" v="2212" actId="26606"/>
          <ac:spMkLst>
            <pc:docMk/>
            <pc:sldMk cId="525869447" sldId="259"/>
            <ac:spMk id="12" creationId="{78FFBE11-4B3E-48D7-94D4-2EC8CC9FE827}"/>
          </ac:spMkLst>
        </pc:spChg>
        <pc:spChg chg="add del">
          <ac:chgData name="Valeriya Goldberg" userId="b38cb33d-379c-4518-a18c-c9488c344b01" providerId="ADAL" clId="{23C77E0D-C95E-4FDE-880C-E6F7C578BB10}" dt="2021-04-02T14:49:56.620" v="2212" actId="26606"/>
          <ac:spMkLst>
            <pc:docMk/>
            <pc:sldMk cId="525869447" sldId="259"/>
            <ac:spMk id="14" creationId="{AEFD2FD1-B3A5-4E1D-BCC8-7684A5440C4C}"/>
          </ac:spMkLst>
        </pc:spChg>
        <pc:spChg chg="add">
          <ac:chgData name="Valeriya Goldberg" userId="b38cb33d-379c-4518-a18c-c9488c344b01" providerId="ADAL" clId="{23C77E0D-C95E-4FDE-880C-E6F7C578BB10}" dt="2021-04-02T14:49:56.620" v="2212" actId="26606"/>
          <ac:spMkLst>
            <pc:docMk/>
            <pc:sldMk cId="525869447" sldId="259"/>
            <ac:spMk id="19" creationId="{3C54F4CE-85F0-46ED-80DA-9518C9251AD1}"/>
          </ac:spMkLst>
        </pc:spChg>
        <pc:spChg chg="add">
          <ac:chgData name="Valeriya Goldberg" userId="b38cb33d-379c-4518-a18c-c9488c344b01" providerId="ADAL" clId="{23C77E0D-C95E-4FDE-880C-E6F7C578BB10}" dt="2021-04-02T14:49:56.620" v="2212" actId="26606"/>
          <ac:spMkLst>
            <pc:docMk/>
            <pc:sldMk cId="525869447" sldId="259"/>
            <ac:spMk id="21" creationId="{DADD1FCA-8ACB-4958-81DD-4CDD6D3E1921}"/>
          </ac:spMkLst>
        </pc:spChg>
        <pc:picChg chg="add mod">
          <ac:chgData name="Valeriya Goldberg" userId="b38cb33d-379c-4518-a18c-c9488c344b01" providerId="ADAL" clId="{23C77E0D-C95E-4FDE-880C-E6F7C578BB10}" dt="2021-04-02T14:50:04.767" v="2214" actId="166"/>
          <ac:picMkLst>
            <pc:docMk/>
            <pc:sldMk cId="525869447" sldId="259"/>
            <ac:picMk id="4" creationId="{4E1544FA-347C-4DDF-ADB5-4E29760D3429}"/>
          </ac:picMkLst>
        </pc:picChg>
        <pc:picChg chg="add mod">
          <ac:chgData name="Valeriya Goldberg" userId="b38cb33d-379c-4518-a18c-c9488c344b01" providerId="ADAL" clId="{23C77E0D-C95E-4FDE-880C-E6F7C578BB10}" dt="2021-03-30T12:00:03.034" v="668"/>
          <ac:picMkLst>
            <pc:docMk/>
            <pc:sldMk cId="525869447" sldId="259"/>
            <ac:picMk id="5" creationId="{B99115C6-8283-4519-9647-BD64C0EAAC0C}"/>
          </ac:picMkLst>
        </pc:picChg>
        <pc:picChg chg="add mod ord">
          <ac:chgData name="Valeriya Goldberg" userId="b38cb33d-379c-4518-a18c-c9488c344b01" providerId="ADAL" clId="{23C77E0D-C95E-4FDE-880C-E6F7C578BB10}" dt="2021-04-02T15:04:42.078" v="2304" actId="1076"/>
          <ac:picMkLst>
            <pc:docMk/>
            <pc:sldMk cId="525869447" sldId="259"/>
            <ac:picMk id="7" creationId="{B8013548-C690-482B-BE8E-9E940D6EE66B}"/>
          </ac:picMkLst>
        </pc:picChg>
        <pc:picChg chg="add mod">
          <ac:chgData name="Valeriya Goldberg" userId="b38cb33d-379c-4518-a18c-c9488c344b01" providerId="ADAL" clId="{23C77E0D-C95E-4FDE-880C-E6F7C578BB10}" dt="2021-04-13T10:18:30.555" v="4438" actId="1076"/>
          <ac:picMkLst>
            <pc:docMk/>
            <pc:sldMk cId="525869447" sldId="259"/>
            <ac:picMk id="8" creationId="{9C0ACFD9-B5A8-463D-9719-8BC57A57F894}"/>
          </ac:picMkLst>
        </pc:picChg>
      </pc:sldChg>
      <pc:sldChg chg="addSp delSp modSp mod setBg">
        <pc:chgData name="Valeriya Goldberg" userId="b38cb33d-379c-4518-a18c-c9488c344b01" providerId="ADAL" clId="{23C77E0D-C95E-4FDE-880C-E6F7C578BB10}" dt="2021-04-02T15:03:04.930" v="2294" actId="113"/>
        <pc:sldMkLst>
          <pc:docMk/>
          <pc:sldMk cId="1519740166" sldId="260"/>
        </pc:sldMkLst>
        <pc:spChg chg="mod">
          <ac:chgData name="Valeriya Goldberg" userId="b38cb33d-379c-4518-a18c-c9488c344b01" providerId="ADAL" clId="{23C77E0D-C95E-4FDE-880C-E6F7C578BB10}" dt="2021-04-02T15:03:04.930" v="2294" actId="113"/>
          <ac:spMkLst>
            <pc:docMk/>
            <pc:sldMk cId="1519740166" sldId="260"/>
            <ac:spMk id="2" creationId="{24DA8145-51BF-4DB5-98EF-F9B7B05495DB}"/>
          </ac:spMkLst>
        </pc:spChg>
        <pc:spChg chg="del mod">
          <ac:chgData name="Valeriya Goldberg" userId="b38cb33d-379c-4518-a18c-c9488c344b01" providerId="ADAL" clId="{23C77E0D-C95E-4FDE-880C-E6F7C578BB10}" dt="2021-04-02T14:55:54.046" v="2239" actId="931"/>
          <ac:spMkLst>
            <pc:docMk/>
            <pc:sldMk cId="1519740166" sldId="260"/>
            <ac:spMk id="3" creationId="{9AA24819-C290-419B-AC4F-FDF8510AC2B0}"/>
          </ac:spMkLst>
        </pc:spChg>
        <pc:spChg chg="add del">
          <ac:chgData name="Valeriya Goldberg" userId="b38cb33d-379c-4518-a18c-c9488c344b01" providerId="ADAL" clId="{23C77E0D-C95E-4FDE-880C-E6F7C578BB10}" dt="2021-04-02T14:57:08.971" v="2253" actId="478"/>
          <ac:spMkLst>
            <pc:docMk/>
            <pc:sldMk cId="1519740166" sldId="260"/>
            <ac:spMk id="11" creationId="{147C3F55-B9DF-48F8-B10B-19F1EE639093}"/>
          </ac:spMkLst>
        </pc:spChg>
        <pc:spChg chg="add">
          <ac:chgData name="Valeriya Goldberg" userId="b38cb33d-379c-4518-a18c-c9488c344b01" providerId="ADAL" clId="{23C77E0D-C95E-4FDE-880C-E6F7C578BB10}" dt="2021-04-02T14:56:19.001" v="2242" actId="26606"/>
          <ac:spMkLst>
            <pc:docMk/>
            <pc:sldMk cId="1519740166" sldId="260"/>
            <ac:spMk id="14" creationId="{131BAD53-4E89-4F62-BBB7-26359763ED39}"/>
          </ac:spMkLst>
        </pc:spChg>
        <pc:spChg chg="add">
          <ac:chgData name="Valeriya Goldberg" userId="b38cb33d-379c-4518-a18c-c9488c344b01" providerId="ADAL" clId="{23C77E0D-C95E-4FDE-880C-E6F7C578BB10}" dt="2021-04-02T14:56:19.001" v="2242" actId="26606"/>
          <ac:spMkLst>
            <pc:docMk/>
            <pc:sldMk cId="1519740166" sldId="260"/>
            <ac:spMk id="16" creationId="{62756DA2-40EB-4C6F-B962-5822FFB54FB6}"/>
          </ac:spMkLst>
        </pc:spChg>
        <pc:picChg chg="add mod">
          <ac:chgData name="Valeriya Goldberg" userId="b38cb33d-379c-4518-a18c-c9488c344b01" providerId="ADAL" clId="{23C77E0D-C95E-4FDE-880C-E6F7C578BB10}" dt="2021-03-30T10:31:20.468" v="512"/>
          <ac:picMkLst>
            <pc:docMk/>
            <pc:sldMk cId="1519740166" sldId="260"/>
            <ac:picMk id="4" creationId="{88E9B745-E2A2-40EF-8CD8-512F726A7C2F}"/>
          </ac:picMkLst>
        </pc:picChg>
        <pc:picChg chg="add mod">
          <ac:chgData name="Valeriya Goldberg" userId="b38cb33d-379c-4518-a18c-c9488c344b01" providerId="ADAL" clId="{23C77E0D-C95E-4FDE-880C-E6F7C578BB10}" dt="2021-03-30T12:00:13.616" v="669"/>
          <ac:picMkLst>
            <pc:docMk/>
            <pc:sldMk cId="1519740166" sldId="260"/>
            <ac:picMk id="5" creationId="{99903117-A551-493F-8AA2-24095B6C4E13}"/>
          </ac:picMkLst>
        </pc:picChg>
        <pc:picChg chg="add mod">
          <ac:chgData name="Valeriya Goldberg" userId="b38cb33d-379c-4518-a18c-c9488c344b01" providerId="ADAL" clId="{23C77E0D-C95E-4FDE-880C-E6F7C578BB10}" dt="2021-04-02T14:56:19.001" v="2242" actId="26606"/>
          <ac:picMkLst>
            <pc:docMk/>
            <pc:sldMk cId="1519740166" sldId="260"/>
            <ac:picMk id="7" creationId="{9586B1C8-E7A4-487D-8099-94AB88BEE04E}"/>
          </ac:picMkLst>
        </pc:picChg>
      </pc:sldChg>
      <pc:sldChg chg="addSp delSp modSp mod setBg delDesignElem modNotes">
        <pc:chgData name="Valeriya Goldberg" userId="b38cb33d-379c-4518-a18c-c9488c344b01" providerId="ADAL" clId="{23C77E0D-C95E-4FDE-880C-E6F7C578BB10}" dt="2021-04-02T13:12:26.564" v="1064" actId="207"/>
        <pc:sldMkLst>
          <pc:docMk/>
          <pc:sldMk cId="1811927730" sldId="261"/>
        </pc:sldMkLst>
        <pc:spChg chg="mod">
          <ac:chgData name="Valeriya Goldberg" userId="b38cb33d-379c-4518-a18c-c9488c344b01" providerId="ADAL" clId="{23C77E0D-C95E-4FDE-880C-E6F7C578BB10}" dt="2021-04-02T13:11:33.173" v="1057" actId="1076"/>
          <ac:spMkLst>
            <pc:docMk/>
            <pc:sldMk cId="1811927730" sldId="261"/>
            <ac:spMk id="2" creationId="{92F8ADDD-8C0C-4F56-A261-F1827F4D6645}"/>
          </ac:spMkLst>
        </pc:spChg>
        <pc:spChg chg="mod">
          <ac:chgData name="Valeriya Goldberg" userId="b38cb33d-379c-4518-a18c-c9488c344b01" providerId="ADAL" clId="{23C77E0D-C95E-4FDE-880C-E6F7C578BB10}" dt="2021-04-02T13:12:26.564" v="1064" actId="207"/>
          <ac:spMkLst>
            <pc:docMk/>
            <pc:sldMk cId="1811927730" sldId="261"/>
            <ac:spMk id="3" creationId="{43B2B3CF-DAB2-44E4-8125-6482E8A5E50D}"/>
          </ac:spMkLst>
        </pc:spChg>
        <pc:spChg chg="add del mod">
          <ac:chgData name="Valeriya Goldberg" userId="b38cb33d-379c-4518-a18c-c9488c344b01" providerId="ADAL" clId="{23C77E0D-C95E-4FDE-880C-E6F7C578BB10}" dt="2021-03-30T09:32:49.778" v="33"/>
          <ac:spMkLst>
            <pc:docMk/>
            <pc:sldMk cId="1811927730" sldId="261"/>
            <ac:spMk id="12" creationId="{D18969DA-E869-40AF-94FC-E40F96D7DFE7}"/>
          </ac:spMkLst>
        </pc:spChg>
        <pc:spChg chg="add del mod">
          <ac:chgData name="Valeriya Goldberg" userId="b38cb33d-379c-4518-a18c-c9488c344b01" providerId="ADAL" clId="{23C77E0D-C95E-4FDE-880C-E6F7C578BB10}" dt="2021-03-30T09:32:49.778" v="33"/>
          <ac:spMkLst>
            <pc:docMk/>
            <pc:sldMk cId="1811927730" sldId="261"/>
            <ac:spMk id="14" creationId="{0776B1EE-A7D1-46A3-81E9-19E58E41DDF5}"/>
          </ac:spMkLst>
        </pc:spChg>
        <pc:spChg chg="add del mod">
          <ac:chgData name="Valeriya Goldberg" userId="b38cb33d-379c-4518-a18c-c9488c344b01" providerId="ADAL" clId="{23C77E0D-C95E-4FDE-880C-E6F7C578BB10}" dt="2021-03-30T09:32:49.778" v="33"/>
          <ac:spMkLst>
            <pc:docMk/>
            <pc:sldMk cId="1811927730" sldId="261"/>
            <ac:spMk id="16" creationId="{A0A40C28-B748-4B4A-BF04-30E783CE7F34}"/>
          </ac:spMkLst>
        </pc:spChg>
        <pc:spChg chg="add del mod">
          <ac:chgData name="Valeriya Goldberg" userId="b38cb33d-379c-4518-a18c-c9488c344b01" providerId="ADAL" clId="{23C77E0D-C95E-4FDE-880C-E6F7C578BB10}" dt="2021-03-30T09:32:49.778" v="33"/>
          <ac:spMkLst>
            <pc:docMk/>
            <pc:sldMk cId="1811927730" sldId="261"/>
            <ac:spMk id="18" creationId="{EC863F36-0F48-41B7-9BE9-293E1494F76E}"/>
          </ac:spMkLst>
        </pc:spChg>
        <pc:spChg chg="add del mod">
          <ac:chgData name="Valeriya Goldberg" userId="b38cb33d-379c-4518-a18c-c9488c344b01" providerId="ADAL" clId="{23C77E0D-C95E-4FDE-880C-E6F7C578BB10}" dt="2021-03-30T09:32:49.778" v="33"/>
          <ac:spMkLst>
            <pc:docMk/>
            <pc:sldMk cId="1811927730" sldId="261"/>
            <ac:spMk id="20" creationId="{A133C5F2-62E8-4CED-A258-6C8C07DC7EC0}"/>
          </ac:spMkLst>
        </pc:spChg>
        <pc:picChg chg="mod">
          <ac:chgData name="Valeriya Goldberg" userId="b38cb33d-379c-4518-a18c-c9488c344b01" providerId="ADAL" clId="{23C77E0D-C95E-4FDE-880C-E6F7C578BB10}" dt="2021-03-30T09:32:49.778" v="33"/>
          <ac:picMkLst>
            <pc:docMk/>
            <pc:sldMk cId="1811927730" sldId="261"/>
            <ac:picMk id="7" creationId="{235A22C3-72CE-4B7B-A5E7-0C3EC2C34FD7}"/>
          </ac:picMkLst>
        </pc:picChg>
        <pc:picChg chg="add mod">
          <ac:chgData name="Valeriya Goldberg" userId="b38cb33d-379c-4518-a18c-c9488c344b01" providerId="ADAL" clId="{23C77E0D-C95E-4FDE-880C-E6F7C578BB10}" dt="2021-03-30T10:30:39.627" v="506"/>
          <ac:picMkLst>
            <pc:docMk/>
            <pc:sldMk cId="1811927730" sldId="261"/>
            <ac:picMk id="10" creationId="{E927459F-D7D7-4AB4-92A1-9D87B903C95A}"/>
          </ac:picMkLst>
        </pc:picChg>
        <pc:picChg chg="add mod">
          <ac:chgData name="Valeriya Goldberg" userId="b38cb33d-379c-4518-a18c-c9488c344b01" providerId="ADAL" clId="{23C77E0D-C95E-4FDE-880C-E6F7C578BB10}" dt="2021-03-30T11:59:01.744" v="663"/>
          <ac:picMkLst>
            <pc:docMk/>
            <pc:sldMk cId="1811927730" sldId="261"/>
            <ac:picMk id="11" creationId="{8CA6D8C4-226F-49C6-A350-55E6EDFC6F31}"/>
          </ac:picMkLst>
        </pc:picChg>
      </pc:sldChg>
      <pc:sldChg chg="addSp delSp modSp mod setBg delDesignElem modNotes">
        <pc:chgData name="Valeriya Goldberg" userId="b38cb33d-379c-4518-a18c-c9488c344b01" providerId="ADAL" clId="{23C77E0D-C95E-4FDE-880C-E6F7C578BB10}" dt="2021-04-02T13:12:52.176" v="1071" actId="207"/>
        <pc:sldMkLst>
          <pc:docMk/>
          <pc:sldMk cId="787428211" sldId="262"/>
        </pc:sldMkLst>
        <pc:spChg chg="mod">
          <ac:chgData name="Valeriya Goldberg" userId="b38cb33d-379c-4518-a18c-c9488c344b01" providerId="ADAL" clId="{23C77E0D-C95E-4FDE-880C-E6F7C578BB10}" dt="2021-04-02T13:12:38.927" v="1067" actId="1076"/>
          <ac:spMkLst>
            <pc:docMk/>
            <pc:sldMk cId="787428211" sldId="262"/>
            <ac:spMk id="2" creationId="{92F8ADDD-8C0C-4F56-A261-F1827F4D6645}"/>
          </ac:spMkLst>
        </pc:spChg>
        <pc:spChg chg="mod">
          <ac:chgData name="Valeriya Goldberg" userId="b38cb33d-379c-4518-a18c-c9488c344b01" providerId="ADAL" clId="{23C77E0D-C95E-4FDE-880C-E6F7C578BB10}" dt="2021-04-02T13:12:52.176" v="1071" actId="207"/>
          <ac:spMkLst>
            <pc:docMk/>
            <pc:sldMk cId="787428211" sldId="262"/>
            <ac:spMk id="3" creationId="{43B2B3CF-DAB2-44E4-8125-6482E8A5E50D}"/>
          </ac:spMkLst>
        </pc:spChg>
        <pc:spChg chg="add del mod">
          <ac:chgData name="Valeriya Goldberg" userId="b38cb33d-379c-4518-a18c-c9488c344b01" providerId="ADAL" clId="{23C77E0D-C95E-4FDE-880C-E6F7C578BB10}" dt="2021-03-30T09:32:49.778" v="33"/>
          <ac:spMkLst>
            <pc:docMk/>
            <pc:sldMk cId="787428211" sldId="262"/>
            <ac:spMk id="12" creationId="{D18969DA-E869-40AF-94FC-E40F96D7DFE7}"/>
          </ac:spMkLst>
        </pc:spChg>
        <pc:spChg chg="add del mod">
          <ac:chgData name="Valeriya Goldberg" userId="b38cb33d-379c-4518-a18c-c9488c344b01" providerId="ADAL" clId="{23C77E0D-C95E-4FDE-880C-E6F7C578BB10}" dt="2021-03-30T09:32:49.778" v="33"/>
          <ac:spMkLst>
            <pc:docMk/>
            <pc:sldMk cId="787428211" sldId="262"/>
            <ac:spMk id="14" creationId="{0776B1EE-A7D1-46A3-81E9-19E58E41DDF5}"/>
          </ac:spMkLst>
        </pc:spChg>
        <pc:spChg chg="add del mod">
          <ac:chgData name="Valeriya Goldberg" userId="b38cb33d-379c-4518-a18c-c9488c344b01" providerId="ADAL" clId="{23C77E0D-C95E-4FDE-880C-E6F7C578BB10}" dt="2021-03-30T09:32:49.778" v="33"/>
          <ac:spMkLst>
            <pc:docMk/>
            <pc:sldMk cId="787428211" sldId="262"/>
            <ac:spMk id="16" creationId="{A0A40C28-B748-4B4A-BF04-30E783CE7F34}"/>
          </ac:spMkLst>
        </pc:spChg>
        <pc:spChg chg="add del mod">
          <ac:chgData name="Valeriya Goldberg" userId="b38cb33d-379c-4518-a18c-c9488c344b01" providerId="ADAL" clId="{23C77E0D-C95E-4FDE-880C-E6F7C578BB10}" dt="2021-03-30T09:32:49.778" v="33"/>
          <ac:spMkLst>
            <pc:docMk/>
            <pc:sldMk cId="787428211" sldId="262"/>
            <ac:spMk id="18" creationId="{EC863F36-0F48-41B7-9BE9-293E1494F76E}"/>
          </ac:spMkLst>
        </pc:spChg>
        <pc:spChg chg="add del mod">
          <ac:chgData name="Valeriya Goldberg" userId="b38cb33d-379c-4518-a18c-c9488c344b01" providerId="ADAL" clId="{23C77E0D-C95E-4FDE-880C-E6F7C578BB10}" dt="2021-03-30T09:32:49.778" v="33"/>
          <ac:spMkLst>
            <pc:docMk/>
            <pc:sldMk cId="787428211" sldId="262"/>
            <ac:spMk id="20" creationId="{A133C5F2-62E8-4CED-A258-6C8C07DC7EC0}"/>
          </ac:spMkLst>
        </pc:spChg>
        <pc:picChg chg="mod">
          <ac:chgData name="Valeriya Goldberg" userId="b38cb33d-379c-4518-a18c-c9488c344b01" providerId="ADAL" clId="{23C77E0D-C95E-4FDE-880C-E6F7C578BB10}" dt="2021-03-30T09:32:49.778" v="33"/>
          <ac:picMkLst>
            <pc:docMk/>
            <pc:sldMk cId="787428211" sldId="262"/>
            <ac:picMk id="7" creationId="{235A22C3-72CE-4B7B-A5E7-0C3EC2C34FD7}"/>
          </ac:picMkLst>
        </pc:picChg>
        <pc:picChg chg="add mod">
          <ac:chgData name="Valeriya Goldberg" userId="b38cb33d-379c-4518-a18c-c9488c344b01" providerId="ADAL" clId="{23C77E0D-C95E-4FDE-880C-E6F7C578BB10}" dt="2021-03-30T10:30:43.523" v="507"/>
          <ac:picMkLst>
            <pc:docMk/>
            <pc:sldMk cId="787428211" sldId="262"/>
            <ac:picMk id="10" creationId="{891004EA-AE29-4691-B4AB-B898B9921467}"/>
          </ac:picMkLst>
        </pc:picChg>
        <pc:picChg chg="add mod">
          <ac:chgData name="Valeriya Goldberg" userId="b38cb33d-379c-4518-a18c-c9488c344b01" providerId="ADAL" clId="{23C77E0D-C95E-4FDE-880C-E6F7C578BB10}" dt="2021-03-30T11:59:03.082" v="664"/>
          <ac:picMkLst>
            <pc:docMk/>
            <pc:sldMk cId="787428211" sldId="262"/>
            <ac:picMk id="11" creationId="{4DC1593B-9750-42C9-9770-71A9E9C7A81D}"/>
          </ac:picMkLst>
        </pc:picChg>
      </pc:sldChg>
      <pc:sldChg chg="addSp delSp modSp mod setBg delDesignElem modNotes">
        <pc:chgData name="Valeriya Goldberg" userId="b38cb33d-379c-4518-a18c-c9488c344b01" providerId="ADAL" clId="{23C77E0D-C95E-4FDE-880C-E6F7C578BB10}" dt="2021-04-02T13:13:41.229" v="1081" actId="20577"/>
        <pc:sldMkLst>
          <pc:docMk/>
          <pc:sldMk cId="2696106164" sldId="263"/>
        </pc:sldMkLst>
        <pc:spChg chg="mod">
          <ac:chgData name="Valeriya Goldberg" userId="b38cb33d-379c-4518-a18c-c9488c344b01" providerId="ADAL" clId="{23C77E0D-C95E-4FDE-880C-E6F7C578BB10}" dt="2021-04-02T13:13:26.112" v="1076" actId="255"/>
          <ac:spMkLst>
            <pc:docMk/>
            <pc:sldMk cId="2696106164" sldId="263"/>
            <ac:spMk id="2" creationId="{92F8ADDD-8C0C-4F56-A261-F1827F4D6645}"/>
          </ac:spMkLst>
        </pc:spChg>
        <pc:spChg chg="mod">
          <ac:chgData name="Valeriya Goldberg" userId="b38cb33d-379c-4518-a18c-c9488c344b01" providerId="ADAL" clId="{23C77E0D-C95E-4FDE-880C-E6F7C578BB10}" dt="2021-04-02T13:13:41.229" v="1081" actId="20577"/>
          <ac:spMkLst>
            <pc:docMk/>
            <pc:sldMk cId="2696106164" sldId="263"/>
            <ac:spMk id="3" creationId="{43B2B3CF-DAB2-44E4-8125-6482E8A5E50D}"/>
          </ac:spMkLst>
        </pc:spChg>
        <pc:spChg chg="add del mod">
          <ac:chgData name="Valeriya Goldberg" userId="b38cb33d-379c-4518-a18c-c9488c344b01" providerId="ADAL" clId="{23C77E0D-C95E-4FDE-880C-E6F7C578BB10}" dt="2021-03-30T09:32:49.778" v="33"/>
          <ac:spMkLst>
            <pc:docMk/>
            <pc:sldMk cId="2696106164" sldId="263"/>
            <ac:spMk id="12" creationId="{D18969DA-E869-40AF-94FC-E40F96D7DFE7}"/>
          </ac:spMkLst>
        </pc:spChg>
        <pc:spChg chg="add del mod">
          <ac:chgData name="Valeriya Goldberg" userId="b38cb33d-379c-4518-a18c-c9488c344b01" providerId="ADAL" clId="{23C77E0D-C95E-4FDE-880C-E6F7C578BB10}" dt="2021-03-30T09:32:49.778" v="33"/>
          <ac:spMkLst>
            <pc:docMk/>
            <pc:sldMk cId="2696106164" sldId="263"/>
            <ac:spMk id="14" creationId="{0776B1EE-A7D1-46A3-81E9-19E58E41DDF5}"/>
          </ac:spMkLst>
        </pc:spChg>
        <pc:spChg chg="add del mod">
          <ac:chgData name="Valeriya Goldberg" userId="b38cb33d-379c-4518-a18c-c9488c344b01" providerId="ADAL" clId="{23C77E0D-C95E-4FDE-880C-E6F7C578BB10}" dt="2021-03-30T09:32:49.778" v="33"/>
          <ac:spMkLst>
            <pc:docMk/>
            <pc:sldMk cId="2696106164" sldId="263"/>
            <ac:spMk id="16" creationId="{A0A40C28-B748-4B4A-BF04-30E783CE7F34}"/>
          </ac:spMkLst>
        </pc:spChg>
        <pc:spChg chg="add del mod">
          <ac:chgData name="Valeriya Goldberg" userId="b38cb33d-379c-4518-a18c-c9488c344b01" providerId="ADAL" clId="{23C77E0D-C95E-4FDE-880C-E6F7C578BB10}" dt="2021-03-30T09:32:49.778" v="33"/>
          <ac:spMkLst>
            <pc:docMk/>
            <pc:sldMk cId="2696106164" sldId="263"/>
            <ac:spMk id="18" creationId="{EC863F36-0F48-41B7-9BE9-293E1494F76E}"/>
          </ac:spMkLst>
        </pc:spChg>
        <pc:spChg chg="add del mod">
          <ac:chgData name="Valeriya Goldberg" userId="b38cb33d-379c-4518-a18c-c9488c344b01" providerId="ADAL" clId="{23C77E0D-C95E-4FDE-880C-E6F7C578BB10}" dt="2021-03-30T09:32:49.778" v="33"/>
          <ac:spMkLst>
            <pc:docMk/>
            <pc:sldMk cId="2696106164" sldId="263"/>
            <ac:spMk id="20" creationId="{A133C5F2-62E8-4CED-A258-6C8C07DC7EC0}"/>
          </ac:spMkLst>
        </pc:spChg>
        <pc:picChg chg="mod">
          <ac:chgData name="Valeriya Goldberg" userId="b38cb33d-379c-4518-a18c-c9488c344b01" providerId="ADAL" clId="{23C77E0D-C95E-4FDE-880C-E6F7C578BB10}" dt="2021-03-30T09:32:49.778" v="33"/>
          <ac:picMkLst>
            <pc:docMk/>
            <pc:sldMk cId="2696106164" sldId="263"/>
            <ac:picMk id="7" creationId="{235A22C3-72CE-4B7B-A5E7-0C3EC2C34FD7}"/>
          </ac:picMkLst>
        </pc:picChg>
        <pc:picChg chg="add mod">
          <ac:chgData name="Valeriya Goldberg" userId="b38cb33d-379c-4518-a18c-c9488c344b01" providerId="ADAL" clId="{23C77E0D-C95E-4FDE-880C-E6F7C578BB10}" dt="2021-03-30T10:30:47.924" v="508"/>
          <ac:picMkLst>
            <pc:docMk/>
            <pc:sldMk cId="2696106164" sldId="263"/>
            <ac:picMk id="10" creationId="{4DAE043B-0367-4987-B574-42D582C4440A}"/>
          </ac:picMkLst>
        </pc:picChg>
        <pc:picChg chg="add mod">
          <ac:chgData name="Valeriya Goldberg" userId="b38cb33d-379c-4518-a18c-c9488c344b01" providerId="ADAL" clId="{23C77E0D-C95E-4FDE-880C-E6F7C578BB10}" dt="2021-03-30T11:59:55.347" v="665"/>
          <ac:picMkLst>
            <pc:docMk/>
            <pc:sldMk cId="2696106164" sldId="263"/>
            <ac:picMk id="11" creationId="{5DDF7C91-9F69-44E3-A0BA-23C837F54F99}"/>
          </ac:picMkLst>
        </pc:picChg>
      </pc:sldChg>
      <pc:sldChg chg="addSp delSp modSp mod setBg delDesignElem modNotes">
        <pc:chgData name="Valeriya Goldberg" userId="b38cb33d-379c-4518-a18c-c9488c344b01" providerId="ADAL" clId="{23C77E0D-C95E-4FDE-880C-E6F7C578BB10}" dt="2021-04-02T13:14:25.759" v="1089" actId="1076"/>
        <pc:sldMkLst>
          <pc:docMk/>
          <pc:sldMk cId="851282038" sldId="264"/>
        </pc:sldMkLst>
        <pc:spChg chg="mod">
          <ac:chgData name="Valeriya Goldberg" userId="b38cb33d-379c-4518-a18c-c9488c344b01" providerId="ADAL" clId="{23C77E0D-C95E-4FDE-880C-E6F7C578BB10}" dt="2021-04-02T13:14:24.182" v="1088" actId="1076"/>
          <ac:spMkLst>
            <pc:docMk/>
            <pc:sldMk cId="851282038" sldId="264"/>
            <ac:spMk id="2" creationId="{92F8ADDD-8C0C-4F56-A261-F1827F4D6645}"/>
          </ac:spMkLst>
        </pc:spChg>
        <pc:spChg chg="mod">
          <ac:chgData name="Valeriya Goldberg" userId="b38cb33d-379c-4518-a18c-c9488c344b01" providerId="ADAL" clId="{23C77E0D-C95E-4FDE-880C-E6F7C578BB10}" dt="2021-04-02T13:14:25.759" v="1089" actId="1076"/>
          <ac:spMkLst>
            <pc:docMk/>
            <pc:sldMk cId="851282038" sldId="264"/>
            <ac:spMk id="3" creationId="{43B2B3CF-DAB2-44E4-8125-6482E8A5E50D}"/>
          </ac:spMkLst>
        </pc:spChg>
        <pc:spChg chg="add del mod">
          <ac:chgData name="Valeriya Goldberg" userId="b38cb33d-379c-4518-a18c-c9488c344b01" providerId="ADAL" clId="{23C77E0D-C95E-4FDE-880C-E6F7C578BB10}" dt="2021-03-30T09:32:49.778" v="33"/>
          <ac:spMkLst>
            <pc:docMk/>
            <pc:sldMk cId="851282038" sldId="264"/>
            <ac:spMk id="12" creationId="{D18969DA-E869-40AF-94FC-E40F96D7DFE7}"/>
          </ac:spMkLst>
        </pc:spChg>
        <pc:spChg chg="add del mod">
          <ac:chgData name="Valeriya Goldberg" userId="b38cb33d-379c-4518-a18c-c9488c344b01" providerId="ADAL" clId="{23C77E0D-C95E-4FDE-880C-E6F7C578BB10}" dt="2021-03-30T09:32:49.778" v="33"/>
          <ac:spMkLst>
            <pc:docMk/>
            <pc:sldMk cId="851282038" sldId="264"/>
            <ac:spMk id="14" creationId="{0776B1EE-A7D1-46A3-81E9-19E58E41DDF5}"/>
          </ac:spMkLst>
        </pc:spChg>
        <pc:spChg chg="add del mod">
          <ac:chgData name="Valeriya Goldberg" userId="b38cb33d-379c-4518-a18c-c9488c344b01" providerId="ADAL" clId="{23C77E0D-C95E-4FDE-880C-E6F7C578BB10}" dt="2021-03-30T09:32:49.778" v="33"/>
          <ac:spMkLst>
            <pc:docMk/>
            <pc:sldMk cId="851282038" sldId="264"/>
            <ac:spMk id="16" creationId="{A0A40C28-B748-4B4A-BF04-30E783CE7F34}"/>
          </ac:spMkLst>
        </pc:spChg>
        <pc:spChg chg="add del mod">
          <ac:chgData name="Valeriya Goldberg" userId="b38cb33d-379c-4518-a18c-c9488c344b01" providerId="ADAL" clId="{23C77E0D-C95E-4FDE-880C-E6F7C578BB10}" dt="2021-03-30T09:32:49.778" v="33"/>
          <ac:spMkLst>
            <pc:docMk/>
            <pc:sldMk cId="851282038" sldId="264"/>
            <ac:spMk id="18" creationId="{EC863F36-0F48-41B7-9BE9-293E1494F76E}"/>
          </ac:spMkLst>
        </pc:spChg>
        <pc:spChg chg="add del mod">
          <ac:chgData name="Valeriya Goldberg" userId="b38cb33d-379c-4518-a18c-c9488c344b01" providerId="ADAL" clId="{23C77E0D-C95E-4FDE-880C-E6F7C578BB10}" dt="2021-03-30T09:32:49.778" v="33"/>
          <ac:spMkLst>
            <pc:docMk/>
            <pc:sldMk cId="851282038" sldId="264"/>
            <ac:spMk id="20" creationId="{A133C5F2-62E8-4CED-A258-6C8C07DC7EC0}"/>
          </ac:spMkLst>
        </pc:spChg>
        <pc:picChg chg="mod">
          <ac:chgData name="Valeriya Goldberg" userId="b38cb33d-379c-4518-a18c-c9488c344b01" providerId="ADAL" clId="{23C77E0D-C95E-4FDE-880C-E6F7C578BB10}" dt="2021-03-30T09:32:49.778" v="33"/>
          <ac:picMkLst>
            <pc:docMk/>
            <pc:sldMk cId="851282038" sldId="264"/>
            <ac:picMk id="7" creationId="{235A22C3-72CE-4B7B-A5E7-0C3EC2C34FD7}"/>
          </ac:picMkLst>
        </pc:picChg>
        <pc:picChg chg="add mod">
          <ac:chgData name="Valeriya Goldberg" userId="b38cb33d-379c-4518-a18c-c9488c344b01" providerId="ADAL" clId="{23C77E0D-C95E-4FDE-880C-E6F7C578BB10}" dt="2021-03-30T10:30:51.761" v="509"/>
          <ac:picMkLst>
            <pc:docMk/>
            <pc:sldMk cId="851282038" sldId="264"/>
            <ac:picMk id="10" creationId="{BCEF42D3-150B-4F42-B574-B305A66EA83B}"/>
          </ac:picMkLst>
        </pc:picChg>
        <pc:picChg chg="add mod">
          <ac:chgData name="Valeriya Goldberg" userId="b38cb33d-379c-4518-a18c-c9488c344b01" providerId="ADAL" clId="{23C77E0D-C95E-4FDE-880C-E6F7C578BB10}" dt="2021-03-30T11:59:58.131" v="666"/>
          <ac:picMkLst>
            <pc:docMk/>
            <pc:sldMk cId="851282038" sldId="264"/>
            <ac:picMk id="11" creationId="{60F9EE93-2805-4DCC-BFE0-5AC4680507D7}"/>
          </ac:picMkLst>
        </pc:picChg>
      </pc:sldChg>
      <pc:sldChg chg="addSp delSp modSp mod">
        <pc:chgData name="Valeriya Goldberg" userId="b38cb33d-379c-4518-a18c-c9488c344b01" providerId="ADAL" clId="{23C77E0D-C95E-4FDE-880C-E6F7C578BB10}" dt="2021-04-03T13:21:46.428" v="2917" actId="20577"/>
        <pc:sldMkLst>
          <pc:docMk/>
          <pc:sldMk cId="694977504" sldId="265"/>
        </pc:sldMkLst>
        <pc:spChg chg="mod ord">
          <ac:chgData name="Valeriya Goldberg" userId="b38cb33d-379c-4518-a18c-c9488c344b01" providerId="ADAL" clId="{23C77E0D-C95E-4FDE-880C-E6F7C578BB10}" dt="2021-04-03T13:21:31.937" v="2913" actId="1076"/>
          <ac:spMkLst>
            <pc:docMk/>
            <pc:sldMk cId="694977504" sldId="265"/>
            <ac:spMk id="2" creationId="{09898BFD-A21B-439C-A917-BF06A26F9A1A}"/>
          </ac:spMkLst>
        </pc:spChg>
        <pc:spChg chg="del mod">
          <ac:chgData name="Valeriya Goldberg" userId="b38cb33d-379c-4518-a18c-c9488c344b01" providerId="ADAL" clId="{23C77E0D-C95E-4FDE-880C-E6F7C578BB10}" dt="2021-04-02T14:12:18.227" v="1590" actId="478"/>
          <ac:spMkLst>
            <pc:docMk/>
            <pc:sldMk cId="694977504" sldId="265"/>
            <ac:spMk id="3" creationId="{BEB4CBF5-7384-4980-9AA7-BA29F9230B8F}"/>
          </ac:spMkLst>
        </pc:spChg>
        <pc:spChg chg="add mod">
          <ac:chgData name="Valeriya Goldberg" userId="b38cb33d-379c-4518-a18c-c9488c344b01" providerId="ADAL" clId="{23C77E0D-C95E-4FDE-880C-E6F7C578BB10}" dt="2021-04-03T13:21:46.428" v="2917" actId="20577"/>
          <ac:spMkLst>
            <pc:docMk/>
            <pc:sldMk cId="694977504" sldId="265"/>
            <ac:spMk id="9" creationId="{9352DCAF-509D-46FC-8BAF-323563819B97}"/>
          </ac:spMkLst>
        </pc:spChg>
        <pc:picChg chg="add mod">
          <ac:chgData name="Valeriya Goldberg" userId="b38cb33d-379c-4518-a18c-c9488c344b01" providerId="ADAL" clId="{23C77E0D-C95E-4FDE-880C-E6F7C578BB10}" dt="2021-03-30T10:31:36.236" v="513"/>
          <ac:picMkLst>
            <pc:docMk/>
            <pc:sldMk cId="694977504" sldId="265"/>
            <ac:picMk id="4" creationId="{33E0798D-FBD2-49A1-84E6-FC9E5D879EF9}"/>
          </ac:picMkLst>
        </pc:picChg>
        <pc:picChg chg="add mod">
          <ac:chgData name="Valeriya Goldberg" userId="b38cb33d-379c-4518-a18c-c9488c344b01" providerId="ADAL" clId="{23C77E0D-C95E-4FDE-880C-E6F7C578BB10}" dt="2021-03-30T12:00:16.256" v="670"/>
          <ac:picMkLst>
            <pc:docMk/>
            <pc:sldMk cId="694977504" sldId="265"/>
            <ac:picMk id="5" creationId="{AF781E16-7DA3-4835-A605-0F79858FCF11}"/>
          </ac:picMkLst>
        </pc:picChg>
        <pc:picChg chg="add mod ord">
          <ac:chgData name="Valeriya Goldberg" userId="b38cb33d-379c-4518-a18c-c9488c344b01" providerId="ADAL" clId="{23C77E0D-C95E-4FDE-880C-E6F7C578BB10}" dt="2021-04-03T13:21:26.121" v="2912" actId="1076"/>
          <ac:picMkLst>
            <pc:docMk/>
            <pc:sldMk cId="694977504" sldId="265"/>
            <ac:picMk id="7" creationId="{23F939BA-FD8F-4DA4-BB6E-FA884568E805}"/>
          </ac:picMkLst>
        </pc:picChg>
      </pc:sldChg>
      <pc:sldChg chg="addSp delSp modSp del mod">
        <pc:chgData name="Valeriya Goldberg" userId="b38cb33d-379c-4518-a18c-c9488c344b01" providerId="ADAL" clId="{23C77E0D-C95E-4FDE-880C-E6F7C578BB10}" dt="2021-04-03T13:21:55.777" v="2918" actId="47"/>
        <pc:sldMkLst>
          <pc:docMk/>
          <pc:sldMk cId="1035036138" sldId="266"/>
        </pc:sldMkLst>
        <pc:spChg chg="mod">
          <ac:chgData name="Valeriya Goldberg" userId="b38cb33d-379c-4518-a18c-c9488c344b01" providerId="ADAL" clId="{23C77E0D-C95E-4FDE-880C-E6F7C578BB10}" dt="2021-04-03T13:20:35.922" v="2905" actId="27636"/>
          <ac:spMkLst>
            <pc:docMk/>
            <pc:sldMk cId="1035036138" sldId="266"/>
            <ac:spMk id="2" creationId="{BCC2B5A0-0F75-4632-B5A9-BB415A3BF5FB}"/>
          </ac:spMkLst>
        </pc:spChg>
        <pc:spChg chg="del mod">
          <ac:chgData name="Valeriya Goldberg" userId="b38cb33d-379c-4518-a18c-c9488c344b01" providerId="ADAL" clId="{23C77E0D-C95E-4FDE-880C-E6F7C578BB10}" dt="2021-04-02T14:12:37.848" v="1592" actId="478"/>
          <ac:spMkLst>
            <pc:docMk/>
            <pc:sldMk cId="1035036138" sldId="266"/>
            <ac:spMk id="3" creationId="{4029643B-0A11-4A7E-9248-284E2D597698}"/>
          </ac:spMkLst>
        </pc:spChg>
        <pc:picChg chg="add mod">
          <ac:chgData name="Valeriya Goldberg" userId="b38cb33d-379c-4518-a18c-c9488c344b01" providerId="ADAL" clId="{23C77E0D-C95E-4FDE-880C-E6F7C578BB10}" dt="2021-03-30T10:31:39.173" v="514"/>
          <ac:picMkLst>
            <pc:docMk/>
            <pc:sldMk cId="1035036138" sldId="266"/>
            <ac:picMk id="4" creationId="{36A19949-1ACA-4460-8E0A-DDB415FADD9F}"/>
          </ac:picMkLst>
        </pc:picChg>
        <pc:picChg chg="add mod">
          <ac:chgData name="Valeriya Goldberg" userId="b38cb33d-379c-4518-a18c-c9488c344b01" providerId="ADAL" clId="{23C77E0D-C95E-4FDE-880C-E6F7C578BB10}" dt="2021-03-30T12:00:19.667" v="671"/>
          <ac:picMkLst>
            <pc:docMk/>
            <pc:sldMk cId="1035036138" sldId="266"/>
            <ac:picMk id="5" creationId="{04D559CC-C6AC-4118-8235-8DC5D6422C1C}"/>
          </ac:picMkLst>
        </pc:picChg>
        <pc:picChg chg="add del mod">
          <ac:chgData name="Valeriya Goldberg" userId="b38cb33d-379c-4518-a18c-c9488c344b01" providerId="ADAL" clId="{23C77E0D-C95E-4FDE-880C-E6F7C578BB10}" dt="2021-04-03T13:17:11.041" v="2903" actId="931"/>
          <ac:picMkLst>
            <pc:docMk/>
            <pc:sldMk cId="1035036138" sldId="266"/>
            <ac:picMk id="7" creationId="{E0096F62-A35D-425B-9C56-328E6240D1C3}"/>
          </ac:picMkLst>
        </pc:picChg>
      </pc:sldChg>
      <pc:sldChg chg="addSp modSp mod modNotes">
        <pc:chgData name="Valeriya Goldberg" userId="b38cb33d-379c-4518-a18c-c9488c344b01" providerId="ADAL" clId="{23C77E0D-C95E-4FDE-880C-E6F7C578BB10}" dt="2021-04-02T15:55:26.550" v="2649" actId="1076"/>
        <pc:sldMkLst>
          <pc:docMk/>
          <pc:sldMk cId="1634785658" sldId="267"/>
        </pc:sldMkLst>
        <pc:spChg chg="mod">
          <ac:chgData name="Valeriya Goldberg" userId="b38cb33d-379c-4518-a18c-c9488c344b01" providerId="ADAL" clId="{23C77E0D-C95E-4FDE-880C-E6F7C578BB10}" dt="2021-04-02T15:55:13.471" v="2645" actId="20577"/>
          <ac:spMkLst>
            <pc:docMk/>
            <pc:sldMk cId="1634785658" sldId="267"/>
            <ac:spMk id="2" creationId="{5BFCD679-76B3-424A-8023-DAB6C854C3B9}"/>
          </ac:spMkLst>
        </pc:spChg>
        <pc:spChg chg="add mod">
          <ac:chgData name="Valeriya Goldberg" userId="b38cb33d-379c-4518-a18c-c9488c344b01" providerId="ADAL" clId="{23C77E0D-C95E-4FDE-880C-E6F7C578BB10}" dt="2021-04-02T14:13:48.057" v="1604" actId="1076"/>
          <ac:spMkLst>
            <pc:docMk/>
            <pc:sldMk cId="1634785658" sldId="267"/>
            <ac:spMk id="3" creationId="{A481E5B9-D6C5-4246-9104-C8A5FBF344BE}"/>
          </ac:spMkLst>
        </pc:spChg>
        <pc:spChg chg="mod">
          <ac:chgData name="Valeriya Goldberg" userId="b38cb33d-379c-4518-a18c-c9488c344b01" providerId="ADAL" clId="{23C77E0D-C95E-4FDE-880C-E6F7C578BB10}" dt="2021-04-02T13:15:55.403" v="1106" actId="207"/>
          <ac:spMkLst>
            <pc:docMk/>
            <pc:sldMk cId="1634785658" sldId="267"/>
            <ac:spMk id="6" creationId="{A01BE98C-008C-4747-A581-336F9E4E2BBA}"/>
          </ac:spMkLst>
        </pc:spChg>
        <pc:spChg chg="add mod">
          <ac:chgData name="Valeriya Goldberg" userId="b38cb33d-379c-4518-a18c-c9488c344b01" providerId="ADAL" clId="{23C77E0D-C95E-4FDE-880C-E6F7C578BB10}" dt="2021-04-02T14:13:34.452" v="1600" actId="1076"/>
          <ac:spMkLst>
            <pc:docMk/>
            <pc:sldMk cId="1634785658" sldId="267"/>
            <ac:spMk id="7" creationId="{74621BFC-1E12-4CC2-B888-2C96D6CECE0B}"/>
          </ac:spMkLst>
        </pc:spChg>
        <pc:spChg chg="add mod">
          <ac:chgData name="Valeriya Goldberg" userId="b38cb33d-379c-4518-a18c-c9488c344b01" providerId="ADAL" clId="{23C77E0D-C95E-4FDE-880C-E6F7C578BB10}" dt="2021-04-02T14:13:42.063" v="1603" actId="1076"/>
          <ac:spMkLst>
            <pc:docMk/>
            <pc:sldMk cId="1634785658" sldId="267"/>
            <ac:spMk id="8" creationId="{52908EC2-C08F-4059-BA19-1234AF054FE2}"/>
          </ac:spMkLst>
        </pc:spChg>
        <pc:spChg chg="add mod">
          <ac:chgData name="Valeriya Goldberg" userId="b38cb33d-379c-4518-a18c-c9488c344b01" providerId="ADAL" clId="{23C77E0D-C95E-4FDE-880C-E6F7C578BB10}" dt="2021-04-02T15:55:09.453" v="2644" actId="1076"/>
          <ac:spMkLst>
            <pc:docMk/>
            <pc:sldMk cId="1634785658" sldId="267"/>
            <ac:spMk id="9" creationId="{EE68DF27-E86D-47C6-9185-CDFEACA541E0}"/>
          </ac:spMkLst>
        </pc:spChg>
        <pc:spChg chg="add mod">
          <ac:chgData name="Valeriya Goldberg" userId="b38cb33d-379c-4518-a18c-c9488c344b01" providerId="ADAL" clId="{23C77E0D-C95E-4FDE-880C-E6F7C578BB10}" dt="2021-04-02T15:55:26.550" v="2649" actId="1076"/>
          <ac:spMkLst>
            <pc:docMk/>
            <pc:sldMk cId="1634785658" sldId="267"/>
            <ac:spMk id="10" creationId="{C286B62E-53D3-47B5-97BF-1D6448B80E7D}"/>
          </ac:spMkLst>
        </pc:spChg>
        <pc:picChg chg="add mod">
          <ac:chgData name="Valeriya Goldberg" userId="b38cb33d-379c-4518-a18c-c9488c344b01" providerId="ADAL" clId="{23C77E0D-C95E-4FDE-880C-E6F7C578BB10}" dt="2021-03-30T10:31:41.186" v="515"/>
          <ac:picMkLst>
            <pc:docMk/>
            <pc:sldMk cId="1634785658" sldId="267"/>
            <ac:picMk id="4" creationId="{1BFDAEA8-E824-4323-B03A-5050734D5FEC}"/>
          </ac:picMkLst>
        </pc:picChg>
        <pc:picChg chg="add mod">
          <ac:chgData name="Valeriya Goldberg" userId="b38cb33d-379c-4518-a18c-c9488c344b01" providerId="ADAL" clId="{23C77E0D-C95E-4FDE-880C-E6F7C578BB10}" dt="2021-03-30T12:00:21.644" v="672"/>
          <ac:picMkLst>
            <pc:docMk/>
            <pc:sldMk cId="1634785658" sldId="267"/>
            <ac:picMk id="5" creationId="{6CFC29AD-679B-40DC-A74C-C2C3533E7432}"/>
          </ac:picMkLst>
        </pc:picChg>
      </pc:sldChg>
      <pc:sldChg chg="addSp modSp del mod modNotes">
        <pc:chgData name="Valeriya Goldberg" userId="b38cb33d-379c-4518-a18c-c9488c344b01" providerId="ADAL" clId="{23C77E0D-C95E-4FDE-880C-E6F7C578BB10}" dt="2021-04-13T10:18:23.733" v="4436" actId="47"/>
        <pc:sldMkLst>
          <pc:docMk/>
          <pc:sldMk cId="848589763" sldId="268"/>
        </pc:sldMkLst>
        <pc:spChg chg="mod">
          <ac:chgData name="Valeriya Goldberg" userId="b38cb33d-379c-4518-a18c-c9488c344b01" providerId="ADAL" clId="{23C77E0D-C95E-4FDE-880C-E6F7C578BB10}" dt="2021-04-02T15:56:22.389" v="2660" actId="207"/>
          <ac:spMkLst>
            <pc:docMk/>
            <pc:sldMk cId="848589763" sldId="268"/>
            <ac:spMk id="4" creationId="{2E198C8E-53AC-4765-808C-2DD88F25273F}"/>
          </ac:spMkLst>
        </pc:spChg>
        <pc:spChg chg="mod">
          <ac:chgData name="Valeriya Goldberg" userId="b38cb33d-379c-4518-a18c-c9488c344b01" providerId="ADAL" clId="{23C77E0D-C95E-4FDE-880C-E6F7C578BB10}" dt="2021-04-02T15:56:17.815" v="2659" actId="207"/>
          <ac:spMkLst>
            <pc:docMk/>
            <pc:sldMk cId="848589763" sldId="268"/>
            <ac:spMk id="13" creationId="{CD07D365-D704-4EAF-86AB-4F29C13F5A46}"/>
          </ac:spMkLst>
        </pc:spChg>
        <pc:spChg chg="mod">
          <ac:chgData name="Valeriya Goldberg" userId="b38cb33d-379c-4518-a18c-c9488c344b01" providerId="ADAL" clId="{23C77E0D-C95E-4FDE-880C-E6F7C578BB10}" dt="2021-04-02T15:56:13.244" v="2658" actId="207"/>
          <ac:spMkLst>
            <pc:docMk/>
            <pc:sldMk cId="848589763" sldId="268"/>
            <ac:spMk id="14" creationId="{6B30B44F-D8B2-4446-BD73-33BEC743A8DE}"/>
          </ac:spMkLst>
        </pc:spChg>
        <pc:spChg chg="mod">
          <ac:chgData name="Valeriya Goldberg" userId="b38cb33d-379c-4518-a18c-c9488c344b01" providerId="ADAL" clId="{23C77E0D-C95E-4FDE-880C-E6F7C578BB10}" dt="2021-04-02T15:56:24.079" v="2661" actId="207"/>
          <ac:spMkLst>
            <pc:docMk/>
            <pc:sldMk cId="848589763" sldId="268"/>
            <ac:spMk id="16" creationId="{217942B0-CB90-4574-8ADC-01D306380FCF}"/>
          </ac:spMkLst>
        </pc:spChg>
        <pc:spChg chg="mod">
          <ac:chgData name="Valeriya Goldberg" userId="b38cb33d-379c-4518-a18c-c9488c344b01" providerId="ADAL" clId="{23C77E0D-C95E-4FDE-880C-E6F7C578BB10}" dt="2021-04-02T14:16:56.418" v="1627" actId="1038"/>
          <ac:spMkLst>
            <pc:docMk/>
            <pc:sldMk cId="848589763" sldId="268"/>
            <ac:spMk id="26" creationId="{AD82E159-8F19-4762-B963-C75AF7542C24}"/>
          </ac:spMkLst>
        </pc:spChg>
        <pc:spChg chg="mod">
          <ac:chgData name="Valeriya Goldberg" userId="b38cb33d-379c-4518-a18c-c9488c344b01" providerId="ADAL" clId="{23C77E0D-C95E-4FDE-880C-E6F7C578BB10}" dt="2021-03-30T09:32:49.778" v="33"/>
          <ac:spMkLst>
            <pc:docMk/>
            <pc:sldMk cId="848589763" sldId="268"/>
            <ac:spMk id="27" creationId="{2E3C40DF-2334-4260-8F2D-C4CDD4FA626E}"/>
          </ac:spMkLst>
        </pc:spChg>
        <pc:spChg chg="mod">
          <ac:chgData name="Valeriya Goldberg" userId="b38cb33d-379c-4518-a18c-c9488c344b01" providerId="ADAL" clId="{23C77E0D-C95E-4FDE-880C-E6F7C578BB10}" dt="2021-04-02T14:16:56.418" v="1627" actId="1038"/>
          <ac:spMkLst>
            <pc:docMk/>
            <pc:sldMk cId="848589763" sldId="268"/>
            <ac:spMk id="31" creationId="{CF8B665B-CF0D-4158-8432-B8AC71499417}"/>
          </ac:spMkLst>
        </pc:spChg>
        <pc:picChg chg="add mod">
          <ac:chgData name="Valeriya Goldberg" userId="b38cb33d-379c-4518-a18c-c9488c344b01" providerId="ADAL" clId="{23C77E0D-C95E-4FDE-880C-E6F7C578BB10}" dt="2021-03-30T10:31:44.532" v="516"/>
          <ac:picMkLst>
            <pc:docMk/>
            <pc:sldMk cId="848589763" sldId="268"/>
            <ac:picMk id="15" creationId="{C6DE9C27-6659-4D66-853F-7A92DF710689}"/>
          </ac:picMkLst>
        </pc:picChg>
        <pc:picChg chg="add mod">
          <ac:chgData name="Valeriya Goldberg" userId="b38cb33d-379c-4518-a18c-c9488c344b01" providerId="ADAL" clId="{23C77E0D-C95E-4FDE-880C-E6F7C578BB10}" dt="2021-03-30T12:00:23.655" v="673"/>
          <ac:picMkLst>
            <pc:docMk/>
            <pc:sldMk cId="848589763" sldId="268"/>
            <ac:picMk id="17" creationId="{B2254681-2969-49A3-9ED4-AB270818D4A6}"/>
          </ac:picMkLst>
        </pc:picChg>
        <pc:cxnChg chg="mod">
          <ac:chgData name="Valeriya Goldberg" userId="b38cb33d-379c-4518-a18c-c9488c344b01" providerId="ADAL" clId="{23C77E0D-C95E-4FDE-880C-E6F7C578BB10}" dt="2021-04-02T14:16:56.418" v="1627" actId="1038"/>
          <ac:cxnSpMkLst>
            <pc:docMk/>
            <pc:sldMk cId="848589763" sldId="268"/>
            <ac:cxnSpMk id="6" creationId="{1F88D450-895C-4452-BBAE-F19806FAD1B4}"/>
          </ac:cxnSpMkLst>
        </pc:cxnChg>
        <pc:cxnChg chg="mod">
          <ac:chgData name="Valeriya Goldberg" userId="b38cb33d-379c-4518-a18c-c9488c344b01" providerId="ADAL" clId="{23C77E0D-C95E-4FDE-880C-E6F7C578BB10}" dt="2021-04-02T14:16:56.418" v="1627" actId="1038"/>
          <ac:cxnSpMkLst>
            <pc:docMk/>
            <pc:sldMk cId="848589763" sldId="268"/>
            <ac:cxnSpMk id="8" creationId="{26ABDC32-727C-44D2-8A44-CDAA730FFA1B}"/>
          </ac:cxnSpMkLst>
        </pc:cxnChg>
        <pc:cxnChg chg="mod">
          <ac:chgData name="Valeriya Goldberg" userId="b38cb33d-379c-4518-a18c-c9488c344b01" providerId="ADAL" clId="{23C77E0D-C95E-4FDE-880C-E6F7C578BB10}" dt="2021-04-02T14:16:56.418" v="1627" actId="1038"/>
          <ac:cxnSpMkLst>
            <pc:docMk/>
            <pc:sldMk cId="848589763" sldId="268"/>
            <ac:cxnSpMk id="10" creationId="{E0B32C77-6EB8-45C6-AB10-C8A4E655BFAD}"/>
          </ac:cxnSpMkLst>
        </pc:cxnChg>
        <pc:cxnChg chg="mod">
          <ac:chgData name="Valeriya Goldberg" userId="b38cb33d-379c-4518-a18c-c9488c344b01" providerId="ADAL" clId="{23C77E0D-C95E-4FDE-880C-E6F7C578BB10}" dt="2021-04-02T14:16:56.418" v="1627" actId="1038"/>
          <ac:cxnSpMkLst>
            <pc:docMk/>
            <pc:sldMk cId="848589763" sldId="268"/>
            <ac:cxnSpMk id="18" creationId="{EB54BBC9-6413-49F5-A8B0-919A2DADF92D}"/>
          </ac:cxnSpMkLst>
        </pc:cxnChg>
        <pc:cxnChg chg="mod">
          <ac:chgData name="Valeriya Goldberg" userId="b38cb33d-379c-4518-a18c-c9488c344b01" providerId="ADAL" clId="{23C77E0D-C95E-4FDE-880C-E6F7C578BB10}" dt="2021-03-30T09:32:49.778" v="33"/>
          <ac:cxnSpMkLst>
            <pc:docMk/>
            <pc:sldMk cId="848589763" sldId="268"/>
            <ac:cxnSpMk id="21" creationId="{D67ECFE9-CBE8-48B3-8C69-786FD81882A9}"/>
          </ac:cxnSpMkLst>
        </pc:cxnChg>
        <pc:cxnChg chg="mod">
          <ac:chgData name="Valeriya Goldberg" userId="b38cb33d-379c-4518-a18c-c9488c344b01" providerId="ADAL" clId="{23C77E0D-C95E-4FDE-880C-E6F7C578BB10}" dt="2021-04-02T14:16:56.418" v="1627" actId="1038"/>
          <ac:cxnSpMkLst>
            <pc:docMk/>
            <pc:sldMk cId="848589763" sldId="268"/>
            <ac:cxnSpMk id="23" creationId="{74F5BF4A-0832-4383-93D6-43F20DDCD077}"/>
          </ac:cxnSpMkLst>
        </pc:cxnChg>
      </pc:sldChg>
      <pc:sldChg chg="addSp delSp modSp mod setBg delDesignElem modNotes">
        <pc:chgData name="Valeriya Goldberg" userId="b38cb33d-379c-4518-a18c-c9488c344b01" providerId="ADAL" clId="{23C77E0D-C95E-4FDE-880C-E6F7C578BB10}" dt="2021-04-03T10:51:53.333" v="2864" actId="14100"/>
        <pc:sldMkLst>
          <pc:docMk/>
          <pc:sldMk cId="7327534" sldId="269"/>
        </pc:sldMkLst>
        <pc:spChg chg="mod">
          <ac:chgData name="Valeriya Goldberg" userId="b38cb33d-379c-4518-a18c-c9488c344b01" providerId="ADAL" clId="{23C77E0D-C95E-4FDE-880C-E6F7C578BB10}" dt="2021-04-03T10:51:53.333" v="2864" actId="14100"/>
          <ac:spMkLst>
            <pc:docMk/>
            <pc:sldMk cId="7327534" sldId="269"/>
            <ac:spMk id="2" creationId="{539DD5C2-1DF7-4425-ABBE-26432128D33E}"/>
          </ac:spMkLst>
        </pc:spChg>
        <pc:spChg chg="del mod">
          <ac:chgData name="Valeriya Goldberg" userId="b38cb33d-379c-4518-a18c-c9488c344b01" providerId="ADAL" clId="{23C77E0D-C95E-4FDE-880C-E6F7C578BB10}" dt="2021-04-02T16:31:49.447" v="2663" actId="931"/>
          <ac:spMkLst>
            <pc:docMk/>
            <pc:sldMk cId="7327534" sldId="269"/>
            <ac:spMk id="3" creationId="{53393F20-DE40-434B-9F3A-A4EE05D80CAD}"/>
          </ac:spMkLst>
        </pc:spChg>
        <pc:spChg chg="add del mod">
          <ac:chgData name="Valeriya Goldberg" userId="b38cb33d-379c-4518-a18c-c9488c344b01" providerId="ADAL" clId="{23C77E0D-C95E-4FDE-880C-E6F7C578BB10}" dt="2021-04-02T14:16:12.273" v="1605" actId="26606"/>
          <ac:spMkLst>
            <pc:docMk/>
            <pc:sldMk cId="7327534" sldId="269"/>
            <ac:spMk id="19" creationId="{5E39A796-BE83-48B1-B33F-35C4A32AAB57}"/>
          </ac:spMkLst>
        </pc:spChg>
        <pc:spChg chg="add del mod">
          <ac:chgData name="Valeriya Goldberg" userId="b38cb33d-379c-4518-a18c-c9488c344b01" providerId="ADAL" clId="{23C77E0D-C95E-4FDE-880C-E6F7C578BB10}" dt="2021-04-02T14:16:12.273" v="1605" actId="26606"/>
          <ac:spMkLst>
            <pc:docMk/>
            <pc:sldMk cId="7327534" sldId="269"/>
            <ac:spMk id="20" creationId="{72F84B47-E267-4194-8194-831DB7B5547F}"/>
          </ac:spMkLst>
        </pc:spChg>
        <pc:spChg chg="add">
          <ac:chgData name="Valeriya Goldberg" userId="b38cb33d-379c-4518-a18c-c9488c344b01" providerId="ADAL" clId="{23C77E0D-C95E-4FDE-880C-E6F7C578BB10}" dt="2021-04-02T14:16:12.273" v="1605" actId="26606"/>
          <ac:spMkLst>
            <pc:docMk/>
            <pc:sldMk cId="7327534" sldId="269"/>
            <ac:spMk id="25" creationId="{131BAD53-4E89-4F62-BBB7-26359763ED39}"/>
          </ac:spMkLst>
        </pc:spChg>
        <pc:spChg chg="add">
          <ac:chgData name="Valeriya Goldberg" userId="b38cb33d-379c-4518-a18c-c9488c344b01" providerId="ADAL" clId="{23C77E0D-C95E-4FDE-880C-E6F7C578BB10}" dt="2021-04-02T14:16:12.273" v="1605" actId="26606"/>
          <ac:spMkLst>
            <pc:docMk/>
            <pc:sldMk cId="7327534" sldId="269"/>
            <ac:spMk id="27" creationId="{62756DA2-40EB-4C6F-B962-5822FFB54FB6}"/>
          </ac:spMkLst>
        </pc:spChg>
        <pc:picChg chg="mod">
          <ac:chgData name="Valeriya Goldberg" userId="b38cb33d-379c-4518-a18c-c9488c344b01" providerId="ADAL" clId="{23C77E0D-C95E-4FDE-880C-E6F7C578BB10}" dt="2021-04-02T16:42:48.395" v="2671" actId="14100"/>
          <ac:picMkLst>
            <pc:docMk/>
            <pc:sldMk cId="7327534" sldId="269"/>
            <ac:picMk id="5" creationId="{DBA3E41E-1B3B-476A-91D4-178FA5F2FCEF}"/>
          </ac:picMkLst>
        </pc:picChg>
        <pc:picChg chg="add mod">
          <ac:chgData name="Valeriya Goldberg" userId="b38cb33d-379c-4518-a18c-c9488c344b01" providerId="ADAL" clId="{23C77E0D-C95E-4FDE-880C-E6F7C578BB10}" dt="2021-04-03T10:51:33.025" v="2858" actId="1036"/>
          <ac:picMkLst>
            <pc:docMk/>
            <pc:sldMk cId="7327534" sldId="269"/>
            <ac:picMk id="6" creationId="{7A2A8743-A3E9-4135-A64F-5EC9573B1B0F}"/>
          </ac:picMkLst>
        </pc:picChg>
        <pc:picChg chg="add mod">
          <ac:chgData name="Valeriya Goldberg" userId="b38cb33d-379c-4518-a18c-c9488c344b01" providerId="ADAL" clId="{23C77E0D-C95E-4FDE-880C-E6F7C578BB10}" dt="2021-03-30T10:31:46.967" v="517"/>
          <ac:picMkLst>
            <pc:docMk/>
            <pc:sldMk cId="7327534" sldId="269"/>
            <ac:picMk id="7" creationId="{E59A2DA4-A252-42D3-A62A-D17FD0CA0996}"/>
          </ac:picMkLst>
        </pc:picChg>
        <pc:picChg chg="add mod">
          <ac:chgData name="Valeriya Goldberg" userId="b38cb33d-379c-4518-a18c-c9488c344b01" providerId="ADAL" clId="{23C77E0D-C95E-4FDE-880C-E6F7C578BB10}" dt="2021-03-30T12:00:26.875" v="674"/>
          <ac:picMkLst>
            <pc:docMk/>
            <pc:sldMk cId="7327534" sldId="269"/>
            <ac:picMk id="8" creationId="{A851D556-931F-4449-8DA9-A0C0C91E6F1A}"/>
          </ac:picMkLst>
        </pc:picChg>
      </pc:sldChg>
      <pc:sldChg chg="addSp delSp modSp mod setBg modNotes modNotesTx">
        <pc:chgData name="Valeriya Goldberg" userId="b38cb33d-379c-4518-a18c-c9488c344b01" providerId="ADAL" clId="{23C77E0D-C95E-4FDE-880C-E6F7C578BB10}" dt="2021-04-13T10:46:06.968" v="4458" actId="1076"/>
        <pc:sldMkLst>
          <pc:docMk/>
          <pc:sldMk cId="508155767" sldId="270"/>
        </pc:sldMkLst>
        <pc:spChg chg="mod">
          <ac:chgData name="Valeriya Goldberg" userId="b38cb33d-379c-4518-a18c-c9488c344b01" providerId="ADAL" clId="{23C77E0D-C95E-4FDE-880C-E6F7C578BB10}" dt="2021-04-13T10:46:06.968" v="4458" actId="1076"/>
          <ac:spMkLst>
            <pc:docMk/>
            <pc:sldMk cId="508155767" sldId="270"/>
            <ac:spMk id="2" creationId="{E3751311-D37E-4368-84C5-2730646E0449}"/>
          </ac:spMkLst>
        </pc:spChg>
        <pc:spChg chg="del mod">
          <ac:chgData name="Valeriya Goldberg" userId="b38cb33d-379c-4518-a18c-c9488c344b01" providerId="ADAL" clId="{23C77E0D-C95E-4FDE-880C-E6F7C578BB10}" dt="2021-04-03T13:25:00.230" v="3059" actId="478"/>
          <ac:spMkLst>
            <pc:docMk/>
            <pc:sldMk cId="508155767" sldId="270"/>
            <ac:spMk id="3" creationId="{7CB6D7FD-FE01-44D0-BAEA-7EC020585FF3}"/>
          </ac:spMkLst>
        </pc:spChg>
        <pc:spChg chg="add del mod">
          <ac:chgData name="Valeriya Goldberg" userId="b38cb33d-379c-4518-a18c-c9488c344b01" providerId="ADAL" clId="{23C77E0D-C95E-4FDE-880C-E6F7C578BB10}" dt="2021-04-03T13:26:34.367" v="3064" actId="478"/>
          <ac:spMkLst>
            <pc:docMk/>
            <pc:sldMk cId="508155767" sldId="270"/>
            <ac:spMk id="6" creationId="{B80832C2-11C5-4B9C-86FF-505C25ECC087}"/>
          </ac:spMkLst>
        </pc:spChg>
        <pc:spChg chg="add del">
          <ac:chgData name="Valeriya Goldberg" userId="b38cb33d-379c-4518-a18c-c9488c344b01" providerId="ADAL" clId="{23C77E0D-C95E-4FDE-880C-E6F7C578BB10}" dt="2021-04-03T13:28:52.653" v="3067" actId="26606"/>
          <ac:spMkLst>
            <pc:docMk/>
            <pc:sldMk cId="508155767" sldId="270"/>
            <ac:spMk id="13" creationId="{3C54F4CE-85F0-46ED-80DA-9518C9251AD1}"/>
          </ac:spMkLst>
        </pc:spChg>
        <pc:spChg chg="add del">
          <ac:chgData name="Valeriya Goldberg" userId="b38cb33d-379c-4518-a18c-c9488c344b01" providerId="ADAL" clId="{23C77E0D-C95E-4FDE-880C-E6F7C578BB10}" dt="2021-04-03T13:28:52.653" v="3067" actId="26606"/>
          <ac:spMkLst>
            <pc:docMk/>
            <pc:sldMk cId="508155767" sldId="270"/>
            <ac:spMk id="15" creationId="{F778EC6E-B783-44A8-9FF7-FEF1EE6DC000}"/>
          </ac:spMkLst>
        </pc:spChg>
        <pc:spChg chg="add">
          <ac:chgData name="Valeriya Goldberg" userId="b38cb33d-379c-4518-a18c-c9488c344b01" providerId="ADAL" clId="{23C77E0D-C95E-4FDE-880C-E6F7C578BB10}" dt="2021-04-03T13:28:52.661" v="3068" actId="26606"/>
          <ac:spMkLst>
            <pc:docMk/>
            <pc:sldMk cId="508155767" sldId="270"/>
            <ac:spMk id="17" creationId="{3C54F4CE-85F0-46ED-80DA-9518C9251AD1}"/>
          </ac:spMkLst>
        </pc:spChg>
        <pc:spChg chg="add">
          <ac:chgData name="Valeriya Goldberg" userId="b38cb33d-379c-4518-a18c-c9488c344b01" providerId="ADAL" clId="{23C77E0D-C95E-4FDE-880C-E6F7C578BB10}" dt="2021-04-03T13:28:52.661" v="3068" actId="26606"/>
          <ac:spMkLst>
            <pc:docMk/>
            <pc:sldMk cId="508155767" sldId="270"/>
            <ac:spMk id="18" creationId="{DADD1FCA-8ACB-4958-81DD-4CDD6D3E1921}"/>
          </ac:spMkLst>
        </pc:spChg>
        <pc:picChg chg="add mod">
          <ac:chgData name="Valeriya Goldberg" userId="b38cb33d-379c-4518-a18c-c9488c344b01" providerId="ADAL" clId="{23C77E0D-C95E-4FDE-880C-E6F7C578BB10}" dt="2021-03-30T10:49:17.813" v="521"/>
          <ac:picMkLst>
            <pc:docMk/>
            <pc:sldMk cId="508155767" sldId="270"/>
            <ac:picMk id="4" creationId="{4C7DBC00-6F55-42BD-92A9-D31D9E1A126C}"/>
          </ac:picMkLst>
        </pc:picChg>
        <pc:picChg chg="add mod">
          <ac:chgData name="Valeriya Goldberg" userId="b38cb33d-379c-4518-a18c-c9488c344b01" providerId="ADAL" clId="{23C77E0D-C95E-4FDE-880C-E6F7C578BB10}" dt="2021-03-30T12:00:29.123" v="675"/>
          <ac:picMkLst>
            <pc:docMk/>
            <pc:sldMk cId="508155767" sldId="270"/>
            <ac:picMk id="5" creationId="{CECFB1AA-D3EC-4E24-AA21-7B08FF06719C}"/>
          </ac:picMkLst>
        </pc:picChg>
        <pc:picChg chg="add mod ord">
          <ac:chgData name="Valeriya Goldberg" userId="b38cb33d-379c-4518-a18c-c9488c344b01" providerId="ADAL" clId="{23C77E0D-C95E-4FDE-880C-E6F7C578BB10}" dt="2021-04-03T13:29:05.203" v="3069" actId="1076"/>
          <ac:picMkLst>
            <pc:docMk/>
            <pc:sldMk cId="508155767" sldId="270"/>
            <ac:picMk id="8" creationId="{1C77085B-5A16-4E8D-9E91-6382FDE3975F}"/>
          </ac:picMkLst>
        </pc:picChg>
      </pc:sldChg>
      <pc:sldChg chg="addSp delSp modSp mod modNotes">
        <pc:chgData name="Valeriya Goldberg" userId="b38cb33d-379c-4518-a18c-c9488c344b01" providerId="ADAL" clId="{23C77E0D-C95E-4FDE-880C-E6F7C578BB10}" dt="2021-04-13T10:04:44.144" v="4213" actId="14100"/>
        <pc:sldMkLst>
          <pc:docMk/>
          <pc:sldMk cId="3331262032" sldId="271"/>
        </pc:sldMkLst>
        <pc:spChg chg="mod">
          <ac:chgData name="Valeriya Goldberg" userId="b38cb33d-379c-4518-a18c-c9488c344b01" providerId="ADAL" clId="{23C77E0D-C95E-4FDE-880C-E6F7C578BB10}" dt="2021-04-13T10:04:44.144" v="4213" actId="14100"/>
          <ac:spMkLst>
            <pc:docMk/>
            <pc:sldMk cId="3331262032" sldId="271"/>
            <ac:spMk id="2" creationId="{A4E9042A-AD58-4950-82D5-B2C088F882AE}"/>
          </ac:spMkLst>
        </pc:spChg>
        <pc:spChg chg="del mod">
          <ac:chgData name="Valeriya Goldberg" userId="b38cb33d-379c-4518-a18c-c9488c344b01" providerId="ADAL" clId="{23C77E0D-C95E-4FDE-880C-E6F7C578BB10}" dt="2021-04-02T15:10:23.021" v="2448" actId="478"/>
          <ac:spMkLst>
            <pc:docMk/>
            <pc:sldMk cId="3331262032" sldId="271"/>
            <ac:spMk id="3" creationId="{2B058E59-1DD8-4212-B7E1-8D5095220CA9}"/>
          </ac:spMkLst>
        </pc:spChg>
        <pc:spChg chg="add del mod">
          <ac:chgData name="Valeriya Goldberg" userId="b38cb33d-379c-4518-a18c-c9488c344b01" providerId="ADAL" clId="{23C77E0D-C95E-4FDE-880C-E6F7C578BB10}" dt="2021-04-02T15:17:39.392" v="2573" actId="478"/>
          <ac:spMkLst>
            <pc:docMk/>
            <pc:sldMk cId="3331262032" sldId="271"/>
            <ac:spMk id="7" creationId="{9E8A6492-EFBA-4E82-B074-A3AEFE7BDBE9}"/>
          </ac:spMkLst>
        </pc:spChg>
        <pc:spChg chg="add del mod">
          <ac:chgData name="Valeriya Goldberg" userId="b38cb33d-379c-4518-a18c-c9488c344b01" providerId="ADAL" clId="{23C77E0D-C95E-4FDE-880C-E6F7C578BB10}" dt="2021-04-13T09:45:38.043" v="3879" actId="478"/>
          <ac:spMkLst>
            <pc:docMk/>
            <pc:sldMk cId="3331262032" sldId="271"/>
            <ac:spMk id="8" creationId="{CEAC3984-3100-434A-8D1B-DA96F7695E00}"/>
          </ac:spMkLst>
        </pc:spChg>
        <pc:spChg chg="add del mod">
          <ac:chgData name="Valeriya Goldberg" userId="b38cb33d-379c-4518-a18c-c9488c344b01" providerId="ADAL" clId="{23C77E0D-C95E-4FDE-880C-E6F7C578BB10}" dt="2021-04-13T09:45:33.866" v="3878" actId="478"/>
          <ac:spMkLst>
            <pc:docMk/>
            <pc:sldMk cId="3331262032" sldId="271"/>
            <ac:spMk id="11" creationId="{61BF92AF-F12C-442C-BE73-8FC05DD73DAD}"/>
          </ac:spMkLst>
        </pc:spChg>
        <pc:picChg chg="add mod">
          <ac:chgData name="Valeriya Goldberg" userId="b38cb33d-379c-4518-a18c-c9488c344b01" providerId="ADAL" clId="{23C77E0D-C95E-4FDE-880C-E6F7C578BB10}" dt="2021-04-02T15:08:57.444" v="2421" actId="1076"/>
          <ac:picMkLst>
            <pc:docMk/>
            <pc:sldMk cId="3331262032" sldId="271"/>
            <ac:picMk id="4" creationId="{ABFFDBBA-F32F-4351-B39C-8AB693D71632}"/>
          </ac:picMkLst>
        </pc:picChg>
        <pc:picChg chg="add mod">
          <ac:chgData name="Valeriya Goldberg" userId="b38cb33d-379c-4518-a18c-c9488c344b01" providerId="ADAL" clId="{23C77E0D-C95E-4FDE-880C-E6F7C578BB10}" dt="2021-03-30T12:00:31.438" v="676"/>
          <ac:picMkLst>
            <pc:docMk/>
            <pc:sldMk cId="3331262032" sldId="271"/>
            <ac:picMk id="5" creationId="{3B9CA589-EBA6-4CD1-AC82-F0FC7367AE3B}"/>
          </ac:picMkLst>
        </pc:picChg>
        <pc:picChg chg="add mod">
          <ac:chgData name="Valeriya Goldberg" userId="b38cb33d-379c-4518-a18c-c9488c344b01" providerId="ADAL" clId="{23C77E0D-C95E-4FDE-880C-E6F7C578BB10}" dt="2021-04-13T10:02:28.109" v="4173" actId="1076"/>
          <ac:picMkLst>
            <pc:docMk/>
            <pc:sldMk cId="3331262032" sldId="271"/>
            <ac:picMk id="6" creationId="{AF8FE408-E8CA-42E9-86EA-711E4318877A}"/>
          </ac:picMkLst>
        </pc:picChg>
        <pc:picChg chg="add mod ord">
          <ac:chgData name="Valeriya Goldberg" userId="b38cb33d-379c-4518-a18c-c9488c344b01" providerId="ADAL" clId="{23C77E0D-C95E-4FDE-880C-E6F7C578BB10}" dt="2021-04-02T15:19:23.663" v="2633" actId="14100"/>
          <ac:picMkLst>
            <pc:docMk/>
            <pc:sldMk cId="3331262032" sldId="271"/>
            <ac:picMk id="10" creationId="{77A14898-B966-4F60-AA61-DF76D1DF8C72}"/>
          </ac:picMkLst>
        </pc:picChg>
      </pc:sldChg>
      <pc:sldChg chg="addSp modSp del mod modNotes modNotesTx">
        <pc:chgData name="Valeriya Goldberg" userId="b38cb33d-379c-4518-a18c-c9488c344b01" providerId="ADAL" clId="{23C77E0D-C95E-4FDE-880C-E6F7C578BB10}" dt="2021-04-13T08:52:02.472" v="3818" actId="47"/>
        <pc:sldMkLst>
          <pc:docMk/>
          <pc:sldMk cId="3314000825" sldId="272"/>
        </pc:sldMkLst>
        <pc:spChg chg="mod">
          <ac:chgData name="Valeriya Goldberg" userId="b38cb33d-379c-4518-a18c-c9488c344b01" providerId="ADAL" clId="{23C77E0D-C95E-4FDE-880C-E6F7C578BB10}" dt="2021-03-30T09:32:49.778" v="33"/>
          <ac:spMkLst>
            <pc:docMk/>
            <pc:sldMk cId="3314000825" sldId="272"/>
            <ac:spMk id="2" creationId="{F3E81719-D151-4727-AF19-6F2B4836FE21}"/>
          </ac:spMkLst>
        </pc:spChg>
        <pc:spChg chg="mod">
          <ac:chgData name="Valeriya Goldberg" userId="b38cb33d-379c-4518-a18c-c9488c344b01" providerId="ADAL" clId="{23C77E0D-C95E-4FDE-880C-E6F7C578BB10}" dt="2021-04-13T07:24:01.486" v="3403" actId="20577"/>
          <ac:spMkLst>
            <pc:docMk/>
            <pc:sldMk cId="3314000825" sldId="272"/>
            <ac:spMk id="3" creationId="{4492A0B9-9108-426E-8719-53A8921F5221}"/>
          </ac:spMkLst>
        </pc:spChg>
        <pc:picChg chg="add mod">
          <ac:chgData name="Valeriya Goldberg" userId="b38cb33d-379c-4518-a18c-c9488c344b01" providerId="ADAL" clId="{23C77E0D-C95E-4FDE-880C-E6F7C578BB10}" dt="2021-03-30T10:49:23.420" v="523"/>
          <ac:picMkLst>
            <pc:docMk/>
            <pc:sldMk cId="3314000825" sldId="272"/>
            <ac:picMk id="4" creationId="{C49F2467-0FC7-46F7-A269-4E45D5A8BB87}"/>
          </ac:picMkLst>
        </pc:picChg>
        <pc:picChg chg="add mod">
          <ac:chgData name="Valeriya Goldberg" userId="b38cb33d-379c-4518-a18c-c9488c344b01" providerId="ADAL" clId="{23C77E0D-C95E-4FDE-880C-E6F7C578BB10}" dt="2021-03-30T12:00:34.617" v="677"/>
          <ac:picMkLst>
            <pc:docMk/>
            <pc:sldMk cId="3314000825" sldId="272"/>
            <ac:picMk id="5" creationId="{8AA8D1FA-4688-41C2-B1C4-B959A63795E0}"/>
          </ac:picMkLst>
        </pc:picChg>
      </pc:sldChg>
      <pc:sldChg chg="addSp modSp mod modNotes modNotesTx">
        <pc:chgData name="Valeriya Goldberg" userId="b38cb33d-379c-4518-a18c-c9488c344b01" providerId="ADAL" clId="{23C77E0D-C95E-4FDE-880C-E6F7C578BB10}" dt="2021-04-13T09:54:14.148" v="4065" actId="167"/>
        <pc:sldMkLst>
          <pc:docMk/>
          <pc:sldMk cId="3098622190" sldId="273"/>
        </pc:sldMkLst>
        <pc:spChg chg="mod">
          <ac:chgData name="Valeriya Goldberg" userId="b38cb33d-379c-4518-a18c-c9488c344b01" providerId="ADAL" clId="{23C77E0D-C95E-4FDE-880C-E6F7C578BB10}" dt="2021-04-13T09:54:02.973" v="4064" actId="255"/>
          <ac:spMkLst>
            <pc:docMk/>
            <pc:sldMk cId="3098622190" sldId="273"/>
            <ac:spMk id="2" creationId="{3FD4C329-B283-428F-82A6-7EE32FBFCDA6}"/>
          </ac:spMkLst>
        </pc:spChg>
        <pc:spChg chg="mod">
          <ac:chgData name="Valeriya Goldberg" userId="b38cb33d-379c-4518-a18c-c9488c344b01" providerId="ADAL" clId="{23C77E0D-C95E-4FDE-880C-E6F7C578BB10}" dt="2021-04-03T13:41:28.538" v="3179" actId="207"/>
          <ac:spMkLst>
            <pc:docMk/>
            <pc:sldMk cId="3098622190" sldId="273"/>
            <ac:spMk id="3" creationId="{C4E35904-D4CF-4573-90BD-ECA623FB4CE6}"/>
          </ac:spMkLst>
        </pc:spChg>
        <pc:picChg chg="add mod">
          <ac:chgData name="Valeriya Goldberg" userId="b38cb33d-379c-4518-a18c-c9488c344b01" providerId="ADAL" clId="{23C77E0D-C95E-4FDE-880C-E6F7C578BB10}" dt="2021-03-30T10:49:25.386" v="524"/>
          <ac:picMkLst>
            <pc:docMk/>
            <pc:sldMk cId="3098622190" sldId="273"/>
            <ac:picMk id="4" creationId="{2E50712E-B653-495C-8387-E64CEFC8900E}"/>
          </ac:picMkLst>
        </pc:picChg>
        <pc:picChg chg="add mod">
          <ac:chgData name="Valeriya Goldberg" userId="b38cb33d-379c-4518-a18c-c9488c344b01" providerId="ADAL" clId="{23C77E0D-C95E-4FDE-880C-E6F7C578BB10}" dt="2021-03-30T12:00:36.693" v="678"/>
          <ac:picMkLst>
            <pc:docMk/>
            <pc:sldMk cId="3098622190" sldId="273"/>
            <ac:picMk id="5" creationId="{12AD994A-5FF1-4552-A8FC-377B099ADB55}"/>
          </ac:picMkLst>
        </pc:picChg>
        <pc:picChg chg="add mod ord">
          <ac:chgData name="Valeriya Goldberg" userId="b38cb33d-379c-4518-a18c-c9488c344b01" providerId="ADAL" clId="{23C77E0D-C95E-4FDE-880C-E6F7C578BB10}" dt="2021-04-13T09:54:14.148" v="4065" actId="167"/>
          <ac:picMkLst>
            <pc:docMk/>
            <pc:sldMk cId="3098622190" sldId="273"/>
            <ac:picMk id="6" creationId="{7A15349A-EF8E-4108-8E12-D6441CA5B8B5}"/>
          </ac:picMkLst>
        </pc:picChg>
        <pc:picChg chg="add mod ord">
          <ac:chgData name="Valeriya Goldberg" userId="b38cb33d-379c-4518-a18c-c9488c344b01" providerId="ADAL" clId="{23C77E0D-C95E-4FDE-880C-E6F7C578BB10}" dt="2021-04-13T09:49:35.210" v="3920" actId="166"/>
          <ac:picMkLst>
            <pc:docMk/>
            <pc:sldMk cId="3098622190" sldId="273"/>
            <ac:picMk id="8" creationId="{4C1D98A2-98C9-438F-8E47-D8ADD40BFF45}"/>
          </ac:picMkLst>
        </pc:picChg>
      </pc:sldChg>
      <pc:sldChg chg="addSp modSp del mod modShow modNotes modNotesTx">
        <pc:chgData name="Valeriya Goldberg" userId="b38cb33d-379c-4518-a18c-c9488c344b01" providerId="ADAL" clId="{23C77E0D-C95E-4FDE-880C-E6F7C578BB10}" dt="2021-04-13T08:55:48.573" v="3823" actId="47"/>
        <pc:sldMkLst>
          <pc:docMk/>
          <pc:sldMk cId="1892355439" sldId="274"/>
        </pc:sldMkLst>
        <pc:spChg chg="mod">
          <ac:chgData name="Valeriya Goldberg" userId="b38cb33d-379c-4518-a18c-c9488c344b01" providerId="ADAL" clId="{23C77E0D-C95E-4FDE-880C-E6F7C578BB10}" dt="2021-03-30T09:32:49.778" v="33"/>
          <ac:spMkLst>
            <pc:docMk/>
            <pc:sldMk cId="1892355439" sldId="274"/>
            <ac:spMk id="2" creationId="{A10F422B-354C-4143-A24B-37B136DEAC21}"/>
          </ac:spMkLst>
        </pc:spChg>
        <pc:spChg chg="mod">
          <ac:chgData name="Valeriya Goldberg" userId="b38cb33d-379c-4518-a18c-c9488c344b01" providerId="ADAL" clId="{23C77E0D-C95E-4FDE-880C-E6F7C578BB10}" dt="2021-03-30T09:32:49.778" v="33"/>
          <ac:spMkLst>
            <pc:docMk/>
            <pc:sldMk cId="1892355439" sldId="274"/>
            <ac:spMk id="3" creationId="{9E41BF41-4F0F-4AEB-AF94-5E9DEBFA71FE}"/>
          </ac:spMkLst>
        </pc:spChg>
        <pc:picChg chg="add mod">
          <ac:chgData name="Valeriya Goldberg" userId="b38cb33d-379c-4518-a18c-c9488c344b01" providerId="ADAL" clId="{23C77E0D-C95E-4FDE-880C-E6F7C578BB10}" dt="2021-03-30T10:49:28.843" v="525"/>
          <ac:picMkLst>
            <pc:docMk/>
            <pc:sldMk cId="1892355439" sldId="274"/>
            <ac:picMk id="4" creationId="{F2BE2CD9-138D-4825-8D37-B23BA97E6F5E}"/>
          </ac:picMkLst>
        </pc:picChg>
        <pc:picChg chg="add mod">
          <ac:chgData name="Valeriya Goldberg" userId="b38cb33d-379c-4518-a18c-c9488c344b01" providerId="ADAL" clId="{23C77E0D-C95E-4FDE-880C-E6F7C578BB10}" dt="2021-03-30T12:00:39.497" v="679"/>
          <ac:picMkLst>
            <pc:docMk/>
            <pc:sldMk cId="1892355439" sldId="274"/>
            <ac:picMk id="5" creationId="{2E230939-77BD-4AF0-B6FD-6C3DB2A0105B}"/>
          </ac:picMkLst>
        </pc:picChg>
      </pc:sldChg>
      <pc:sldChg chg="addSp modSp del mod modNotes">
        <pc:chgData name="Valeriya Goldberg" userId="b38cb33d-379c-4518-a18c-c9488c344b01" providerId="ADAL" clId="{23C77E0D-C95E-4FDE-880C-E6F7C578BB10}" dt="2021-04-13T10:01:59.638" v="4172" actId="47"/>
        <pc:sldMkLst>
          <pc:docMk/>
          <pc:sldMk cId="2382009596" sldId="275"/>
        </pc:sldMkLst>
        <pc:spChg chg="mod">
          <ac:chgData name="Valeriya Goldberg" userId="b38cb33d-379c-4518-a18c-c9488c344b01" providerId="ADAL" clId="{23C77E0D-C95E-4FDE-880C-E6F7C578BB10}" dt="2021-03-30T09:32:49.778" v="33"/>
          <ac:spMkLst>
            <pc:docMk/>
            <pc:sldMk cId="2382009596" sldId="275"/>
            <ac:spMk id="2" creationId="{428F5947-F6C4-4BCA-8B7C-B3E9F7B7876C}"/>
          </ac:spMkLst>
        </pc:spChg>
        <pc:spChg chg="mod">
          <ac:chgData name="Valeriya Goldberg" userId="b38cb33d-379c-4518-a18c-c9488c344b01" providerId="ADAL" clId="{23C77E0D-C95E-4FDE-880C-E6F7C578BB10}" dt="2021-04-13T09:57:40.143" v="4082" actId="5793"/>
          <ac:spMkLst>
            <pc:docMk/>
            <pc:sldMk cId="2382009596" sldId="275"/>
            <ac:spMk id="3" creationId="{294B5B90-A178-4BE3-A65E-CCFBCDA8070C}"/>
          </ac:spMkLst>
        </pc:spChg>
        <pc:picChg chg="add mod">
          <ac:chgData name="Valeriya Goldberg" userId="b38cb33d-379c-4518-a18c-c9488c344b01" providerId="ADAL" clId="{23C77E0D-C95E-4FDE-880C-E6F7C578BB10}" dt="2021-03-30T10:50:50.239" v="528"/>
          <ac:picMkLst>
            <pc:docMk/>
            <pc:sldMk cId="2382009596" sldId="275"/>
            <ac:picMk id="4" creationId="{C75558DA-3E5C-43D3-AA64-0499C914602F}"/>
          </ac:picMkLst>
        </pc:picChg>
        <pc:picChg chg="add mod">
          <ac:chgData name="Valeriya Goldberg" userId="b38cb33d-379c-4518-a18c-c9488c344b01" providerId="ADAL" clId="{23C77E0D-C95E-4FDE-880C-E6F7C578BB10}" dt="2021-03-30T12:00:47.485" v="682"/>
          <ac:picMkLst>
            <pc:docMk/>
            <pc:sldMk cId="2382009596" sldId="275"/>
            <ac:picMk id="5" creationId="{DB3A9F5B-DFA5-4E3C-B74E-C1BCBDCFEB59}"/>
          </ac:picMkLst>
        </pc:picChg>
      </pc:sldChg>
      <pc:sldChg chg="addSp modSp del mod modNotes modNotesTx">
        <pc:chgData name="Valeriya Goldberg" userId="b38cb33d-379c-4518-a18c-c9488c344b01" providerId="ADAL" clId="{23C77E0D-C95E-4FDE-880C-E6F7C578BB10}" dt="2021-04-13T10:11:22.293" v="4357" actId="47"/>
        <pc:sldMkLst>
          <pc:docMk/>
          <pc:sldMk cId="1049180577" sldId="276"/>
        </pc:sldMkLst>
        <pc:spChg chg="mod">
          <ac:chgData name="Valeriya Goldberg" userId="b38cb33d-379c-4518-a18c-c9488c344b01" providerId="ADAL" clId="{23C77E0D-C95E-4FDE-880C-E6F7C578BB10}" dt="2021-03-30T09:32:49.778" v="33"/>
          <ac:spMkLst>
            <pc:docMk/>
            <pc:sldMk cId="1049180577" sldId="276"/>
            <ac:spMk id="2" creationId="{D8925C24-4221-48DF-8D58-61A9D024FE9C}"/>
          </ac:spMkLst>
        </pc:spChg>
        <pc:spChg chg="mod">
          <ac:chgData name="Valeriya Goldberg" userId="b38cb33d-379c-4518-a18c-c9488c344b01" providerId="ADAL" clId="{23C77E0D-C95E-4FDE-880C-E6F7C578BB10}" dt="2021-04-13T10:06:40.248" v="4217" actId="21"/>
          <ac:spMkLst>
            <pc:docMk/>
            <pc:sldMk cId="1049180577" sldId="276"/>
            <ac:spMk id="3" creationId="{D27088CD-15A9-4ABA-A132-CED2CD6D51EA}"/>
          </ac:spMkLst>
        </pc:spChg>
        <pc:picChg chg="add mod">
          <ac:chgData name="Valeriya Goldberg" userId="b38cb33d-379c-4518-a18c-c9488c344b01" providerId="ADAL" clId="{23C77E0D-C95E-4FDE-880C-E6F7C578BB10}" dt="2021-03-30T10:50:53.621" v="529"/>
          <ac:picMkLst>
            <pc:docMk/>
            <pc:sldMk cId="1049180577" sldId="276"/>
            <ac:picMk id="4" creationId="{F2CEB57B-6AEC-40FB-81CE-D5762810AA2E}"/>
          </ac:picMkLst>
        </pc:picChg>
        <pc:picChg chg="add mod">
          <ac:chgData name="Valeriya Goldberg" userId="b38cb33d-379c-4518-a18c-c9488c344b01" providerId="ADAL" clId="{23C77E0D-C95E-4FDE-880C-E6F7C578BB10}" dt="2021-03-30T12:00:50.145" v="683"/>
          <ac:picMkLst>
            <pc:docMk/>
            <pc:sldMk cId="1049180577" sldId="276"/>
            <ac:picMk id="5" creationId="{706B966C-9479-47BD-8988-34D184AEEABD}"/>
          </ac:picMkLst>
        </pc:picChg>
      </pc:sldChg>
      <pc:sldChg chg="addSp modSp del mod modNotes">
        <pc:chgData name="Valeriya Goldberg" userId="b38cb33d-379c-4518-a18c-c9488c344b01" providerId="ADAL" clId="{23C77E0D-C95E-4FDE-880C-E6F7C578BB10}" dt="2021-04-13T09:01:45.847" v="3871" actId="47"/>
        <pc:sldMkLst>
          <pc:docMk/>
          <pc:sldMk cId="239449756" sldId="277"/>
        </pc:sldMkLst>
        <pc:spChg chg="mod">
          <ac:chgData name="Valeriya Goldberg" userId="b38cb33d-379c-4518-a18c-c9488c344b01" providerId="ADAL" clId="{23C77E0D-C95E-4FDE-880C-E6F7C578BB10}" dt="2021-03-30T09:32:49.778" v="33"/>
          <ac:spMkLst>
            <pc:docMk/>
            <pc:sldMk cId="239449756" sldId="277"/>
            <ac:spMk id="2" creationId="{6CE17FA0-FBF4-4532-A6BA-7296D26870A9}"/>
          </ac:spMkLst>
        </pc:spChg>
        <pc:spChg chg="mod">
          <ac:chgData name="Valeriya Goldberg" userId="b38cb33d-379c-4518-a18c-c9488c344b01" providerId="ADAL" clId="{23C77E0D-C95E-4FDE-880C-E6F7C578BB10}" dt="2021-04-13T09:00:44.279" v="3865" actId="21"/>
          <ac:spMkLst>
            <pc:docMk/>
            <pc:sldMk cId="239449756" sldId="277"/>
            <ac:spMk id="3" creationId="{FACD942D-CDB9-405A-83D7-A46C8012F537}"/>
          </ac:spMkLst>
        </pc:spChg>
        <pc:picChg chg="add mod">
          <ac:chgData name="Valeriya Goldberg" userId="b38cb33d-379c-4518-a18c-c9488c344b01" providerId="ADAL" clId="{23C77E0D-C95E-4FDE-880C-E6F7C578BB10}" dt="2021-03-30T10:50:44.267" v="526"/>
          <ac:picMkLst>
            <pc:docMk/>
            <pc:sldMk cId="239449756" sldId="277"/>
            <ac:picMk id="4" creationId="{C90F7F6D-0562-4F87-A21A-34C0F97460F4}"/>
          </ac:picMkLst>
        </pc:picChg>
        <pc:picChg chg="add mod">
          <ac:chgData name="Valeriya Goldberg" userId="b38cb33d-379c-4518-a18c-c9488c344b01" providerId="ADAL" clId="{23C77E0D-C95E-4FDE-880C-E6F7C578BB10}" dt="2021-03-30T12:00:42.833" v="680"/>
          <ac:picMkLst>
            <pc:docMk/>
            <pc:sldMk cId="239449756" sldId="277"/>
            <ac:picMk id="5" creationId="{8F208AE3-2416-4EFA-BB7F-8958EC5DD482}"/>
          </ac:picMkLst>
        </pc:picChg>
      </pc:sldChg>
      <pc:sldChg chg="addSp modSp del mod modNotes">
        <pc:chgData name="Valeriya Goldberg" userId="b38cb33d-379c-4518-a18c-c9488c344b01" providerId="ADAL" clId="{23C77E0D-C95E-4FDE-880C-E6F7C578BB10}" dt="2021-04-13T09:55:06.683" v="4071" actId="47"/>
        <pc:sldMkLst>
          <pc:docMk/>
          <pc:sldMk cId="3047713934" sldId="278"/>
        </pc:sldMkLst>
        <pc:spChg chg="mod">
          <ac:chgData name="Valeriya Goldberg" userId="b38cb33d-379c-4518-a18c-c9488c344b01" providerId="ADAL" clId="{23C77E0D-C95E-4FDE-880C-E6F7C578BB10}" dt="2021-03-30T09:32:49.778" v="33"/>
          <ac:spMkLst>
            <pc:docMk/>
            <pc:sldMk cId="3047713934" sldId="278"/>
            <ac:spMk id="2" creationId="{69322158-7411-4CC4-A3F9-E6F1E3AAF13B}"/>
          </ac:spMkLst>
        </pc:spChg>
        <pc:spChg chg="mod">
          <ac:chgData name="Valeriya Goldberg" userId="b38cb33d-379c-4518-a18c-c9488c344b01" providerId="ADAL" clId="{23C77E0D-C95E-4FDE-880C-E6F7C578BB10}" dt="2021-04-13T07:30:19.863" v="3456" actId="20577"/>
          <ac:spMkLst>
            <pc:docMk/>
            <pc:sldMk cId="3047713934" sldId="278"/>
            <ac:spMk id="3" creationId="{ADAC120E-66D7-4480-919B-B36F7AA7B57C}"/>
          </ac:spMkLst>
        </pc:spChg>
        <pc:picChg chg="add mod">
          <ac:chgData name="Valeriya Goldberg" userId="b38cb33d-379c-4518-a18c-c9488c344b01" providerId="ADAL" clId="{23C77E0D-C95E-4FDE-880C-E6F7C578BB10}" dt="2021-03-30T10:50:47.359" v="527"/>
          <ac:picMkLst>
            <pc:docMk/>
            <pc:sldMk cId="3047713934" sldId="278"/>
            <ac:picMk id="4" creationId="{44CCF625-0B20-4FB1-BDCC-C083DE9743C2}"/>
          </ac:picMkLst>
        </pc:picChg>
        <pc:picChg chg="add mod">
          <ac:chgData name="Valeriya Goldberg" userId="b38cb33d-379c-4518-a18c-c9488c344b01" providerId="ADAL" clId="{23C77E0D-C95E-4FDE-880C-E6F7C578BB10}" dt="2021-03-30T12:00:45.768" v="681"/>
          <ac:picMkLst>
            <pc:docMk/>
            <pc:sldMk cId="3047713934" sldId="278"/>
            <ac:picMk id="5" creationId="{7E0981CE-7B0D-43D3-A75A-41CF772D80BD}"/>
          </ac:picMkLst>
        </pc:picChg>
      </pc:sldChg>
      <pc:sldChg chg="addSp delSp modSp mod modNotes">
        <pc:chgData name="Valeriya Goldberg" userId="b38cb33d-379c-4518-a18c-c9488c344b01" providerId="ADAL" clId="{23C77E0D-C95E-4FDE-880C-E6F7C578BB10}" dt="2021-04-13T10:45:37.215" v="4454" actId="9"/>
        <pc:sldMkLst>
          <pc:docMk/>
          <pc:sldMk cId="3111966281" sldId="279"/>
        </pc:sldMkLst>
        <pc:spChg chg="mod">
          <ac:chgData name="Valeriya Goldberg" userId="b38cb33d-379c-4518-a18c-c9488c344b01" providerId="ADAL" clId="{23C77E0D-C95E-4FDE-880C-E6F7C578BB10}" dt="2021-04-13T10:16:07.752" v="4394" actId="207"/>
          <ac:spMkLst>
            <pc:docMk/>
            <pc:sldMk cId="3111966281" sldId="279"/>
            <ac:spMk id="2" creationId="{231B5D91-125D-4A20-BE28-8A0631B5179F}"/>
          </ac:spMkLst>
        </pc:spChg>
        <pc:spChg chg="mod">
          <ac:chgData name="Valeriya Goldberg" userId="b38cb33d-379c-4518-a18c-c9488c344b01" providerId="ADAL" clId="{23C77E0D-C95E-4FDE-880C-E6F7C578BB10}" dt="2021-04-13T10:45:34.614" v="4453" actId="9"/>
          <ac:spMkLst>
            <pc:docMk/>
            <pc:sldMk cId="3111966281" sldId="279"/>
            <ac:spMk id="3" creationId="{F2175120-3537-4CD3-867F-42F4E78785DF}"/>
          </ac:spMkLst>
        </pc:spChg>
        <pc:spChg chg="mod">
          <ac:chgData name="Valeriya Goldberg" userId="b38cb33d-379c-4518-a18c-c9488c344b01" providerId="ADAL" clId="{23C77E0D-C95E-4FDE-880C-E6F7C578BB10}" dt="2021-04-13T10:45:37.215" v="4454" actId="9"/>
          <ac:spMkLst>
            <pc:docMk/>
            <pc:sldMk cId="3111966281" sldId="279"/>
            <ac:spMk id="4" creationId="{48554BE8-FDF0-468F-B3D4-74B71AAE6A10}"/>
          </ac:spMkLst>
        </pc:spChg>
        <pc:spChg chg="del mod">
          <ac:chgData name="Valeriya Goldberg" userId="b38cb33d-379c-4518-a18c-c9488c344b01" providerId="ADAL" clId="{23C77E0D-C95E-4FDE-880C-E6F7C578BB10}" dt="2021-04-13T10:14:29.082" v="4376" actId="478"/>
          <ac:spMkLst>
            <pc:docMk/>
            <pc:sldMk cId="3111966281" sldId="279"/>
            <ac:spMk id="4" creationId="{CFFCF006-4A7D-44D9-9626-1D0B7BA1606D}"/>
          </ac:spMkLst>
        </pc:spChg>
        <pc:picChg chg="add mod">
          <ac:chgData name="Valeriya Goldberg" userId="b38cb33d-379c-4518-a18c-c9488c344b01" providerId="ADAL" clId="{23C77E0D-C95E-4FDE-880C-E6F7C578BB10}" dt="2021-04-13T10:15:22.958" v="4388" actId="166"/>
          <ac:picMkLst>
            <pc:docMk/>
            <pc:sldMk cId="3111966281" sldId="279"/>
            <ac:picMk id="5" creationId="{EC7650A5-013B-4025-9CD3-BDC47F4B2DAE}"/>
          </ac:picMkLst>
        </pc:picChg>
        <pc:picChg chg="add mod">
          <ac:chgData name="Valeriya Goldberg" userId="b38cb33d-379c-4518-a18c-c9488c344b01" providerId="ADAL" clId="{23C77E0D-C95E-4FDE-880C-E6F7C578BB10}" dt="2021-03-30T12:00:53.539" v="684"/>
          <ac:picMkLst>
            <pc:docMk/>
            <pc:sldMk cId="3111966281" sldId="279"/>
            <ac:picMk id="6" creationId="{2E772C4A-2A92-4D6A-BA96-9751793FA594}"/>
          </ac:picMkLst>
        </pc:picChg>
        <pc:picChg chg="add mod">
          <ac:chgData name="Valeriya Goldberg" userId="b38cb33d-379c-4518-a18c-c9488c344b01" providerId="ADAL" clId="{23C77E0D-C95E-4FDE-880C-E6F7C578BB10}" dt="2021-04-13T10:15:27.560" v="4390" actId="1076"/>
          <ac:picMkLst>
            <pc:docMk/>
            <pc:sldMk cId="3111966281" sldId="279"/>
            <ac:picMk id="8" creationId="{93B50357-ACBA-4F37-8811-EB5800E1AAD4}"/>
          </ac:picMkLst>
        </pc:picChg>
        <pc:picChg chg="add mod">
          <ac:chgData name="Valeriya Goldberg" userId="b38cb33d-379c-4518-a18c-c9488c344b01" providerId="ADAL" clId="{23C77E0D-C95E-4FDE-880C-E6F7C578BB10}" dt="2021-04-13T10:17:53.187" v="4425" actId="1076"/>
          <ac:picMkLst>
            <pc:docMk/>
            <pc:sldMk cId="3111966281" sldId="279"/>
            <ac:picMk id="9" creationId="{CF6E836E-2001-427A-AB75-8681C39014B7}"/>
          </ac:picMkLst>
        </pc:picChg>
      </pc:sldChg>
      <pc:sldChg chg="addSp delSp modSp mod setBg modNotes">
        <pc:chgData name="Valeriya Goldberg" userId="b38cb33d-379c-4518-a18c-c9488c344b01" providerId="ADAL" clId="{23C77E0D-C95E-4FDE-880C-E6F7C578BB10}" dt="2021-04-13T10:46:19.706" v="4460" actId="14100"/>
        <pc:sldMkLst>
          <pc:docMk/>
          <pc:sldMk cId="915807356" sldId="280"/>
        </pc:sldMkLst>
        <pc:spChg chg="mod">
          <ac:chgData name="Valeriya Goldberg" userId="b38cb33d-379c-4518-a18c-c9488c344b01" providerId="ADAL" clId="{23C77E0D-C95E-4FDE-880C-E6F7C578BB10}" dt="2021-04-13T10:46:19.706" v="4460" actId="14100"/>
          <ac:spMkLst>
            <pc:docMk/>
            <pc:sldMk cId="915807356" sldId="280"/>
            <ac:spMk id="2" creationId="{0AFE7318-65DB-4E10-B885-71EC8174A865}"/>
          </ac:spMkLst>
        </pc:spChg>
        <pc:spChg chg="del mod">
          <ac:chgData name="Valeriya Goldberg" userId="b38cb33d-379c-4518-a18c-c9488c344b01" providerId="ADAL" clId="{23C77E0D-C95E-4FDE-880C-E6F7C578BB10}" dt="2021-04-13T08:41:54.443" v="3649" actId="478"/>
          <ac:spMkLst>
            <pc:docMk/>
            <pc:sldMk cId="915807356" sldId="280"/>
            <ac:spMk id="3" creationId="{AE19C7CF-E35B-4922-8733-73213E33CA51}"/>
          </ac:spMkLst>
        </pc:spChg>
        <pc:spChg chg="add">
          <ac:chgData name="Valeriya Goldberg" userId="b38cb33d-379c-4518-a18c-c9488c344b01" providerId="ADAL" clId="{23C77E0D-C95E-4FDE-880C-E6F7C578BB10}" dt="2021-04-13T08:40:18.847" v="3636" actId="26606"/>
          <ac:spMkLst>
            <pc:docMk/>
            <pc:sldMk cId="915807356" sldId="280"/>
            <ac:spMk id="14" creationId="{C4E4288A-DFC8-40A2-90E5-70E851A933AD}"/>
          </ac:spMkLst>
        </pc:spChg>
        <pc:spChg chg="add">
          <ac:chgData name="Valeriya Goldberg" userId="b38cb33d-379c-4518-a18c-c9488c344b01" providerId="ADAL" clId="{23C77E0D-C95E-4FDE-880C-E6F7C578BB10}" dt="2021-04-13T08:40:18.847" v="3636" actId="26606"/>
          <ac:spMkLst>
            <pc:docMk/>
            <pc:sldMk cId="915807356" sldId="280"/>
            <ac:spMk id="20" creationId="{BD2BFF02-DF78-4F07-B176-52514E13127D}"/>
          </ac:spMkLst>
        </pc:spChg>
        <pc:spChg chg="add">
          <ac:chgData name="Valeriya Goldberg" userId="b38cb33d-379c-4518-a18c-c9488c344b01" providerId="ADAL" clId="{23C77E0D-C95E-4FDE-880C-E6F7C578BB10}" dt="2021-04-13T08:40:18.847" v="3636" actId="26606"/>
          <ac:spMkLst>
            <pc:docMk/>
            <pc:sldMk cId="915807356" sldId="280"/>
            <ac:spMk id="22" creationId="{0DB06EAB-7D8C-403A-86C5-B5FD79A13650}"/>
          </ac:spMkLst>
        </pc:spChg>
        <pc:grpChg chg="add">
          <ac:chgData name="Valeriya Goldberg" userId="b38cb33d-379c-4518-a18c-c9488c344b01" providerId="ADAL" clId="{23C77E0D-C95E-4FDE-880C-E6F7C578BB10}" dt="2021-04-13T08:40:18.847" v="3636" actId="26606"/>
          <ac:grpSpMkLst>
            <pc:docMk/>
            <pc:sldMk cId="915807356" sldId="280"/>
            <ac:grpSpMk id="16" creationId="{B63C2D82-D4FA-4A37-BB01-1E7B21E4FF20}"/>
          </ac:grpSpMkLst>
        </pc:grpChg>
        <pc:picChg chg="add mod">
          <ac:chgData name="Valeriya Goldberg" userId="b38cb33d-379c-4518-a18c-c9488c344b01" providerId="ADAL" clId="{23C77E0D-C95E-4FDE-880C-E6F7C578BB10}" dt="2021-03-30T10:50:59.744" v="531"/>
          <ac:picMkLst>
            <pc:docMk/>
            <pc:sldMk cId="915807356" sldId="280"/>
            <ac:picMk id="4" creationId="{DD16D2C2-0D14-44C7-BC62-13E45189909C}"/>
          </ac:picMkLst>
        </pc:picChg>
        <pc:picChg chg="add mod">
          <ac:chgData name="Valeriya Goldberg" userId="b38cb33d-379c-4518-a18c-c9488c344b01" providerId="ADAL" clId="{23C77E0D-C95E-4FDE-880C-E6F7C578BB10}" dt="2021-03-30T12:00:55.995" v="685"/>
          <ac:picMkLst>
            <pc:docMk/>
            <pc:sldMk cId="915807356" sldId="280"/>
            <ac:picMk id="5" creationId="{B303CDF8-BF76-4E08-AB57-0FA8B25DBE29}"/>
          </ac:picMkLst>
        </pc:picChg>
        <pc:picChg chg="add mod ord">
          <ac:chgData name="Valeriya Goldberg" userId="b38cb33d-379c-4518-a18c-c9488c344b01" providerId="ADAL" clId="{23C77E0D-C95E-4FDE-880C-E6F7C578BB10}" dt="2021-04-13T08:41:10.165" v="3638" actId="27349"/>
          <ac:picMkLst>
            <pc:docMk/>
            <pc:sldMk cId="915807356" sldId="280"/>
            <ac:picMk id="7" creationId="{AA1EC0C0-D3F3-4E87-AB48-CE88DC959997}"/>
          </ac:picMkLst>
        </pc:picChg>
        <pc:picChg chg="add mod ord">
          <ac:chgData name="Valeriya Goldberg" userId="b38cb33d-379c-4518-a18c-c9488c344b01" providerId="ADAL" clId="{23C77E0D-C95E-4FDE-880C-E6F7C578BB10}" dt="2021-04-13T08:40:53.630" v="3637" actId="27349"/>
          <ac:picMkLst>
            <pc:docMk/>
            <pc:sldMk cId="915807356" sldId="280"/>
            <ac:picMk id="9" creationId="{87B62BCA-040E-4454-9379-E4A099F91B12}"/>
          </ac:picMkLst>
        </pc:picChg>
      </pc:sldChg>
      <pc:sldChg chg="addSp delSp modSp mod">
        <pc:chgData name="Valeriya Goldberg" userId="b38cb33d-379c-4518-a18c-c9488c344b01" providerId="ADAL" clId="{23C77E0D-C95E-4FDE-880C-E6F7C578BB10}" dt="2021-04-13T08:37:19.579" v="3630" actId="1036"/>
        <pc:sldMkLst>
          <pc:docMk/>
          <pc:sldMk cId="4011321274" sldId="281"/>
        </pc:sldMkLst>
        <pc:spChg chg="mod">
          <ac:chgData name="Valeriya Goldberg" userId="b38cb33d-379c-4518-a18c-c9488c344b01" providerId="ADAL" clId="{23C77E0D-C95E-4FDE-880C-E6F7C578BB10}" dt="2021-04-02T16:47:54.758" v="2730" actId="122"/>
          <ac:spMkLst>
            <pc:docMk/>
            <pc:sldMk cId="4011321274" sldId="281"/>
            <ac:spMk id="2" creationId="{F865A090-AB69-484F-9B70-BEE0954AD37E}"/>
          </ac:spMkLst>
        </pc:spChg>
        <pc:spChg chg="mod">
          <ac:chgData name="Valeriya Goldberg" userId="b38cb33d-379c-4518-a18c-c9488c344b01" providerId="ADAL" clId="{23C77E0D-C95E-4FDE-880C-E6F7C578BB10}" dt="2021-04-13T08:36:18.706" v="3615" actId="20577"/>
          <ac:spMkLst>
            <pc:docMk/>
            <pc:sldMk cId="4011321274" sldId="281"/>
            <ac:spMk id="3" creationId="{7B4A274B-75F2-438D-A517-B56E5E7095FD}"/>
          </ac:spMkLst>
        </pc:spChg>
        <pc:spChg chg="add mod">
          <ac:chgData name="Valeriya Goldberg" userId="b38cb33d-379c-4518-a18c-c9488c344b01" providerId="ADAL" clId="{23C77E0D-C95E-4FDE-880C-E6F7C578BB10}" dt="2021-04-13T08:35:27.943" v="3602" actId="20577"/>
          <ac:spMkLst>
            <pc:docMk/>
            <pc:sldMk cId="4011321274" sldId="281"/>
            <ac:spMk id="7" creationId="{A3D0A239-25B5-4EAA-AED6-1972E25F83C5}"/>
          </ac:spMkLst>
        </pc:spChg>
        <pc:picChg chg="add mod">
          <ac:chgData name="Valeriya Goldberg" userId="b38cb33d-379c-4518-a18c-c9488c344b01" providerId="ADAL" clId="{23C77E0D-C95E-4FDE-880C-E6F7C578BB10}" dt="2021-03-30T10:51:02.618" v="532"/>
          <ac:picMkLst>
            <pc:docMk/>
            <pc:sldMk cId="4011321274" sldId="281"/>
            <ac:picMk id="4" creationId="{0D8329DB-FD30-41CE-8F81-6EF479F49E65}"/>
          </ac:picMkLst>
        </pc:picChg>
        <pc:picChg chg="add mod">
          <ac:chgData name="Valeriya Goldberg" userId="b38cb33d-379c-4518-a18c-c9488c344b01" providerId="ADAL" clId="{23C77E0D-C95E-4FDE-880C-E6F7C578BB10}" dt="2021-03-30T12:00:59.251" v="687"/>
          <ac:picMkLst>
            <pc:docMk/>
            <pc:sldMk cId="4011321274" sldId="281"/>
            <ac:picMk id="5" creationId="{6EACCFFD-DC3B-4AF9-B772-A585BB6DE46B}"/>
          </ac:picMkLst>
        </pc:picChg>
        <pc:picChg chg="add mod">
          <ac:chgData name="Valeriya Goldberg" userId="b38cb33d-379c-4518-a18c-c9488c344b01" providerId="ADAL" clId="{23C77E0D-C95E-4FDE-880C-E6F7C578BB10}" dt="2021-04-02T16:53:42.737" v="2816" actId="1076"/>
          <ac:picMkLst>
            <pc:docMk/>
            <pc:sldMk cId="4011321274" sldId="281"/>
            <ac:picMk id="9" creationId="{1AF75A04-261D-4031-8F65-50DAE1A2AAC1}"/>
          </ac:picMkLst>
        </pc:picChg>
        <pc:picChg chg="add mod">
          <ac:chgData name="Valeriya Goldberg" userId="b38cb33d-379c-4518-a18c-c9488c344b01" providerId="ADAL" clId="{23C77E0D-C95E-4FDE-880C-E6F7C578BB10}" dt="2021-04-02T16:53:39.072" v="2815" actId="1076"/>
          <ac:picMkLst>
            <pc:docMk/>
            <pc:sldMk cId="4011321274" sldId="281"/>
            <ac:picMk id="10" creationId="{385FBCD2-2CDC-43F1-9178-6CAFEA6A9D4D}"/>
          </ac:picMkLst>
        </pc:picChg>
        <pc:picChg chg="add mod">
          <ac:chgData name="Valeriya Goldberg" userId="b38cb33d-379c-4518-a18c-c9488c344b01" providerId="ADAL" clId="{23C77E0D-C95E-4FDE-880C-E6F7C578BB10}" dt="2021-04-02T16:53:32.457" v="2814" actId="1076"/>
          <ac:picMkLst>
            <pc:docMk/>
            <pc:sldMk cId="4011321274" sldId="281"/>
            <ac:picMk id="11" creationId="{8178D7E4-17D2-4CEE-B863-4D9AB4F0E196}"/>
          </ac:picMkLst>
        </pc:picChg>
        <pc:picChg chg="add mod">
          <ac:chgData name="Valeriya Goldberg" userId="b38cb33d-379c-4518-a18c-c9488c344b01" providerId="ADAL" clId="{23C77E0D-C95E-4FDE-880C-E6F7C578BB10}" dt="2021-04-13T08:37:19.579" v="3630" actId="1036"/>
          <ac:picMkLst>
            <pc:docMk/>
            <pc:sldMk cId="4011321274" sldId="281"/>
            <ac:picMk id="12" creationId="{7AE774A0-D1B2-45F9-B25E-B084FBB6B1E4}"/>
          </ac:picMkLst>
        </pc:picChg>
        <pc:picChg chg="add mod">
          <ac:chgData name="Valeriya Goldberg" userId="b38cb33d-379c-4518-a18c-c9488c344b01" providerId="ADAL" clId="{23C77E0D-C95E-4FDE-880C-E6F7C578BB10}" dt="2021-04-13T08:37:19.579" v="3630" actId="1036"/>
          <ac:picMkLst>
            <pc:docMk/>
            <pc:sldMk cId="4011321274" sldId="281"/>
            <ac:picMk id="13" creationId="{2921D6BE-E542-4F1B-B7AE-3DE6F4A6B912}"/>
          </ac:picMkLst>
        </pc:picChg>
        <pc:picChg chg="add del mod">
          <ac:chgData name="Valeriya Goldberg" userId="b38cb33d-379c-4518-a18c-c9488c344b01" providerId="ADAL" clId="{23C77E0D-C95E-4FDE-880C-E6F7C578BB10}" dt="2021-04-02T16:54:54.010" v="2822" actId="478"/>
          <ac:picMkLst>
            <pc:docMk/>
            <pc:sldMk cId="4011321274" sldId="281"/>
            <ac:picMk id="13" creationId="{A2AF813B-545C-43A9-9403-FA76ED73F0BB}"/>
          </ac:picMkLst>
        </pc:picChg>
        <pc:picChg chg="add del mod">
          <ac:chgData name="Valeriya Goldberg" userId="b38cb33d-379c-4518-a18c-c9488c344b01" providerId="ADAL" clId="{23C77E0D-C95E-4FDE-880C-E6F7C578BB10}" dt="2021-04-13T08:36:55.717" v="3625" actId="478"/>
          <ac:picMkLst>
            <pc:docMk/>
            <pc:sldMk cId="4011321274" sldId="281"/>
            <ac:picMk id="14" creationId="{9DD075BC-602A-40EF-BB5E-FA1C2063612C}"/>
          </ac:picMkLst>
        </pc:picChg>
        <pc:picChg chg="add mod">
          <ac:chgData name="Valeriya Goldberg" userId="b38cb33d-379c-4518-a18c-c9488c344b01" providerId="ADAL" clId="{23C77E0D-C95E-4FDE-880C-E6F7C578BB10}" dt="2021-04-13T08:37:19.579" v="3630" actId="1036"/>
          <ac:picMkLst>
            <pc:docMk/>
            <pc:sldMk cId="4011321274" sldId="281"/>
            <ac:picMk id="15" creationId="{7C4EFE31-7795-47BC-BC50-B79A0D31B674}"/>
          </ac:picMkLst>
        </pc:picChg>
        <pc:picChg chg="add mod">
          <ac:chgData name="Valeriya Goldberg" userId="b38cb33d-379c-4518-a18c-c9488c344b01" providerId="ADAL" clId="{23C77E0D-C95E-4FDE-880C-E6F7C578BB10}" dt="2021-04-13T08:36:44.081" v="3623" actId="1076"/>
          <ac:picMkLst>
            <pc:docMk/>
            <pc:sldMk cId="4011321274" sldId="281"/>
            <ac:picMk id="16" creationId="{4ECBB941-93E7-490F-A719-6482BFD29B2C}"/>
          </ac:picMkLst>
        </pc:picChg>
        <pc:picChg chg="add mod">
          <ac:chgData name="Valeriya Goldberg" userId="b38cb33d-379c-4518-a18c-c9488c344b01" providerId="ADAL" clId="{23C77E0D-C95E-4FDE-880C-E6F7C578BB10}" dt="2021-04-13T08:36:38.176" v="3622" actId="1076"/>
          <ac:picMkLst>
            <pc:docMk/>
            <pc:sldMk cId="4011321274" sldId="281"/>
            <ac:picMk id="17" creationId="{8412D920-AB5C-4C3B-B2E4-25F71BA0FF94}"/>
          </ac:picMkLst>
        </pc:picChg>
        <pc:cxnChg chg="add mod">
          <ac:chgData name="Valeriya Goldberg" userId="b38cb33d-379c-4518-a18c-c9488c344b01" providerId="ADAL" clId="{23C77E0D-C95E-4FDE-880C-E6F7C578BB10}" dt="2021-04-02T16:46:08.864" v="2673"/>
          <ac:cxnSpMkLst>
            <pc:docMk/>
            <pc:sldMk cId="4011321274" sldId="281"/>
            <ac:cxnSpMk id="6" creationId="{394E8065-2C6B-4E34-A00C-9EED669277B1}"/>
          </ac:cxnSpMkLst>
        </pc:cxnChg>
      </pc:sldChg>
      <pc:sldChg chg="addSp delSp modSp mod modNotes">
        <pc:chgData name="Valeriya Goldberg" userId="b38cb33d-379c-4518-a18c-c9488c344b01" providerId="ADAL" clId="{23C77E0D-C95E-4FDE-880C-E6F7C578BB10}" dt="2021-04-02T14:19:26.607" v="1699" actId="2711"/>
        <pc:sldMkLst>
          <pc:docMk/>
          <pc:sldMk cId="899633418" sldId="282"/>
        </pc:sldMkLst>
        <pc:spChg chg="mod">
          <ac:chgData name="Valeriya Goldberg" userId="b38cb33d-379c-4518-a18c-c9488c344b01" providerId="ADAL" clId="{23C77E0D-C95E-4FDE-880C-E6F7C578BB10}" dt="2021-04-02T14:18:49.981" v="1690" actId="1076"/>
          <ac:spMkLst>
            <pc:docMk/>
            <pc:sldMk cId="899633418" sldId="282"/>
            <ac:spMk id="2" creationId="{5AC68AE3-D9DE-4E53-8747-B48C7BADCE92}"/>
          </ac:spMkLst>
        </pc:spChg>
        <pc:spChg chg="del mod">
          <ac:chgData name="Valeriya Goldberg" userId="b38cb33d-379c-4518-a18c-c9488c344b01" providerId="ADAL" clId="{23C77E0D-C95E-4FDE-880C-E6F7C578BB10}" dt="2021-04-02T14:17:24.025" v="1630" actId="478"/>
          <ac:spMkLst>
            <pc:docMk/>
            <pc:sldMk cId="899633418" sldId="282"/>
            <ac:spMk id="4" creationId="{1FEFEB64-D5E4-49C2-BCE3-E147D345FFA7}"/>
          </ac:spMkLst>
        </pc:spChg>
        <pc:spChg chg="del mod">
          <ac:chgData name="Valeriya Goldberg" userId="b38cb33d-379c-4518-a18c-c9488c344b01" providerId="ADAL" clId="{23C77E0D-C95E-4FDE-880C-E6F7C578BB10}" dt="2021-04-02T14:17:16.569" v="1628" actId="478"/>
          <ac:spMkLst>
            <pc:docMk/>
            <pc:sldMk cId="899633418" sldId="282"/>
            <ac:spMk id="8" creationId="{E78BB0E3-709B-451F-874B-CAEEF824DAA0}"/>
          </ac:spMkLst>
        </pc:spChg>
        <pc:spChg chg="del mod">
          <ac:chgData name="Valeriya Goldberg" userId="b38cb33d-379c-4518-a18c-c9488c344b01" providerId="ADAL" clId="{23C77E0D-C95E-4FDE-880C-E6F7C578BB10}" dt="2021-04-02T14:17:16.569" v="1628" actId="478"/>
          <ac:spMkLst>
            <pc:docMk/>
            <pc:sldMk cId="899633418" sldId="282"/>
            <ac:spMk id="9" creationId="{02C93505-AFCF-4CEB-BE3C-BFCCFBA55BCD}"/>
          </ac:spMkLst>
        </pc:spChg>
        <pc:spChg chg="del mod">
          <ac:chgData name="Valeriya Goldberg" userId="b38cb33d-379c-4518-a18c-c9488c344b01" providerId="ADAL" clId="{23C77E0D-C95E-4FDE-880C-E6F7C578BB10}" dt="2021-04-02T14:17:16.569" v="1628" actId="478"/>
          <ac:spMkLst>
            <pc:docMk/>
            <pc:sldMk cId="899633418" sldId="282"/>
            <ac:spMk id="10" creationId="{EA058D99-D21A-475B-8630-250A3139DF8F}"/>
          </ac:spMkLst>
        </pc:spChg>
        <pc:spChg chg="del mod">
          <ac:chgData name="Valeriya Goldberg" userId="b38cb33d-379c-4518-a18c-c9488c344b01" providerId="ADAL" clId="{23C77E0D-C95E-4FDE-880C-E6F7C578BB10}" dt="2021-04-02T14:17:22.391" v="1629" actId="478"/>
          <ac:spMkLst>
            <pc:docMk/>
            <pc:sldMk cId="899633418" sldId="282"/>
            <ac:spMk id="14" creationId="{A46305E1-C284-4B5D-A87A-57C27619F0D4}"/>
          </ac:spMkLst>
        </pc:spChg>
        <pc:spChg chg="mod">
          <ac:chgData name="Valeriya Goldberg" userId="b38cb33d-379c-4518-a18c-c9488c344b01" providerId="ADAL" clId="{23C77E0D-C95E-4FDE-880C-E6F7C578BB10}" dt="2021-03-30T09:32:49.778" v="33"/>
          <ac:spMkLst>
            <pc:docMk/>
            <pc:sldMk cId="899633418" sldId="282"/>
            <ac:spMk id="15" creationId="{3F231358-4044-4B0D-877D-3690666F3B68}"/>
          </ac:spMkLst>
        </pc:spChg>
        <pc:spChg chg="del mod">
          <ac:chgData name="Valeriya Goldberg" userId="b38cb33d-379c-4518-a18c-c9488c344b01" providerId="ADAL" clId="{23C77E0D-C95E-4FDE-880C-E6F7C578BB10}" dt="2021-04-02T14:17:16.569" v="1628" actId="478"/>
          <ac:spMkLst>
            <pc:docMk/>
            <pc:sldMk cId="899633418" sldId="282"/>
            <ac:spMk id="16" creationId="{B26737BA-5B2B-457E-BFA5-179FAA079B0D}"/>
          </ac:spMkLst>
        </pc:spChg>
        <pc:spChg chg="add del mod">
          <ac:chgData name="Valeriya Goldberg" userId="b38cb33d-379c-4518-a18c-c9488c344b01" providerId="ADAL" clId="{23C77E0D-C95E-4FDE-880C-E6F7C578BB10}" dt="2021-04-02T14:17:33.432" v="1634" actId="478"/>
          <ac:spMkLst>
            <pc:docMk/>
            <pc:sldMk cId="899633418" sldId="282"/>
            <ac:spMk id="19" creationId="{4CBCF42E-B9B5-4F21-BE31-9B0CF5ED3041}"/>
          </ac:spMkLst>
        </pc:spChg>
        <pc:spChg chg="add mod">
          <ac:chgData name="Valeriya Goldberg" userId="b38cb33d-379c-4518-a18c-c9488c344b01" providerId="ADAL" clId="{23C77E0D-C95E-4FDE-880C-E6F7C578BB10}" dt="2021-04-02T14:19:13.826" v="1695" actId="2711"/>
          <ac:spMkLst>
            <pc:docMk/>
            <pc:sldMk cId="899633418" sldId="282"/>
            <ac:spMk id="20" creationId="{AEC96839-AC15-4393-8B0F-43A5D7689643}"/>
          </ac:spMkLst>
        </pc:spChg>
        <pc:spChg chg="add mod">
          <ac:chgData name="Valeriya Goldberg" userId="b38cb33d-379c-4518-a18c-c9488c344b01" providerId="ADAL" clId="{23C77E0D-C95E-4FDE-880C-E6F7C578BB10}" dt="2021-04-02T14:19:26.607" v="1699" actId="2711"/>
          <ac:spMkLst>
            <pc:docMk/>
            <pc:sldMk cId="899633418" sldId="282"/>
            <ac:spMk id="24" creationId="{4A3A4596-C65A-4BA6-BC8A-C165F93EE03C}"/>
          </ac:spMkLst>
        </pc:spChg>
        <pc:spChg chg="add mod">
          <ac:chgData name="Valeriya Goldberg" userId="b38cb33d-379c-4518-a18c-c9488c344b01" providerId="ADAL" clId="{23C77E0D-C95E-4FDE-880C-E6F7C578BB10}" dt="2021-04-02T14:18:56.563" v="1691" actId="2711"/>
          <ac:spMkLst>
            <pc:docMk/>
            <pc:sldMk cId="899633418" sldId="282"/>
            <ac:spMk id="25" creationId="{8E285831-5D07-469C-B007-E098FEF9EF8C}"/>
          </ac:spMkLst>
        </pc:spChg>
        <pc:spChg chg="add mod">
          <ac:chgData name="Valeriya Goldberg" userId="b38cb33d-379c-4518-a18c-c9488c344b01" providerId="ADAL" clId="{23C77E0D-C95E-4FDE-880C-E6F7C578BB10}" dt="2021-04-02T14:19:17.578" v="1696" actId="2711"/>
          <ac:spMkLst>
            <pc:docMk/>
            <pc:sldMk cId="899633418" sldId="282"/>
            <ac:spMk id="26" creationId="{DD992B9A-4D43-4E63-9296-98C6ED0B1B27}"/>
          </ac:spMkLst>
        </pc:spChg>
        <pc:spChg chg="add mod">
          <ac:chgData name="Valeriya Goldberg" userId="b38cb33d-379c-4518-a18c-c9488c344b01" providerId="ADAL" clId="{23C77E0D-C95E-4FDE-880C-E6F7C578BB10}" dt="2021-04-02T14:18:01.552" v="1682" actId="1036"/>
          <ac:spMkLst>
            <pc:docMk/>
            <pc:sldMk cId="899633418" sldId="282"/>
            <ac:spMk id="29" creationId="{E17A1257-8AC1-4256-BC8F-D0E66A782A38}"/>
          </ac:spMkLst>
        </pc:spChg>
        <pc:spChg chg="add mod">
          <ac:chgData name="Valeriya Goldberg" userId="b38cb33d-379c-4518-a18c-c9488c344b01" providerId="ADAL" clId="{23C77E0D-C95E-4FDE-880C-E6F7C578BB10}" dt="2021-04-02T14:18:01.552" v="1682" actId="1036"/>
          <ac:spMkLst>
            <pc:docMk/>
            <pc:sldMk cId="899633418" sldId="282"/>
            <ac:spMk id="30" creationId="{16C8E501-EDA1-4E87-8A50-3BFBEE213B3A}"/>
          </ac:spMkLst>
        </pc:spChg>
        <pc:picChg chg="add mod">
          <ac:chgData name="Valeriya Goldberg" userId="b38cb33d-379c-4518-a18c-c9488c344b01" providerId="ADAL" clId="{23C77E0D-C95E-4FDE-880C-E6F7C578BB10}" dt="2021-03-30T10:51:12.318" v="534"/>
          <ac:picMkLst>
            <pc:docMk/>
            <pc:sldMk cId="899633418" sldId="282"/>
            <ac:picMk id="17" creationId="{4FA404E5-B553-4CF7-80AD-5A9135218337}"/>
          </ac:picMkLst>
        </pc:picChg>
        <pc:picChg chg="add mod">
          <ac:chgData name="Valeriya Goldberg" userId="b38cb33d-379c-4518-a18c-c9488c344b01" providerId="ADAL" clId="{23C77E0D-C95E-4FDE-880C-E6F7C578BB10}" dt="2021-03-30T12:01:01.787" v="688"/>
          <ac:picMkLst>
            <pc:docMk/>
            <pc:sldMk cId="899633418" sldId="282"/>
            <ac:picMk id="18" creationId="{D458E0A1-7DA3-438C-9069-D8F7FB6A3EC2}"/>
          </ac:picMkLst>
        </pc:picChg>
        <pc:cxnChg chg="del mod">
          <ac:chgData name="Valeriya Goldberg" userId="b38cb33d-379c-4518-a18c-c9488c344b01" providerId="ADAL" clId="{23C77E0D-C95E-4FDE-880C-E6F7C578BB10}" dt="2021-04-02T14:17:16.569" v="1628" actId="478"/>
          <ac:cxnSpMkLst>
            <pc:docMk/>
            <pc:sldMk cId="899633418" sldId="282"/>
            <ac:cxnSpMk id="5" creationId="{FF3CAD9D-865A-4083-9239-7A42DA0753C1}"/>
          </ac:cxnSpMkLst>
        </pc:cxnChg>
        <pc:cxnChg chg="del mod">
          <ac:chgData name="Valeriya Goldberg" userId="b38cb33d-379c-4518-a18c-c9488c344b01" providerId="ADAL" clId="{23C77E0D-C95E-4FDE-880C-E6F7C578BB10}" dt="2021-04-02T14:17:16.569" v="1628" actId="478"/>
          <ac:cxnSpMkLst>
            <pc:docMk/>
            <pc:sldMk cId="899633418" sldId="282"/>
            <ac:cxnSpMk id="6" creationId="{04467F76-BE48-416D-A9D4-5336C04013D5}"/>
          </ac:cxnSpMkLst>
        </pc:cxnChg>
        <pc:cxnChg chg="del mod">
          <ac:chgData name="Valeriya Goldberg" userId="b38cb33d-379c-4518-a18c-c9488c344b01" providerId="ADAL" clId="{23C77E0D-C95E-4FDE-880C-E6F7C578BB10}" dt="2021-04-02T14:17:16.569" v="1628" actId="478"/>
          <ac:cxnSpMkLst>
            <pc:docMk/>
            <pc:sldMk cId="899633418" sldId="282"/>
            <ac:cxnSpMk id="7" creationId="{0C7A79F1-58EF-45FD-9C25-54525104365D}"/>
          </ac:cxnSpMkLst>
        </pc:cxnChg>
        <pc:cxnChg chg="del mod">
          <ac:chgData name="Valeriya Goldberg" userId="b38cb33d-379c-4518-a18c-c9488c344b01" providerId="ADAL" clId="{23C77E0D-C95E-4FDE-880C-E6F7C578BB10}" dt="2021-04-02T14:17:26.169" v="1631" actId="478"/>
          <ac:cxnSpMkLst>
            <pc:docMk/>
            <pc:sldMk cId="899633418" sldId="282"/>
            <ac:cxnSpMk id="11" creationId="{430BC9C7-0BF6-403A-9B82-996D201786C7}"/>
          </ac:cxnSpMkLst>
        </pc:cxnChg>
        <pc:cxnChg chg="mod">
          <ac:chgData name="Valeriya Goldberg" userId="b38cb33d-379c-4518-a18c-c9488c344b01" providerId="ADAL" clId="{23C77E0D-C95E-4FDE-880C-E6F7C578BB10}" dt="2021-03-30T09:32:49.778" v="33"/>
          <ac:cxnSpMkLst>
            <pc:docMk/>
            <pc:sldMk cId="899633418" sldId="282"/>
            <ac:cxnSpMk id="12" creationId="{85C2A909-4DAF-474D-8681-6422E3C236CB}"/>
          </ac:cxnSpMkLst>
        </pc:cxnChg>
        <pc:cxnChg chg="del mod">
          <ac:chgData name="Valeriya Goldberg" userId="b38cb33d-379c-4518-a18c-c9488c344b01" providerId="ADAL" clId="{23C77E0D-C95E-4FDE-880C-E6F7C578BB10}" dt="2021-04-02T14:17:28.051" v="1632" actId="478"/>
          <ac:cxnSpMkLst>
            <pc:docMk/>
            <pc:sldMk cId="899633418" sldId="282"/>
            <ac:cxnSpMk id="13" creationId="{860393F2-F7DA-4F0C-AAE1-54FA1C3EB894}"/>
          </ac:cxnSpMkLst>
        </pc:cxnChg>
        <pc:cxnChg chg="add mod">
          <ac:chgData name="Valeriya Goldberg" userId="b38cb33d-379c-4518-a18c-c9488c344b01" providerId="ADAL" clId="{23C77E0D-C95E-4FDE-880C-E6F7C578BB10}" dt="2021-04-02T14:18:01.552" v="1682" actId="1036"/>
          <ac:cxnSpMkLst>
            <pc:docMk/>
            <pc:sldMk cId="899633418" sldId="282"/>
            <ac:cxnSpMk id="21" creationId="{6CC651F8-74DB-4D97-BBDA-24DAAAD532EF}"/>
          </ac:cxnSpMkLst>
        </pc:cxnChg>
        <pc:cxnChg chg="add mod">
          <ac:chgData name="Valeriya Goldberg" userId="b38cb33d-379c-4518-a18c-c9488c344b01" providerId="ADAL" clId="{23C77E0D-C95E-4FDE-880C-E6F7C578BB10}" dt="2021-04-02T14:18:01.552" v="1682" actId="1036"/>
          <ac:cxnSpMkLst>
            <pc:docMk/>
            <pc:sldMk cId="899633418" sldId="282"/>
            <ac:cxnSpMk id="22" creationId="{05F23B15-FE1A-40DB-AA3A-203DFC4FE6B4}"/>
          </ac:cxnSpMkLst>
        </pc:cxnChg>
        <pc:cxnChg chg="add mod">
          <ac:chgData name="Valeriya Goldberg" userId="b38cb33d-379c-4518-a18c-c9488c344b01" providerId="ADAL" clId="{23C77E0D-C95E-4FDE-880C-E6F7C578BB10}" dt="2021-04-02T14:18:01.552" v="1682" actId="1036"/>
          <ac:cxnSpMkLst>
            <pc:docMk/>
            <pc:sldMk cId="899633418" sldId="282"/>
            <ac:cxnSpMk id="23" creationId="{887B10B1-9998-41B5-AB96-6CC6DB5194CA}"/>
          </ac:cxnSpMkLst>
        </pc:cxnChg>
        <pc:cxnChg chg="add mod">
          <ac:chgData name="Valeriya Goldberg" userId="b38cb33d-379c-4518-a18c-c9488c344b01" providerId="ADAL" clId="{23C77E0D-C95E-4FDE-880C-E6F7C578BB10}" dt="2021-04-02T14:18:01.552" v="1682" actId="1036"/>
          <ac:cxnSpMkLst>
            <pc:docMk/>
            <pc:sldMk cId="899633418" sldId="282"/>
            <ac:cxnSpMk id="27" creationId="{8B7EA907-4715-4814-9A6F-8E3CE8C301D5}"/>
          </ac:cxnSpMkLst>
        </pc:cxnChg>
        <pc:cxnChg chg="add mod">
          <ac:chgData name="Valeriya Goldberg" userId="b38cb33d-379c-4518-a18c-c9488c344b01" providerId="ADAL" clId="{23C77E0D-C95E-4FDE-880C-E6F7C578BB10}" dt="2021-04-02T14:18:01.552" v="1682" actId="1036"/>
          <ac:cxnSpMkLst>
            <pc:docMk/>
            <pc:sldMk cId="899633418" sldId="282"/>
            <ac:cxnSpMk id="28" creationId="{8B8184CB-363C-4AB1-BFCF-A4B5AFC3C883}"/>
          </ac:cxnSpMkLst>
        </pc:cxnChg>
      </pc:sldChg>
      <pc:sldChg chg="addSp modSp mod setBg">
        <pc:chgData name="Valeriya Goldberg" userId="b38cb33d-379c-4518-a18c-c9488c344b01" providerId="ADAL" clId="{23C77E0D-C95E-4FDE-880C-E6F7C578BB10}" dt="2021-04-13T10:18:55.862" v="4440" actId="1076"/>
        <pc:sldMkLst>
          <pc:docMk/>
          <pc:sldMk cId="1972832177" sldId="283"/>
        </pc:sldMkLst>
        <pc:spChg chg="mod">
          <ac:chgData name="Valeriya Goldberg" userId="b38cb33d-379c-4518-a18c-c9488c344b01" providerId="ADAL" clId="{23C77E0D-C95E-4FDE-880C-E6F7C578BB10}" dt="2021-04-13T08:43:12.430" v="3662" actId="207"/>
          <ac:spMkLst>
            <pc:docMk/>
            <pc:sldMk cId="1972832177" sldId="283"/>
            <ac:spMk id="2" creationId="{BF8DC1C4-0C74-491C-9B69-0D418B3481A9}"/>
          </ac:spMkLst>
        </pc:spChg>
        <pc:spChg chg="mod">
          <ac:chgData name="Valeriya Goldberg" userId="b38cb33d-379c-4518-a18c-c9488c344b01" providerId="ADAL" clId="{23C77E0D-C95E-4FDE-880C-E6F7C578BB10}" dt="2021-04-13T10:17:12.023" v="4413" actId="115"/>
          <ac:spMkLst>
            <pc:docMk/>
            <pc:sldMk cId="1972832177" sldId="283"/>
            <ac:spMk id="3" creationId="{31570B58-F941-448D-B6A7-185D44411EEE}"/>
          </ac:spMkLst>
        </pc:spChg>
        <pc:spChg chg="add">
          <ac:chgData name="Valeriya Goldberg" userId="b38cb33d-379c-4518-a18c-c9488c344b01" providerId="ADAL" clId="{23C77E0D-C95E-4FDE-880C-E6F7C578BB10}" dt="2021-04-02T14:20:03.973" v="1701" actId="26606"/>
          <ac:spMkLst>
            <pc:docMk/>
            <pc:sldMk cId="1972832177" sldId="283"/>
            <ac:spMk id="10" creationId="{C9A36457-A5F4-4103-A443-02581C09185B}"/>
          </ac:spMkLst>
        </pc:spChg>
        <pc:spChg chg="add">
          <ac:chgData name="Valeriya Goldberg" userId="b38cb33d-379c-4518-a18c-c9488c344b01" providerId="ADAL" clId="{23C77E0D-C95E-4FDE-880C-E6F7C578BB10}" dt="2021-04-02T14:20:03.973" v="1701" actId="26606"/>
          <ac:spMkLst>
            <pc:docMk/>
            <pc:sldMk cId="1972832177" sldId="283"/>
            <ac:spMk id="12" creationId="{DC5FB7E8-B636-40FA-BE8D-48145C0F5C57}"/>
          </ac:spMkLst>
        </pc:spChg>
        <pc:spChg chg="add">
          <ac:chgData name="Valeriya Goldberg" userId="b38cb33d-379c-4518-a18c-c9488c344b01" providerId="ADAL" clId="{23C77E0D-C95E-4FDE-880C-E6F7C578BB10}" dt="2021-04-02T14:20:03.973" v="1701" actId="26606"/>
          <ac:spMkLst>
            <pc:docMk/>
            <pc:sldMk cId="1972832177" sldId="283"/>
            <ac:spMk id="14" creationId="{142DCE2C-2863-46FA-9BE7-24365A24D9BA}"/>
          </ac:spMkLst>
        </pc:spChg>
        <pc:picChg chg="add mod">
          <ac:chgData name="Valeriya Goldberg" userId="b38cb33d-379c-4518-a18c-c9488c344b01" providerId="ADAL" clId="{23C77E0D-C95E-4FDE-880C-E6F7C578BB10}" dt="2021-04-13T10:17:31.613" v="4419" actId="166"/>
          <ac:picMkLst>
            <pc:docMk/>
            <pc:sldMk cId="1972832177" sldId="283"/>
            <ac:picMk id="4" creationId="{5C03C0C3-23D5-42D4-8607-505B696EE23C}"/>
          </ac:picMkLst>
        </pc:picChg>
        <pc:picChg chg="add mod">
          <ac:chgData name="Valeriya Goldberg" userId="b38cb33d-379c-4518-a18c-c9488c344b01" providerId="ADAL" clId="{23C77E0D-C95E-4FDE-880C-E6F7C578BB10}" dt="2021-03-30T12:01:03.337" v="689"/>
          <ac:picMkLst>
            <pc:docMk/>
            <pc:sldMk cId="1972832177" sldId="283"/>
            <ac:picMk id="5" creationId="{251E2C25-76F5-4FA3-9527-F30915F3FDD3}"/>
          </ac:picMkLst>
        </pc:picChg>
        <pc:picChg chg="add mod">
          <ac:chgData name="Valeriya Goldberg" userId="b38cb33d-379c-4518-a18c-c9488c344b01" providerId="ADAL" clId="{23C77E0D-C95E-4FDE-880C-E6F7C578BB10}" dt="2021-04-13T10:18:55.862" v="4440" actId="1076"/>
          <ac:picMkLst>
            <pc:docMk/>
            <pc:sldMk cId="1972832177" sldId="283"/>
            <ac:picMk id="7" creationId="{F2641043-67C2-4CA8-AFE0-F613E56FC57F}"/>
          </ac:picMkLst>
        </pc:picChg>
        <pc:picChg chg="add mod">
          <ac:chgData name="Valeriya Goldberg" userId="b38cb33d-379c-4518-a18c-c9488c344b01" providerId="ADAL" clId="{23C77E0D-C95E-4FDE-880C-E6F7C578BB10}" dt="2021-04-13T10:17:42.393" v="4422" actId="1076"/>
          <ac:picMkLst>
            <pc:docMk/>
            <pc:sldMk cId="1972832177" sldId="283"/>
            <ac:picMk id="11" creationId="{C72B7BF4-D2F3-4C85-8AD8-E77F59794ED8}"/>
          </ac:picMkLst>
        </pc:picChg>
      </pc:sldChg>
      <pc:sldChg chg="addSp delSp modSp mod setBg delDesignElem modNotes">
        <pc:chgData name="Valeriya Goldberg" userId="b38cb33d-379c-4518-a18c-c9488c344b01" providerId="ADAL" clId="{23C77E0D-C95E-4FDE-880C-E6F7C578BB10}" dt="2021-04-02T16:45:29.012" v="2672" actId="14826"/>
        <pc:sldMkLst>
          <pc:docMk/>
          <pc:sldMk cId="183217310" sldId="284"/>
        </pc:sldMkLst>
        <pc:spChg chg="mod">
          <ac:chgData name="Valeriya Goldberg" userId="b38cb33d-379c-4518-a18c-c9488c344b01" providerId="ADAL" clId="{23C77E0D-C95E-4FDE-880C-E6F7C578BB10}" dt="2021-04-02T14:19:55.510" v="1700" actId="26606"/>
          <ac:spMkLst>
            <pc:docMk/>
            <pc:sldMk cId="183217310" sldId="284"/>
            <ac:spMk id="2" creationId="{539DD5C2-1DF7-4425-ABBE-26432128D33E}"/>
          </ac:spMkLst>
        </pc:spChg>
        <pc:spChg chg="del mod">
          <ac:chgData name="Valeriya Goldberg" userId="b38cb33d-379c-4518-a18c-c9488c344b01" providerId="ADAL" clId="{23C77E0D-C95E-4FDE-880C-E6F7C578BB10}" dt="2021-04-02T16:41:55.377" v="2667" actId="931"/>
          <ac:spMkLst>
            <pc:docMk/>
            <pc:sldMk cId="183217310" sldId="284"/>
            <ac:spMk id="3" creationId="{53393F20-DE40-434B-9F3A-A4EE05D80CAD}"/>
          </ac:spMkLst>
        </pc:spChg>
        <pc:spChg chg="add del mod">
          <ac:chgData name="Valeriya Goldberg" userId="b38cb33d-379c-4518-a18c-c9488c344b01" providerId="ADAL" clId="{23C77E0D-C95E-4FDE-880C-E6F7C578BB10}" dt="2021-04-02T14:19:55.510" v="1700" actId="26606"/>
          <ac:spMkLst>
            <pc:docMk/>
            <pc:sldMk cId="183217310" sldId="284"/>
            <ac:spMk id="34" creationId="{5E39A796-BE83-48B1-B33F-35C4A32AAB57}"/>
          </ac:spMkLst>
        </pc:spChg>
        <pc:spChg chg="add del mod">
          <ac:chgData name="Valeriya Goldberg" userId="b38cb33d-379c-4518-a18c-c9488c344b01" providerId="ADAL" clId="{23C77E0D-C95E-4FDE-880C-E6F7C578BB10}" dt="2021-04-02T14:19:55.510" v="1700" actId="26606"/>
          <ac:spMkLst>
            <pc:docMk/>
            <pc:sldMk cId="183217310" sldId="284"/>
            <ac:spMk id="36" creationId="{72F84B47-E267-4194-8194-831DB7B5547F}"/>
          </ac:spMkLst>
        </pc:spChg>
        <pc:spChg chg="add">
          <ac:chgData name="Valeriya Goldberg" userId="b38cb33d-379c-4518-a18c-c9488c344b01" providerId="ADAL" clId="{23C77E0D-C95E-4FDE-880C-E6F7C578BB10}" dt="2021-04-02T14:19:55.510" v="1700" actId="26606"/>
          <ac:spMkLst>
            <pc:docMk/>
            <pc:sldMk cId="183217310" sldId="284"/>
            <ac:spMk id="41" creationId="{131BAD53-4E89-4F62-BBB7-26359763ED39}"/>
          </ac:spMkLst>
        </pc:spChg>
        <pc:spChg chg="add">
          <ac:chgData name="Valeriya Goldberg" userId="b38cb33d-379c-4518-a18c-c9488c344b01" providerId="ADAL" clId="{23C77E0D-C95E-4FDE-880C-E6F7C578BB10}" dt="2021-04-02T14:19:55.510" v="1700" actId="26606"/>
          <ac:spMkLst>
            <pc:docMk/>
            <pc:sldMk cId="183217310" sldId="284"/>
            <ac:spMk id="43" creationId="{62756DA2-40EB-4C6F-B962-5822FFB54FB6}"/>
          </ac:spMkLst>
        </pc:spChg>
        <pc:picChg chg="add mod">
          <ac:chgData name="Valeriya Goldberg" userId="b38cb33d-379c-4518-a18c-c9488c344b01" providerId="ADAL" clId="{23C77E0D-C95E-4FDE-880C-E6F7C578BB10}" dt="2021-04-02T16:45:29.012" v="2672" actId="14826"/>
          <ac:picMkLst>
            <pc:docMk/>
            <pc:sldMk cId="183217310" sldId="284"/>
            <ac:picMk id="5" creationId="{F5DBEB72-E3E5-45B2-B8C2-D50E3634D9AF}"/>
          </ac:picMkLst>
        </pc:picChg>
        <pc:picChg chg="mod">
          <ac:chgData name="Valeriya Goldberg" userId="b38cb33d-379c-4518-a18c-c9488c344b01" providerId="ADAL" clId="{23C77E0D-C95E-4FDE-880C-E6F7C578BB10}" dt="2021-04-02T15:24:09.473" v="2637" actId="1076"/>
          <ac:picMkLst>
            <pc:docMk/>
            <pc:sldMk cId="183217310" sldId="284"/>
            <ac:picMk id="6" creationId="{51F4BECF-BA2E-4937-958E-3F20AF43A349}"/>
          </ac:picMkLst>
        </pc:picChg>
        <pc:picChg chg="add mod">
          <ac:chgData name="Valeriya Goldberg" userId="b38cb33d-379c-4518-a18c-c9488c344b01" providerId="ADAL" clId="{23C77E0D-C95E-4FDE-880C-E6F7C578BB10}" dt="2021-03-30T10:51:06.722" v="533"/>
          <ac:picMkLst>
            <pc:docMk/>
            <pc:sldMk cId="183217310" sldId="284"/>
            <ac:picMk id="7" creationId="{73B0B4BD-52EE-4300-8393-8AE7D1F614AC}"/>
          </ac:picMkLst>
        </pc:picChg>
        <pc:picChg chg="add mod">
          <ac:chgData name="Valeriya Goldberg" userId="b38cb33d-379c-4518-a18c-c9488c344b01" providerId="ADAL" clId="{23C77E0D-C95E-4FDE-880C-E6F7C578BB10}" dt="2021-03-30T12:00:57.994" v="686"/>
          <ac:picMkLst>
            <pc:docMk/>
            <pc:sldMk cId="183217310" sldId="284"/>
            <ac:picMk id="8" creationId="{3903BEBC-13C3-4047-B46A-B49BCCAAAB2A}"/>
          </ac:picMkLst>
        </pc:picChg>
      </pc:sldChg>
      <pc:sldChg chg="addSp modSp mod modNotes">
        <pc:chgData name="Valeriya Goldberg" userId="b38cb33d-379c-4518-a18c-c9488c344b01" providerId="ADAL" clId="{23C77E0D-C95E-4FDE-880C-E6F7C578BB10}" dt="2021-04-03T14:09:44.142" v="3208"/>
        <pc:sldMkLst>
          <pc:docMk/>
          <pc:sldMk cId="4168615224" sldId="285"/>
        </pc:sldMkLst>
        <pc:spChg chg="mod">
          <ac:chgData name="Valeriya Goldberg" userId="b38cb33d-379c-4518-a18c-c9488c344b01" providerId="ADAL" clId="{23C77E0D-C95E-4FDE-880C-E6F7C578BB10}" dt="2021-04-03T10:50:03.284" v="2829" actId="207"/>
          <ac:spMkLst>
            <pc:docMk/>
            <pc:sldMk cId="4168615224" sldId="285"/>
            <ac:spMk id="2" creationId="{7C76C6B1-2CD7-477E-A40F-F88549F7F5AC}"/>
          </ac:spMkLst>
        </pc:spChg>
        <pc:spChg chg="add">
          <ac:chgData name="Valeriya Goldberg" userId="b38cb33d-379c-4518-a18c-c9488c344b01" providerId="ADAL" clId="{23C77E0D-C95E-4FDE-880C-E6F7C578BB10}" dt="2021-04-03T14:09:44.142" v="3208"/>
          <ac:spMkLst>
            <pc:docMk/>
            <pc:sldMk cId="4168615224" sldId="285"/>
            <ac:spMk id="3" creationId="{1A0EAF64-9ACB-4A7F-ACA8-82C78633E893}"/>
          </ac:spMkLst>
        </pc:spChg>
        <pc:picChg chg="add mod">
          <ac:chgData name="Valeriya Goldberg" userId="b38cb33d-379c-4518-a18c-c9488c344b01" providerId="ADAL" clId="{23C77E0D-C95E-4FDE-880C-E6F7C578BB10}" dt="2021-03-30T10:31:55.483" v="519"/>
          <ac:picMkLst>
            <pc:docMk/>
            <pc:sldMk cId="4168615224" sldId="285"/>
            <ac:picMk id="4" creationId="{1B26440A-3130-4F3E-8754-83FC603B3CC5}"/>
          </ac:picMkLst>
        </pc:picChg>
        <pc:picChg chg="mod">
          <ac:chgData name="Valeriya Goldberg" userId="b38cb33d-379c-4518-a18c-c9488c344b01" providerId="ADAL" clId="{23C77E0D-C95E-4FDE-880C-E6F7C578BB10}" dt="2021-04-03T10:50:10.499" v="2850" actId="1035"/>
          <ac:picMkLst>
            <pc:docMk/>
            <pc:sldMk cId="4168615224" sldId="285"/>
            <ac:picMk id="5" creationId="{A0FC69D5-066E-40CC-9DC6-9099A073483E}"/>
          </ac:picMkLst>
        </pc:picChg>
        <pc:picChg chg="add mod">
          <ac:chgData name="Valeriya Goldberg" userId="b38cb33d-379c-4518-a18c-c9488c344b01" providerId="ADAL" clId="{23C77E0D-C95E-4FDE-880C-E6F7C578BB10}" dt="2021-03-30T12:01:04.978" v="690"/>
          <ac:picMkLst>
            <pc:docMk/>
            <pc:sldMk cId="4168615224" sldId="285"/>
            <ac:picMk id="6" creationId="{4E839471-A4C2-455E-A829-E4C8F5F4D85D}"/>
          </ac:picMkLst>
        </pc:picChg>
      </pc:sldChg>
      <pc:sldChg chg="addSp delSp modSp mod setBg">
        <pc:chgData name="Valeriya Goldberg" userId="b38cb33d-379c-4518-a18c-c9488c344b01" providerId="ADAL" clId="{23C77E0D-C95E-4FDE-880C-E6F7C578BB10}" dt="2021-04-02T14:38:43.286" v="2038" actId="255"/>
        <pc:sldMkLst>
          <pc:docMk/>
          <pc:sldMk cId="1748590539" sldId="286"/>
        </pc:sldMkLst>
        <pc:spChg chg="del mod">
          <ac:chgData name="Valeriya Goldberg" userId="b38cb33d-379c-4518-a18c-c9488c344b01" providerId="ADAL" clId="{23C77E0D-C95E-4FDE-880C-E6F7C578BB10}" dt="2021-04-02T12:55:53.704" v="872" actId="478"/>
          <ac:spMkLst>
            <pc:docMk/>
            <pc:sldMk cId="1748590539" sldId="286"/>
            <ac:spMk id="2" creationId="{24F6958A-6D68-44FC-B6B7-1BD924660024}"/>
          </ac:spMkLst>
        </pc:spChg>
        <pc:spChg chg="mod">
          <ac:chgData name="Valeriya Goldberg" userId="b38cb33d-379c-4518-a18c-c9488c344b01" providerId="ADAL" clId="{23C77E0D-C95E-4FDE-880C-E6F7C578BB10}" dt="2021-04-02T14:11:28.751" v="1589" actId="1076"/>
          <ac:spMkLst>
            <pc:docMk/>
            <pc:sldMk cId="1748590539" sldId="286"/>
            <ac:spMk id="3" creationId="{14205360-1E3E-4EF5-955E-8AC8CFD03258}"/>
          </ac:spMkLst>
        </pc:spChg>
        <pc:spChg chg="add del mod">
          <ac:chgData name="Valeriya Goldberg" userId="b38cb33d-379c-4518-a18c-c9488c344b01" providerId="ADAL" clId="{23C77E0D-C95E-4FDE-880C-E6F7C578BB10}" dt="2021-04-02T12:56:01.254" v="873" actId="478"/>
          <ac:spMkLst>
            <pc:docMk/>
            <pc:sldMk cId="1748590539" sldId="286"/>
            <ac:spMk id="6" creationId="{E2EFE62D-5C26-49B8-994D-713B46C35634}"/>
          </ac:spMkLst>
        </pc:spChg>
        <pc:spChg chg="add mod ord">
          <ac:chgData name="Valeriya Goldberg" userId="b38cb33d-379c-4518-a18c-c9488c344b01" providerId="ADAL" clId="{23C77E0D-C95E-4FDE-880C-E6F7C578BB10}" dt="2021-04-02T14:38:37.587" v="2037" actId="255"/>
          <ac:spMkLst>
            <pc:docMk/>
            <pc:sldMk cId="1748590539" sldId="286"/>
            <ac:spMk id="8" creationId="{063B8845-A8F5-49CD-8A92-6073292E1AF3}"/>
          </ac:spMkLst>
        </pc:spChg>
        <pc:spChg chg="add del">
          <ac:chgData name="Valeriya Goldberg" userId="b38cb33d-379c-4518-a18c-c9488c344b01" providerId="ADAL" clId="{23C77E0D-C95E-4FDE-880C-E6F7C578BB10}" dt="2021-03-30T09:36:23.932" v="36" actId="26606"/>
          <ac:spMkLst>
            <pc:docMk/>
            <pc:sldMk cId="1748590539" sldId="286"/>
            <ac:spMk id="9" creationId="{09588DA8-065E-4F6F-8EFD-43104AB2E0CF}"/>
          </ac:spMkLst>
        </pc:spChg>
        <pc:spChg chg="add mod">
          <ac:chgData name="Valeriya Goldberg" userId="b38cb33d-379c-4518-a18c-c9488c344b01" providerId="ADAL" clId="{23C77E0D-C95E-4FDE-880C-E6F7C578BB10}" dt="2021-04-02T14:38:43.286" v="2038" actId="255"/>
          <ac:spMkLst>
            <pc:docMk/>
            <pc:sldMk cId="1748590539" sldId="286"/>
            <ac:spMk id="10" creationId="{4B55365E-9490-4F64-A576-32AD2949D030}"/>
          </ac:spMkLst>
        </pc:spChg>
        <pc:spChg chg="add del">
          <ac:chgData name="Valeriya Goldberg" userId="b38cb33d-379c-4518-a18c-c9488c344b01" providerId="ADAL" clId="{23C77E0D-C95E-4FDE-880C-E6F7C578BB10}" dt="2021-03-30T09:36:23.932" v="36" actId="26606"/>
          <ac:spMkLst>
            <pc:docMk/>
            <pc:sldMk cId="1748590539" sldId="286"/>
            <ac:spMk id="11" creationId="{C4285719-470E-454C-AF62-8323075F1F5B}"/>
          </ac:spMkLst>
        </pc:spChg>
        <pc:spChg chg="add del">
          <ac:chgData name="Valeriya Goldberg" userId="b38cb33d-379c-4518-a18c-c9488c344b01" providerId="ADAL" clId="{23C77E0D-C95E-4FDE-880C-E6F7C578BB10}" dt="2021-03-30T09:36:23.932" v="36" actId="26606"/>
          <ac:spMkLst>
            <pc:docMk/>
            <pc:sldMk cId="1748590539" sldId="286"/>
            <ac:spMk id="13" creationId="{CD9FE4EF-C4D8-49A0-B2FF-81D8DB7D8A24}"/>
          </ac:spMkLst>
        </pc:spChg>
        <pc:spChg chg="add">
          <ac:chgData name="Valeriya Goldberg" userId="b38cb33d-379c-4518-a18c-c9488c344b01" providerId="ADAL" clId="{23C77E0D-C95E-4FDE-880C-E6F7C578BB10}" dt="2021-04-02T13:54:37.260" v="1230" actId="26606"/>
          <ac:spMkLst>
            <pc:docMk/>
            <pc:sldMk cId="1748590539" sldId="286"/>
            <ac:spMk id="14" creationId="{131BAD53-4E89-4F62-BBB7-26359763ED39}"/>
          </ac:spMkLst>
        </pc:spChg>
        <pc:spChg chg="add del">
          <ac:chgData name="Valeriya Goldberg" userId="b38cb33d-379c-4518-a18c-c9488c344b01" providerId="ADAL" clId="{23C77E0D-C95E-4FDE-880C-E6F7C578BB10}" dt="2021-03-30T09:36:23.932" v="36" actId="26606"/>
          <ac:spMkLst>
            <pc:docMk/>
            <pc:sldMk cId="1748590539" sldId="286"/>
            <ac:spMk id="15" creationId="{4300840D-0A0B-4512-BACA-B439D5B9C57C}"/>
          </ac:spMkLst>
        </pc:spChg>
        <pc:spChg chg="add">
          <ac:chgData name="Valeriya Goldberg" userId="b38cb33d-379c-4518-a18c-c9488c344b01" providerId="ADAL" clId="{23C77E0D-C95E-4FDE-880C-E6F7C578BB10}" dt="2021-04-02T13:54:37.260" v="1230" actId="26606"/>
          <ac:spMkLst>
            <pc:docMk/>
            <pc:sldMk cId="1748590539" sldId="286"/>
            <ac:spMk id="16" creationId="{62756DA2-40EB-4C6F-B962-5822FFB54FB6}"/>
          </ac:spMkLst>
        </pc:spChg>
        <pc:spChg chg="add del">
          <ac:chgData name="Valeriya Goldberg" userId="b38cb33d-379c-4518-a18c-c9488c344b01" providerId="ADAL" clId="{23C77E0D-C95E-4FDE-880C-E6F7C578BB10}" dt="2021-03-30T09:36:23.932" v="36" actId="26606"/>
          <ac:spMkLst>
            <pc:docMk/>
            <pc:sldMk cId="1748590539" sldId="286"/>
            <ac:spMk id="17" creationId="{D2B78728-A580-49A7-84F9-6EF6F583ADE0}"/>
          </ac:spMkLst>
        </pc:spChg>
        <pc:spChg chg="add del">
          <ac:chgData name="Valeriya Goldberg" userId="b38cb33d-379c-4518-a18c-c9488c344b01" providerId="ADAL" clId="{23C77E0D-C95E-4FDE-880C-E6F7C578BB10}" dt="2021-03-30T09:36:23.932" v="36" actId="26606"/>
          <ac:spMkLst>
            <pc:docMk/>
            <pc:sldMk cId="1748590539" sldId="286"/>
            <ac:spMk id="19" creationId="{38FAA1A1-D861-433F-88FA-1E9D6FD31D11}"/>
          </ac:spMkLst>
        </pc:spChg>
        <pc:spChg chg="add del">
          <ac:chgData name="Valeriya Goldberg" userId="b38cb33d-379c-4518-a18c-c9488c344b01" providerId="ADAL" clId="{23C77E0D-C95E-4FDE-880C-E6F7C578BB10}" dt="2021-03-30T09:36:23.932" v="36" actId="26606"/>
          <ac:spMkLst>
            <pc:docMk/>
            <pc:sldMk cId="1748590539" sldId="286"/>
            <ac:spMk id="21" creationId="{8D71EDA1-87BF-4D5D-AB79-F346FD19278A}"/>
          </ac:spMkLst>
        </pc:spChg>
        <pc:picChg chg="add mod">
          <ac:chgData name="Valeriya Goldberg" userId="b38cb33d-379c-4518-a18c-c9488c344b01" providerId="ADAL" clId="{23C77E0D-C95E-4FDE-880C-E6F7C578BB10}" dt="2021-03-30T09:32:49.778" v="33"/>
          <ac:picMkLst>
            <pc:docMk/>
            <pc:sldMk cId="1748590539" sldId="286"/>
            <ac:picMk id="4" creationId="{B256B417-4BE9-43E1-8EC5-C13B2F233B4E}"/>
          </ac:picMkLst>
        </pc:picChg>
        <pc:picChg chg="add mod ord">
          <ac:chgData name="Valeriya Goldberg" userId="b38cb33d-379c-4518-a18c-c9488c344b01" providerId="ADAL" clId="{23C77E0D-C95E-4FDE-880C-E6F7C578BB10}" dt="2021-04-02T14:11:20.387" v="1588" actId="14100"/>
          <ac:picMkLst>
            <pc:docMk/>
            <pc:sldMk cId="1748590539" sldId="286"/>
            <ac:picMk id="9" creationId="{54ACDA8C-3975-414D-B9FD-14774B9207F2}"/>
          </ac:picMkLst>
        </pc:picChg>
        <pc:picChg chg="add mod">
          <ac:chgData name="Valeriya Goldberg" userId="b38cb33d-379c-4518-a18c-c9488c344b01" providerId="ADAL" clId="{23C77E0D-C95E-4FDE-880C-E6F7C578BB10}" dt="2021-03-30T11:58:29.829" v="660" actId="1035"/>
          <ac:picMkLst>
            <pc:docMk/>
            <pc:sldMk cId="1748590539" sldId="286"/>
            <ac:picMk id="12" creationId="{EBAF6D9B-6090-4337-9AC2-CC30F2996922}"/>
          </ac:picMkLst>
        </pc:picChg>
      </pc:sldChg>
      <pc:sldChg chg="addSp delSp modSp mod setBg">
        <pc:chgData name="Valeriya Goldberg" userId="b38cb33d-379c-4518-a18c-c9488c344b01" providerId="ADAL" clId="{23C77E0D-C95E-4FDE-880C-E6F7C578BB10}" dt="2021-04-13T08:45:18.229" v="3683" actId="5793"/>
        <pc:sldMkLst>
          <pc:docMk/>
          <pc:sldMk cId="3628241445" sldId="287"/>
        </pc:sldMkLst>
        <pc:spChg chg="mod">
          <ac:chgData name="Valeriya Goldberg" userId="b38cb33d-379c-4518-a18c-c9488c344b01" providerId="ADAL" clId="{23C77E0D-C95E-4FDE-880C-E6F7C578BB10}" dt="2021-04-03T14:14:56.824" v="3242" actId="255"/>
          <ac:spMkLst>
            <pc:docMk/>
            <pc:sldMk cId="3628241445" sldId="287"/>
            <ac:spMk id="2" creationId="{BB1C2A2C-8BBE-42F1-98C4-8438A3E642F8}"/>
          </ac:spMkLst>
        </pc:spChg>
        <pc:spChg chg="del mod">
          <ac:chgData name="Valeriya Goldberg" userId="b38cb33d-379c-4518-a18c-c9488c344b01" providerId="ADAL" clId="{23C77E0D-C95E-4FDE-880C-E6F7C578BB10}" dt="2021-04-03T14:08:27.456" v="3205" actId="478"/>
          <ac:spMkLst>
            <pc:docMk/>
            <pc:sldMk cId="3628241445" sldId="287"/>
            <ac:spMk id="3" creationId="{9C4CF415-3C68-4B3C-BA2D-48C970C2BCBD}"/>
          </ac:spMkLst>
        </pc:spChg>
        <pc:spChg chg="add del mod ord">
          <ac:chgData name="Valeriya Goldberg" userId="b38cb33d-379c-4518-a18c-c9488c344b01" providerId="ADAL" clId="{23C77E0D-C95E-4FDE-880C-E6F7C578BB10}" dt="2021-04-03T14:12:57.181" v="3218" actId="478"/>
          <ac:spMkLst>
            <pc:docMk/>
            <pc:sldMk cId="3628241445" sldId="287"/>
            <ac:spMk id="6" creationId="{6E7B0E62-A6B9-487C-B127-427D5B3D5500}"/>
          </ac:spMkLst>
        </pc:spChg>
        <pc:spChg chg="add del">
          <ac:chgData name="Valeriya Goldberg" userId="b38cb33d-379c-4518-a18c-c9488c344b01" providerId="ADAL" clId="{23C77E0D-C95E-4FDE-880C-E6F7C578BB10}" dt="2021-04-03T14:08:55.629" v="3207"/>
          <ac:spMkLst>
            <pc:docMk/>
            <pc:sldMk cId="3628241445" sldId="287"/>
            <ac:spMk id="7" creationId="{916B35DC-D628-450D-B09E-1A596917D614}"/>
          </ac:spMkLst>
        </pc:spChg>
        <pc:spChg chg="mod">
          <ac:chgData name="Valeriya Goldberg" userId="b38cb33d-379c-4518-a18c-c9488c344b01" providerId="ADAL" clId="{23C77E0D-C95E-4FDE-880C-E6F7C578BB10}" dt="2021-04-13T08:45:18.229" v="3683" actId="5793"/>
          <ac:spMkLst>
            <pc:docMk/>
            <pc:sldMk cId="3628241445" sldId="287"/>
            <ac:spMk id="8" creationId="{5BE3F7C7-A002-47F8-AB86-03180D17C556}"/>
          </ac:spMkLst>
        </pc:spChg>
        <pc:spChg chg="add del">
          <ac:chgData name="Valeriya Goldberg" userId="b38cb33d-379c-4518-a18c-c9488c344b01" providerId="ADAL" clId="{23C77E0D-C95E-4FDE-880C-E6F7C578BB10}" dt="2021-04-03T14:12:06.696" v="3214" actId="26606"/>
          <ac:spMkLst>
            <pc:docMk/>
            <pc:sldMk cId="3628241445" sldId="287"/>
            <ac:spMk id="15" creationId="{5D13CC36-B950-4F02-9BAF-9A7EB267398C}"/>
          </ac:spMkLst>
        </pc:spChg>
        <pc:spChg chg="add del">
          <ac:chgData name="Valeriya Goldberg" userId="b38cb33d-379c-4518-a18c-c9488c344b01" providerId="ADAL" clId="{23C77E0D-C95E-4FDE-880C-E6F7C578BB10}" dt="2021-04-03T14:12:06.696" v="3214" actId="26606"/>
          <ac:spMkLst>
            <pc:docMk/>
            <pc:sldMk cId="3628241445" sldId="287"/>
            <ac:spMk id="17" creationId="{4F2E2428-58BA-458D-AA54-05502E63F32F}"/>
          </ac:spMkLst>
        </pc:spChg>
        <pc:picChg chg="add mod">
          <ac:chgData name="Valeriya Goldberg" userId="b38cb33d-379c-4518-a18c-c9488c344b01" providerId="ADAL" clId="{23C77E0D-C95E-4FDE-880C-E6F7C578BB10}" dt="2021-03-30T10:31:53.666" v="518"/>
          <ac:picMkLst>
            <pc:docMk/>
            <pc:sldMk cId="3628241445" sldId="287"/>
            <ac:picMk id="4" creationId="{82F968E1-BB0D-4C39-A8A0-3D1D6E7AF716}"/>
          </ac:picMkLst>
        </pc:picChg>
        <pc:picChg chg="add mod">
          <ac:chgData name="Valeriya Goldberg" userId="b38cb33d-379c-4518-a18c-c9488c344b01" providerId="ADAL" clId="{23C77E0D-C95E-4FDE-880C-E6F7C578BB10}" dt="2021-03-30T12:01:07.194" v="691"/>
          <ac:picMkLst>
            <pc:docMk/>
            <pc:sldMk cId="3628241445" sldId="287"/>
            <ac:picMk id="5" creationId="{50D5B669-934A-47A4-96D0-940DEBD091F6}"/>
          </ac:picMkLst>
        </pc:picChg>
        <pc:picChg chg="add mod ord">
          <ac:chgData name="Valeriya Goldberg" userId="b38cb33d-379c-4518-a18c-c9488c344b01" providerId="ADAL" clId="{23C77E0D-C95E-4FDE-880C-E6F7C578BB10}" dt="2021-04-03T14:12:06.701" v="3215" actId="26606"/>
          <ac:picMkLst>
            <pc:docMk/>
            <pc:sldMk cId="3628241445" sldId="287"/>
            <ac:picMk id="10" creationId="{E02D3354-C7EB-4ED9-A2C5-E9252A76FC61}"/>
          </ac:picMkLst>
        </pc:picChg>
        <pc:picChg chg="add del mod">
          <ac:chgData name="Valeriya Goldberg" userId="b38cb33d-379c-4518-a18c-c9488c344b01" providerId="ADAL" clId="{23C77E0D-C95E-4FDE-880C-E6F7C578BB10}" dt="2021-04-04T13:11:06.787" v="3335" actId="478"/>
          <ac:picMkLst>
            <pc:docMk/>
            <pc:sldMk cId="3628241445" sldId="287"/>
            <ac:picMk id="12" creationId="{5A19CC72-8EF6-4984-9F35-43BA0702D47E}"/>
          </ac:picMkLst>
        </pc:picChg>
        <pc:picChg chg="add del mod">
          <ac:chgData name="Valeriya Goldberg" userId="b38cb33d-379c-4518-a18c-c9488c344b01" providerId="ADAL" clId="{23C77E0D-C95E-4FDE-880C-E6F7C578BB10}" dt="2021-04-04T13:11:05.331" v="3334" actId="478"/>
          <ac:picMkLst>
            <pc:docMk/>
            <pc:sldMk cId="3628241445" sldId="287"/>
            <ac:picMk id="14" creationId="{FC3FCDAB-43FF-4677-B36A-FB905CA9ABEB}"/>
          </ac:picMkLst>
        </pc:picChg>
        <pc:picChg chg="add mod">
          <ac:chgData name="Valeriya Goldberg" userId="b38cb33d-379c-4518-a18c-c9488c344b01" providerId="ADAL" clId="{23C77E0D-C95E-4FDE-880C-E6F7C578BB10}" dt="2021-04-13T08:45:09.763" v="3682" actId="1076"/>
          <ac:picMkLst>
            <pc:docMk/>
            <pc:sldMk cId="3628241445" sldId="287"/>
            <ac:picMk id="18" creationId="{A2F9EA31-CCC7-4026-9A14-7F778C88B554}"/>
          </ac:picMkLst>
        </pc:picChg>
        <pc:picChg chg="add mod">
          <ac:chgData name="Valeriya Goldberg" userId="b38cb33d-379c-4518-a18c-c9488c344b01" providerId="ADAL" clId="{23C77E0D-C95E-4FDE-880C-E6F7C578BB10}" dt="2021-04-04T13:16:48.571" v="3355" actId="1076"/>
          <ac:picMkLst>
            <pc:docMk/>
            <pc:sldMk cId="3628241445" sldId="287"/>
            <ac:picMk id="21" creationId="{8FB52896-8FF5-4A37-82D7-A7BC73598DBE}"/>
          </ac:picMkLst>
        </pc:picChg>
        <pc:picChg chg="add mod">
          <ac:chgData name="Valeriya Goldberg" userId="b38cb33d-379c-4518-a18c-c9488c344b01" providerId="ADAL" clId="{23C77E0D-C95E-4FDE-880C-E6F7C578BB10}" dt="2021-04-04T13:16:13.729" v="3345" actId="1076"/>
          <ac:picMkLst>
            <pc:docMk/>
            <pc:sldMk cId="3628241445" sldId="287"/>
            <ac:picMk id="23" creationId="{62A20F93-6D51-44C6-B855-53E4FC6F9B15}"/>
          </ac:picMkLst>
        </pc:picChg>
        <pc:picChg chg="add mod">
          <ac:chgData name="Valeriya Goldberg" userId="b38cb33d-379c-4518-a18c-c9488c344b01" providerId="ADAL" clId="{23C77E0D-C95E-4FDE-880C-E6F7C578BB10}" dt="2021-04-04T13:16:39.485" v="3353" actId="1076"/>
          <ac:picMkLst>
            <pc:docMk/>
            <pc:sldMk cId="3628241445" sldId="287"/>
            <ac:picMk id="25" creationId="{57A3916C-9FA6-4F64-89A9-EBBD2BEFFDB6}"/>
          </ac:picMkLst>
        </pc:picChg>
        <pc:cxnChg chg="add">
          <ac:chgData name="Valeriya Goldberg" userId="b38cb33d-379c-4518-a18c-c9488c344b01" providerId="ADAL" clId="{23C77E0D-C95E-4FDE-880C-E6F7C578BB10}" dt="2021-04-03T14:12:06.701" v="3215" actId="26606"/>
          <ac:cxnSpMkLst>
            <pc:docMk/>
            <pc:sldMk cId="3628241445" sldId="287"/>
            <ac:cxnSpMk id="19" creationId="{A7F400EE-A8A5-48AF-B4D6-291B52C6F0B0}"/>
          </ac:cxnSpMkLst>
        </pc:cxnChg>
      </pc:sldChg>
      <pc:sldChg chg="addSp delSp modSp mod">
        <pc:chgData name="Valeriya Goldberg" userId="b38cb33d-379c-4518-a18c-c9488c344b01" providerId="ADAL" clId="{23C77E0D-C95E-4FDE-880C-E6F7C578BB10}" dt="2021-04-02T15:52:42.787" v="2639" actId="20577"/>
        <pc:sldMkLst>
          <pc:docMk/>
          <pc:sldMk cId="223963364" sldId="288"/>
        </pc:sldMkLst>
        <pc:spChg chg="del mod">
          <ac:chgData name="Valeriya Goldberg" userId="b38cb33d-379c-4518-a18c-c9488c344b01" providerId="ADAL" clId="{23C77E0D-C95E-4FDE-880C-E6F7C578BB10}" dt="2021-04-02T14:31:39.399" v="1850" actId="478"/>
          <ac:spMkLst>
            <pc:docMk/>
            <pc:sldMk cId="223963364" sldId="288"/>
            <ac:spMk id="2" creationId="{13D4B25C-7D85-4AA2-94C7-0F73FF5D9206}"/>
          </ac:spMkLst>
        </pc:spChg>
        <pc:spChg chg="del mod">
          <ac:chgData name="Valeriya Goldberg" userId="b38cb33d-379c-4518-a18c-c9488c344b01" providerId="ADAL" clId="{23C77E0D-C95E-4FDE-880C-E6F7C578BB10}" dt="2021-04-02T12:38:54.001" v="697" actId="478"/>
          <ac:spMkLst>
            <pc:docMk/>
            <pc:sldMk cId="223963364" sldId="288"/>
            <ac:spMk id="3" creationId="{A2036659-160D-4BC7-9657-E181FA3BAA9A}"/>
          </ac:spMkLst>
        </pc:spChg>
        <pc:spChg chg="add mod">
          <ac:chgData name="Valeriya Goldberg" userId="b38cb33d-379c-4518-a18c-c9488c344b01" providerId="ADAL" clId="{23C77E0D-C95E-4FDE-880C-E6F7C578BB10}" dt="2021-04-02T15:52:42.787" v="2639" actId="20577"/>
          <ac:spMkLst>
            <pc:docMk/>
            <pc:sldMk cId="223963364" sldId="288"/>
            <ac:spMk id="11" creationId="{8F923BBC-B9BE-443D-9754-EC0FB231A548}"/>
          </ac:spMkLst>
        </pc:spChg>
        <pc:spChg chg="add del mod">
          <ac:chgData name="Valeriya Goldberg" userId="b38cb33d-379c-4518-a18c-c9488c344b01" providerId="ADAL" clId="{23C77E0D-C95E-4FDE-880C-E6F7C578BB10}" dt="2021-04-02T14:28:41.809" v="1775"/>
          <ac:spMkLst>
            <pc:docMk/>
            <pc:sldMk cId="223963364" sldId="288"/>
            <ac:spMk id="12" creationId="{A2272AB2-3EE1-4224-87AC-B0BB89D80976}"/>
          </ac:spMkLst>
        </pc:spChg>
        <pc:spChg chg="add del mod">
          <ac:chgData name="Valeriya Goldberg" userId="b38cb33d-379c-4518-a18c-c9488c344b01" providerId="ADAL" clId="{23C77E0D-C95E-4FDE-880C-E6F7C578BB10}" dt="2021-04-02T14:28:41.808" v="1773" actId="478"/>
          <ac:spMkLst>
            <pc:docMk/>
            <pc:sldMk cId="223963364" sldId="288"/>
            <ac:spMk id="13" creationId="{48EE06C6-23DA-43F5-B925-EB09283B0088}"/>
          </ac:spMkLst>
        </pc:spChg>
        <pc:spChg chg="add mod">
          <ac:chgData name="Valeriya Goldberg" userId="b38cb33d-379c-4518-a18c-c9488c344b01" providerId="ADAL" clId="{23C77E0D-C95E-4FDE-880C-E6F7C578BB10}" dt="2021-04-02T14:36:30.805" v="1985" actId="1035"/>
          <ac:spMkLst>
            <pc:docMk/>
            <pc:sldMk cId="223963364" sldId="288"/>
            <ac:spMk id="14" creationId="{8B38ED81-1A69-4247-8045-25B621A30B42}"/>
          </ac:spMkLst>
        </pc:spChg>
        <pc:spChg chg="add mod">
          <ac:chgData name="Valeriya Goldberg" userId="b38cb33d-379c-4518-a18c-c9488c344b01" providerId="ADAL" clId="{23C77E0D-C95E-4FDE-880C-E6F7C578BB10}" dt="2021-04-02T14:34:51.796" v="1903" actId="1076"/>
          <ac:spMkLst>
            <pc:docMk/>
            <pc:sldMk cId="223963364" sldId="288"/>
            <ac:spMk id="15" creationId="{202EE536-71BA-4127-94EC-E4E17B800247}"/>
          </ac:spMkLst>
        </pc:spChg>
        <pc:spChg chg="add mod">
          <ac:chgData name="Valeriya Goldberg" userId="b38cb33d-379c-4518-a18c-c9488c344b01" providerId="ADAL" clId="{23C77E0D-C95E-4FDE-880C-E6F7C578BB10}" dt="2021-04-02T14:36:30.805" v="1985" actId="1035"/>
          <ac:spMkLst>
            <pc:docMk/>
            <pc:sldMk cId="223963364" sldId="288"/>
            <ac:spMk id="16" creationId="{7CEC1349-EF28-40EE-A194-EE2176A299FA}"/>
          </ac:spMkLst>
        </pc:spChg>
        <pc:spChg chg="add del mod">
          <ac:chgData name="Valeriya Goldberg" userId="b38cb33d-379c-4518-a18c-c9488c344b01" providerId="ADAL" clId="{23C77E0D-C95E-4FDE-880C-E6F7C578BB10}" dt="2021-04-02T14:32:07.700" v="1860" actId="478"/>
          <ac:spMkLst>
            <pc:docMk/>
            <pc:sldMk cId="223963364" sldId="288"/>
            <ac:spMk id="18" creationId="{1959B324-7E7F-4A25-B349-648217F6A2E5}"/>
          </ac:spMkLst>
        </pc:spChg>
        <pc:spChg chg="add del mod">
          <ac:chgData name="Valeriya Goldberg" userId="b38cb33d-379c-4518-a18c-c9488c344b01" providerId="ADAL" clId="{23C77E0D-C95E-4FDE-880C-E6F7C578BB10}" dt="2021-04-02T13:10:26.773" v="1048" actId="21"/>
          <ac:spMkLst>
            <pc:docMk/>
            <pc:sldMk cId="223963364" sldId="288"/>
            <ac:spMk id="20" creationId="{43D0C45D-7739-4904-A794-DC7E416E1E48}"/>
          </ac:spMkLst>
        </pc:spChg>
        <pc:spChg chg="add mod">
          <ac:chgData name="Valeriya Goldberg" userId="b38cb33d-379c-4518-a18c-c9488c344b01" providerId="ADAL" clId="{23C77E0D-C95E-4FDE-880C-E6F7C578BB10}" dt="2021-04-02T14:35:20.241" v="1913" actId="1076"/>
          <ac:spMkLst>
            <pc:docMk/>
            <pc:sldMk cId="223963364" sldId="288"/>
            <ac:spMk id="22" creationId="{B5793384-CD8D-498F-8F94-FB702FAFA5B8}"/>
          </ac:spMkLst>
        </pc:spChg>
        <pc:spChg chg="add mod">
          <ac:chgData name="Valeriya Goldberg" userId="b38cb33d-379c-4518-a18c-c9488c344b01" providerId="ADAL" clId="{23C77E0D-C95E-4FDE-880C-E6F7C578BB10}" dt="2021-04-02T14:35:36.758" v="1923" actId="1076"/>
          <ac:spMkLst>
            <pc:docMk/>
            <pc:sldMk cId="223963364" sldId="288"/>
            <ac:spMk id="23" creationId="{FA8BDBE7-74FE-4269-AF93-4D9DD988EE31}"/>
          </ac:spMkLst>
        </pc:spChg>
        <pc:spChg chg="add mod">
          <ac:chgData name="Valeriya Goldberg" userId="b38cb33d-379c-4518-a18c-c9488c344b01" providerId="ADAL" clId="{23C77E0D-C95E-4FDE-880C-E6F7C578BB10}" dt="2021-04-02T14:36:30.805" v="1985" actId="1035"/>
          <ac:spMkLst>
            <pc:docMk/>
            <pc:sldMk cId="223963364" sldId="288"/>
            <ac:spMk id="24" creationId="{EFAD0127-7E7C-4116-ACB9-374538B27F59}"/>
          </ac:spMkLst>
        </pc:spChg>
        <pc:spChg chg="add mod">
          <ac:chgData name="Valeriya Goldberg" userId="b38cb33d-379c-4518-a18c-c9488c344b01" providerId="ADAL" clId="{23C77E0D-C95E-4FDE-880C-E6F7C578BB10}" dt="2021-04-02T14:36:30.805" v="1985" actId="1035"/>
          <ac:spMkLst>
            <pc:docMk/>
            <pc:sldMk cId="223963364" sldId="288"/>
            <ac:spMk id="25" creationId="{72CA02A2-9D39-4ECA-B102-A897F465C95D}"/>
          </ac:spMkLst>
        </pc:spChg>
        <pc:picChg chg="add mod">
          <ac:chgData name="Valeriya Goldberg" userId="b38cb33d-379c-4518-a18c-c9488c344b01" providerId="ADAL" clId="{23C77E0D-C95E-4FDE-880C-E6F7C578BB10}" dt="2021-03-30T10:30:30.879" v="504"/>
          <ac:picMkLst>
            <pc:docMk/>
            <pc:sldMk cId="223963364" sldId="288"/>
            <ac:picMk id="4" creationId="{D7326A41-BB05-4390-923C-C071E9E70268}"/>
          </ac:picMkLst>
        </pc:picChg>
        <pc:picChg chg="add del mod">
          <ac:chgData name="Valeriya Goldberg" userId="b38cb33d-379c-4518-a18c-c9488c344b01" providerId="ADAL" clId="{23C77E0D-C95E-4FDE-880C-E6F7C578BB10}" dt="2021-04-02T14:31:34.666" v="1849" actId="478"/>
          <ac:picMkLst>
            <pc:docMk/>
            <pc:sldMk cId="223963364" sldId="288"/>
            <ac:picMk id="5" creationId="{660C52BC-6277-45DA-AB08-2F30A2EAB74C}"/>
          </ac:picMkLst>
        </pc:picChg>
        <pc:picChg chg="add mod">
          <ac:chgData name="Valeriya Goldberg" userId="b38cb33d-379c-4518-a18c-c9488c344b01" providerId="ADAL" clId="{23C77E0D-C95E-4FDE-880C-E6F7C578BB10}" dt="2021-04-02T14:34:04.014" v="1900" actId="1076"/>
          <ac:picMkLst>
            <pc:docMk/>
            <pc:sldMk cId="223963364" sldId="288"/>
            <ac:picMk id="7" creationId="{966567C4-57A8-486D-80FA-104A79040A35}"/>
          </ac:picMkLst>
        </pc:picChg>
        <pc:picChg chg="add mod">
          <ac:chgData name="Valeriya Goldberg" userId="b38cb33d-379c-4518-a18c-c9488c344b01" providerId="ADAL" clId="{23C77E0D-C95E-4FDE-880C-E6F7C578BB10}" dt="2021-04-02T14:34:07.417" v="1901" actId="1076"/>
          <ac:picMkLst>
            <pc:docMk/>
            <pc:sldMk cId="223963364" sldId="288"/>
            <ac:picMk id="9" creationId="{C3CF33A4-DA4B-4BD4-AFA9-EB72614B6EA1}"/>
          </ac:picMkLst>
        </pc:picChg>
        <pc:picChg chg="add mod">
          <ac:chgData name="Valeriya Goldberg" userId="b38cb33d-379c-4518-a18c-c9488c344b01" providerId="ADAL" clId="{23C77E0D-C95E-4FDE-880C-E6F7C578BB10}" dt="2021-04-02T15:20:33.005" v="2635" actId="1076"/>
          <ac:picMkLst>
            <pc:docMk/>
            <pc:sldMk cId="223963364" sldId="288"/>
            <ac:picMk id="21" creationId="{A02E7540-872C-4B5C-8F07-B19BBEB18208}"/>
          </ac:picMkLst>
        </pc:picChg>
        <pc:picChg chg="add mod">
          <ac:chgData name="Valeriya Goldberg" userId="b38cb33d-379c-4518-a18c-c9488c344b01" providerId="ADAL" clId="{23C77E0D-C95E-4FDE-880C-E6F7C578BB10}" dt="2021-04-02T14:34:00.381" v="1898" actId="14100"/>
          <ac:picMkLst>
            <pc:docMk/>
            <pc:sldMk cId="223963364" sldId="288"/>
            <ac:picMk id="1026" creationId="{5D29849B-6539-46EE-97EC-14269B6EFF56}"/>
          </ac:picMkLst>
        </pc:picChg>
        <pc:picChg chg="add del mod">
          <ac:chgData name="Valeriya Goldberg" userId="b38cb33d-379c-4518-a18c-c9488c344b01" providerId="ADAL" clId="{23C77E0D-C95E-4FDE-880C-E6F7C578BB10}" dt="2021-04-02T12:42:21.318" v="721" actId="478"/>
          <ac:picMkLst>
            <pc:docMk/>
            <pc:sldMk cId="223963364" sldId="288"/>
            <ac:picMk id="1028" creationId="{A4CA091A-9E09-43C4-B243-FE5568E2BEF5}"/>
          </ac:picMkLst>
        </pc:picChg>
        <pc:picChg chg="add del mod">
          <ac:chgData name="Valeriya Goldberg" userId="b38cb33d-379c-4518-a18c-c9488c344b01" providerId="ADAL" clId="{23C77E0D-C95E-4FDE-880C-E6F7C578BB10}" dt="2021-04-02T12:42:24.492" v="722" actId="478"/>
          <ac:picMkLst>
            <pc:docMk/>
            <pc:sldMk cId="223963364" sldId="288"/>
            <ac:picMk id="1029" creationId="{6B63F87E-2993-4B4D-8E4E-497399BAFB93}"/>
          </ac:picMkLst>
        </pc:picChg>
        <pc:picChg chg="add del">
          <ac:chgData name="Valeriya Goldberg" userId="b38cb33d-379c-4518-a18c-c9488c344b01" providerId="ADAL" clId="{23C77E0D-C95E-4FDE-880C-E6F7C578BB10}" dt="2021-04-02T13:07:54.146" v="1019"/>
          <ac:picMkLst>
            <pc:docMk/>
            <pc:sldMk cId="223963364" sldId="288"/>
            <ac:picMk id="1031" creationId="{E1310D33-6E2A-4B29-9064-8117D4AB46F3}"/>
          </ac:picMkLst>
        </pc:picChg>
        <pc:picChg chg="add del">
          <ac:chgData name="Valeriya Goldberg" userId="b38cb33d-379c-4518-a18c-c9488c344b01" providerId="ADAL" clId="{23C77E0D-C95E-4FDE-880C-E6F7C578BB10}" dt="2021-04-02T13:07:54.146" v="1019"/>
          <ac:picMkLst>
            <pc:docMk/>
            <pc:sldMk cId="223963364" sldId="288"/>
            <ac:picMk id="1032" creationId="{ADAFED3A-1FC0-45F9-9EA1-DCEB5011BF6A}"/>
          </ac:picMkLst>
        </pc:picChg>
        <pc:picChg chg="add del">
          <ac:chgData name="Valeriya Goldberg" userId="b38cb33d-379c-4518-a18c-c9488c344b01" providerId="ADAL" clId="{23C77E0D-C95E-4FDE-880C-E6F7C578BB10}" dt="2021-04-02T13:07:54.146" v="1019"/>
          <ac:picMkLst>
            <pc:docMk/>
            <pc:sldMk cId="223963364" sldId="288"/>
            <ac:picMk id="1033" creationId="{5A279BB1-3CDE-4984-8D08-C03764111DE2}"/>
          </ac:picMkLst>
        </pc:picChg>
        <pc:picChg chg="add mod">
          <ac:chgData name="Valeriya Goldberg" userId="b38cb33d-379c-4518-a18c-c9488c344b01" providerId="ADAL" clId="{23C77E0D-C95E-4FDE-880C-E6F7C578BB10}" dt="2021-04-02T14:44:34.213" v="2187" actId="1038"/>
          <ac:picMkLst>
            <pc:docMk/>
            <pc:sldMk cId="223963364" sldId="288"/>
            <ac:picMk id="1035" creationId="{E6F3015D-AF31-491D-8F28-3C30BD953D1F}"/>
          </ac:picMkLst>
        </pc:picChg>
        <pc:picChg chg="add mod">
          <ac:chgData name="Valeriya Goldberg" userId="b38cb33d-379c-4518-a18c-c9488c344b01" providerId="ADAL" clId="{23C77E0D-C95E-4FDE-880C-E6F7C578BB10}" dt="2021-04-02T14:44:34.213" v="2187" actId="1038"/>
          <ac:picMkLst>
            <pc:docMk/>
            <pc:sldMk cId="223963364" sldId="288"/>
            <ac:picMk id="1036" creationId="{17020EF1-85BA-4A5C-9B72-FC9AB06E41D4}"/>
          </ac:picMkLst>
        </pc:picChg>
        <pc:picChg chg="add mod">
          <ac:chgData name="Valeriya Goldberg" userId="b38cb33d-379c-4518-a18c-c9488c344b01" providerId="ADAL" clId="{23C77E0D-C95E-4FDE-880C-E6F7C578BB10}" dt="2021-04-02T14:44:34.213" v="2187" actId="1038"/>
          <ac:picMkLst>
            <pc:docMk/>
            <pc:sldMk cId="223963364" sldId="288"/>
            <ac:picMk id="1037" creationId="{190FD08F-96AE-4427-BBB8-361268F1B25F}"/>
          </ac:picMkLst>
        </pc:picChg>
      </pc:sldChg>
      <pc:sldChg chg="addSp delSp modSp new mod modNotesTx">
        <pc:chgData name="Valeriya Goldberg" userId="b38cb33d-379c-4518-a18c-c9488c344b01" providerId="ADAL" clId="{23C77E0D-C95E-4FDE-880C-E6F7C578BB10}" dt="2021-04-02T14:38:19.226" v="2036" actId="1076"/>
        <pc:sldMkLst>
          <pc:docMk/>
          <pc:sldMk cId="3419746910" sldId="289"/>
        </pc:sldMkLst>
        <pc:spChg chg="add mod">
          <ac:chgData name="Valeriya Goldberg" userId="b38cb33d-379c-4518-a18c-c9488c344b01" providerId="ADAL" clId="{23C77E0D-C95E-4FDE-880C-E6F7C578BB10}" dt="2021-04-02T12:48:20.068" v="760" actId="1076"/>
          <ac:spMkLst>
            <pc:docMk/>
            <pc:sldMk cId="3419746910" sldId="289"/>
            <ac:spMk id="2" creationId="{058CEF06-F7B1-4F30-96DE-060CEFD12FFE}"/>
          </ac:spMkLst>
        </pc:spChg>
        <pc:spChg chg="add mod">
          <ac:chgData name="Valeriya Goldberg" userId="b38cb33d-379c-4518-a18c-c9488c344b01" providerId="ADAL" clId="{23C77E0D-C95E-4FDE-880C-E6F7C578BB10}" dt="2021-04-02T12:48:20.068" v="760" actId="1076"/>
          <ac:spMkLst>
            <pc:docMk/>
            <pc:sldMk cId="3419746910" sldId="289"/>
            <ac:spMk id="3" creationId="{946B6927-C004-4CD7-98C6-38EE6DE88154}"/>
          </ac:spMkLst>
        </pc:spChg>
        <pc:spChg chg="add mod">
          <ac:chgData name="Valeriya Goldberg" userId="b38cb33d-379c-4518-a18c-c9488c344b01" providerId="ADAL" clId="{23C77E0D-C95E-4FDE-880C-E6F7C578BB10}" dt="2021-04-02T13:01:00.510" v="999" actId="1036"/>
          <ac:spMkLst>
            <pc:docMk/>
            <pc:sldMk cId="3419746910" sldId="289"/>
            <ac:spMk id="6" creationId="{3E6812EC-1F5E-466E-A268-F5AAE518656E}"/>
          </ac:spMkLst>
        </pc:spChg>
        <pc:spChg chg="add mod">
          <ac:chgData name="Valeriya Goldberg" userId="b38cb33d-379c-4518-a18c-c9488c344b01" providerId="ADAL" clId="{23C77E0D-C95E-4FDE-880C-E6F7C578BB10}" dt="2021-04-02T14:38:11.018" v="2031" actId="1076"/>
          <ac:spMkLst>
            <pc:docMk/>
            <pc:sldMk cId="3419746910" sldId="289"/>
            <ac:spMk id="24" creationId="{9F8ADD5D-21A4-4B12-AFFE-20257E0A6F5C}"/>
          </ac:spMkLst>
        </pc:spChg>
        <pc:spChg chg="add del mod">
          <ac:chgData name="Valeriya Goldberg" userId="b38cb33d-379c-4518-a18c-c9488c344b01" providerId="ADAL" clId="{23C77E0D-C95E-4FDE-880C-E6F7C578BB10}" dt="2021-04-02T13:00:32.077" v="950" actId="478"/>
          <ac:spMkLst>
            <pc:docMk/>
            <pc:sldMk cId="3419746910" sldId="289"/>
            <ac:spMk id="28" creationId="{7FCCDAF3-D464-4128-87C2-A726FD2ECF42}"/>
          </ac:spMkLst>
        </pc:spChg>
        <pc:picChg chg="add mod">
          <ac:chgData name="Valeriya Goldberg" userId="b38cb33d-379c-4518-a18c-c9488c344b01" providerId="ADAL" clId="{23C77E0D-C95E-4FDE-880C-E6F7C578BB10}" dt="2021-04-02T13:03:23.863" v="1016" actId="1076"/>
          <ac:picMkLst>
            <pc:docMk/>
            <pc:sldMk cId="3419746910" sldId="289"/>
            <ac:picMk id="5" creationId="{CD1387BD-A4C7-40E4-99BD-71D16625B248}"/>
          </ac:picMkLst>
        </pc:picChg>
        <pc:picChg chg="add mod">
          <ac:chgData name="Valeriya Goldberg" userId="b38cb33d-379c-4518-a18c-c9488c344b01" providerId="ADAL" clId="{23C77E0D-C95E-4FDE-880C-E6F7C578BB10}" dt="2021-04-02T12:56:31.460" v="882"/>
          <ac:picMkLst>
            <pc:docMk/>
            <pc:sldMk cId="3419746910" sldId="289"/>
            <ac:picMk id="25" creationId="{C0333108-63E5-4E38-BAA0-1A8F3CF32F8E}"/>
          </ac:picMkLst>
        </pc:picChg>
        <pc:picChg chg="add mod">
          <ac:chgData name="Valeriya Goldberg" userId="b38cb33d-379c-4518-a18c-c9488c344b01" providerId="ADAL" clId="{23C77E0D-C95E-4FDE-880C-E6F7C578BB10}" dt="2021-04-02T13:00:12.097" v="947"/>
          <ac:picMkLst>
            <pc:docMk/>
            <pc:sldMk cId="3419746910" sldId="289"/>
            <ac:picMk id="29" creationId="{7AD8AA75-0BB5-4FF9-B61F-71468877823D}"/>
          </ac:picMkLst>
        </pc:picChg>
        <pc:picChg chg="add del mod">
          <ac:chgData name="Valeriya Goldberg" userId="b38cb33d-379c-4518-a18c-c9488c344b01" providerId="ADAL" clId="{23C77E0D-C95E-4FDE-880C-E6F7C578BB10}" dt="2021-04-02T12:47:27.244" v="755" actId="478"/>
          <ac:picMkLst>
            <pc:docMk/>
            <pc:sldMk cId="3419746910" sldId="289"/>
            <ac:picMk id="2050" creationId="{B71A4154-F9F2-4515-B18C-3A5600688154}"/>
          </ac:picMkLst>
        </pc:picChg>
        <pc:picChg chg="add del mod">
          <ac:chgData name="Valeriya Goldberg" userId="b38cb33d-379c-4518-a18c-c9488c344b01" providerId="ADAL" clId="{23C77E0D-C95E-4FDE-880C-E6F7C578BB10}" dt="2021-04-02T12:47:28.849" v="757" actId="478"/>
          <ac:picMkLst>
            <pc:docMk/>
            <pc:sldMk cId="3419746910" sldId="289"/>
            <ac:picMk id="2051" creationId="{A2F25073-93DE-4579-8C8C-A7759E47E089}"/>
          </ac:picMkLst>
        </pc:picChg>
        <pc:picChg chg="add del mod">
          <ac:chgData name="Valeriya Goldberg" userId="b38cb33d-379c-4518-a18c-c9488c344b01" providerId="ADAL" clId="{23C77E0D-C95E-4FDE-880C-E6F7C578BB10}" dt="2021-04-02T12:47:24.621" v="754" actId="478"/>
          <ac:picMkLst>
            <pc:docMk/>
            <pc:sldMk cId="3419746910" sldId="289"/>
            <ac:picMk id="2052" creationId="{89735CFC-0914-4017-9FDE-D0B5E3088C6A}"/>
          </ac:picMkLst>
        </pc:picChg>
        <pc:picChg chg="add del mod">
          <ac:chgData name="Valeriya Goldberg" userId="b38cb33d-379c-4518-a18c-c9488c344b01" providerId="ADAL" clId="{23C77E0D-C95E-4FDE-880C-E6F7C578BB10}" dt="2021-04-02T12:47:24.621" v="754" actId="478"/>
          <ac:picMkLst>
            <pc:docMk/>
            <pc:sldMk cId="3419746910" sldId="289"/>
            <ac:picMk id="2053" creationId="{9B963DE6-ECAB-4672-96F6-63425E5BFDC9}"/>
          </ac:picMkLst>
        </pc:picChg>
        <pc:picChg chg="add del mod">
          <ac:chgData name="Valeriya Goldberg" userId="b38cb33d-379c-4518-a18c-c9488c344b01" providerId="ADAL" clId="{23C77E0D-C95E-4FDE-880C-E6F7C578BB10}" dt="2021-04-02T12:47:24.621" v="754" actId="478"/>
          <ac:picMkLst>
            <pc:docMk/>
            <pc:sldMk cId="3419746910" sldId="289"/>
            <ac:picMk id="2054" creationId="{D507A109-9E37-4D69-935E-06E700A85872}"/>
          </ac:picMkLst>
        </pc:picChg>
        <pc:picChg chg="add">
          <ac:chgData name="Valeriya Goldberg" userId="b38cb33d-379c-4518-a18c-c9488c344b01" providerId="ADAL" clId="{23C77E0D-C95E-4FDE-880C-E6F7C578BB10}" dt="2021-04-02T12:40:42.851" v="705"/>
          <ac:picMkLst>
            <pc:docMk/>
            <pc:sldMk cId="3419746910" sldId="289"/>
            <ac:picMk id="2055" creationId="{D7E4DDFA-861E-43A6-BEB6-9CAC9FBF42FC}"/>
          </ac:picMkLst>
        </pc:picChg>
        <pc:picChg chg="add mod">
          <ac:chgData name="Valeriya Goldberg" userId="b38cb33d-379c-4518-a18c-c9488c344b01" providerId="ADAL" clId="{23C77E0D-C95E-4FDE-880C-E6F7C578BB10}" dt="2021-04-02T13:03:22.702" v="1015" actId="1076"/>
          <ac:picMkLst>
            <pc:docMk/>
            <pc:sldMk cId="3419746910" sldId="289"/>
            <ac:picMk id="2057" creationId="{CE3F1556-5002-4FCA-815A-F795BC4BFDA6}"/>
          </ac:picMkLst>
        </pc:picChg>
        <pc:picChg chg="add mod">
          <ac:chgData name="Valeriya Goldberg" userId="b38cb33d-379c-4518-a18c-c9488c344b01" providerId="ADAL" clId="{23C77E0D-C95E-4FDE-880C-E6F7C578BB10}" dt="2021-04-02T13:03:25.599" v="1017" actId="1076"/>
          <ac:picMkLst>
            <pc:docMk/>
            <pc:sldMk cId="3419746910" sldId="289"/>
            <ac:picMk id="2058" creationId="{104965F1-967E-450C-8C4A-F131881F3F7B}"/>
          </ac:picMkLst>
        </pc:picChg>
        <pc:picChg chg="add mod">
          <ac:chgData name="Valeriya Goldberg" userId="b38cb33d-379c-4518-a18c-c9488c344b01" providerId="ADAL" clId="{23C77E0D-C95E-4FDE-880C-E6F7C578BB10}" dt="2021-04-02T13:01:17.010" v="1011" actId="1076"/>
          <ac:picMkLst>
            <pc:docMk/>
            <pc:sldMk cId="3419746910" sldId="289"/>
            <ac:picMk id="2059" creationId="{F77987AF-32A6-4D79-B60B-11DF9406E46F}"/>
          </ac:picMkLst>
        </pc:picChg>
        <pc:picChg chg="add mod">
          <ac:chgData name="Valeriya Goldberg" userId="b38cb33d-379c-4518-a18c-c9488c344b01" providerId="ADAL" clId="{23C77E0D-C95E-4FDE-880C-E6F7C578BB10}" dt="2021-04-02T14:38:15.852" v="2033" actId="1076"/>
          <ac:picMkLst>
            <pc:docMk/>
            <pc:sldMk cId="3419746910" sldId="289"/>
            <ac:picMk id="2060" creationId="{4093E08C-8D45-46B1-8641-8417EC46B136}"/>
          </ac:picMkLst>
        </pc:picChg>
        <pc:picChg chg="add mod">
          <ac:chgData name="Valeriya Goldberg" userId="b38cb33d-379c-4518-a18c-c9488c344b01" providerId="ADAL" clId="{23C77E0D-C95E-4FDE-880C-E6F7C578BB10}" dt="2021-04-02T13:03:21.050" v="1014" actId="1076"/>
          <ac:picMkLst>
            <pc:docMk/>
            <pc:sldMk cId="3419746910" sldId="289"/>
            <ac:picMk id="2061" creationId="{D2D16D2A-2B2E-4D39-B636-1DFB8AD65FDB}"/>
          </ac:picMkLst>
        </pc:picChg>
        <pc:picChg chg="add mod">
          <ac:chgData name="Valeriya Goldberg" userId="b38cb33d-379c-4518-a18c-c9488c344b01" providerId="ADAL" clId="{23C77E0D-C95E-4FDE-880C-E6F7C578BB10}" dt="2021-04-02T13:01:09.301" v="1004" actId="1076"/>
          <ac:picMkLst>
            <pc:docMk/>
            <pc:sldMk cId="3419746910" sldId="289"/>
            <ac:picMk id="2062" creationId="{EC4A8CD6-2FF1-4A4B-93AD-343C40C69BD9}"/>
          </ac:picMkLst>
        </pc:picChg>
        <pc:picChg chg="add mod">
          <ac:chgData name="Valeriya Goldberg" userId="b38cb33d-379c-4518-a18c-c9488c344b01" providerId="ADAL" clId="{23C77E0D-C95E-4FDE-880C-E6F7C578BB10}" dt="2021-04-02T14:38:17.112" v="2034" actId="1076"/>
          <ac:picMkLst>
            <pc:docMk/>
            <pc:sldMk cId="3419746910" sldId="289"/>
            <ac:picMk id="2063" creationId="{25E1A9B0-6E90-453B-AD1D-67056BC8EE0D}"/>
          </ac:picMkLst>
        </pc:picChg>
        <pc:picChg chg="add mod">
          <ac:chgData name="Valeriya Goldberg" userId="b38cb33d-379c-4518-a18c-c9488c344b01" providerId="ADAL" clId="{23C77E0D-C95E-4FDE-880C-E6F7C578BB10}" dt="2021-04-02T13:01:00.510" v="999" actId="1036"/>
          <ac:picMkLst>
            <pc:docMk/>
            <pc:sldMk cId="3419746910" sldId="289"/>
            <ac:picMk id="2064" creationId="{39C21982-D333-43B8-B2A5-568BB99B0E3E}"/>
          </ac:picMkLst>
        </pc:picChg>
        <pc:picChg chg="add mod">
          <ac:chgData name="Valeriya Goldberg" userId="b38cb33d-379c-4518-a18c-c9488c344b01" providerId="ADAL" clId="{23C77E0D-C95E-4FDE-880C-E6F7C578BB10}" dt="2021-04-02T13:01:19.557" v="1012" actId="1076"/>
          <ac:picMkLst>
            <pc:docMk/>
            <pc:sldMk cId="3419746910" sldId="289"/>
            <ac:picMk id="2066" creationId="{DF470F26-9AD3-429C-8451-B702560F0F49}"/>
          </ac:picMkLst>
        </pc:picChg>
        <pc:picChg chg="add mod">
          <ac:chgData name="Valeriya Goldberg" userId="b38cb33d-379c-4518-a18c-c9488c344b01" providerId="ADAL" clId="{23C77E0D-C95E-4FDE-880C-E6F7C578BB10}" dt="2021-04-02T14:38:18.329" v="2035" actId="1076"/>
          <ac:picMkLst>
            <pc:docMk/>
            <pc:sldMk cId="3419746910" sldId="289"/>
            <ac:picMk id="2068" creationId="{61A39531-714A-42D0-8326-72D3FB427797}"/>
          </ac:picMkLst>
        </pc:picChg>
        <pc:picChg chg="add mod">
          <ac:chgData name="Valeriya Goldberg" userId="b38cb33d-379c-4518-a18c-c9488c344b01" providerId="ADAL" clId="{23C77E0D-C95E-4FDE-880C-E6F7C578BB10}" dt="2021-04-02T14:38:19.226" v="2036" actId="1076"/>
          <ac:picMkLst>
            <pc:docMk/>
            <pc:sldMk cId="3419746910" sldId="289"/>
            <ac:picMk id="2069" creationId="{393002BC-7313-4C30-8BF5-BE8E2E62B908}"/>
          </ac:picMkLst>
        </pc:picChg>
        <pc:picChg chg="add mod">
          <ac:chgData name="Valeriya Goldberg" userId="b38cb33d-379c-4518-a18c-c9488c344b01" providerId="ADAL" clId="{23C77E0D-C95E-4FDE-880C-E6F7C578BB10}" dt="2021-04-02T13:01:10.051" v="1005" actId="1076"/>
          <ac:picMkLst>
            <pc:docMk/>
            <pc:sldMk cId="3419746910" sldId="289"/>
            <ac:picMk id="2070" creationId="{CDE1C13D-43BC-4A79-961D-74A81C9750E0}"/>
          </ac:picMkLst>
        </pc:picChg>
      </pc:sldChg>
      <pc:sldChg chg="addSp modSp mod setBg">
        <pc:chgData name="Valeriya Goldberg" userId="b38cb33d-379c-4518-a18c-c9488c344b01" providerId="ADAL" clId="{23C77E0D-C95E-4FDE-880C-E6F7C578BB10}" dt="2021-04-13T10:20:27.695" v="4452" actId="1076"/>
        <pc:sldMkLst>
          <pc:docMk/>
          <pc:sldMk cId="2562115031" sldId="290"/>
        </pc:sldMkLst>
        <pc:spChg chg="mod">
          <ac:chgData name="Valeriya Goldberg" userId="b38cb33d-379c-4518-a18c-c9488c344b01" providerId="ADAL" clId="{23C77E0D-C95E-4FDE-880C-E6F7C578BB10}" dt="2021-04-13T10:19:55.741" v="4449" actId="26606"/>
          <ac:spMkLst>
            <pc:docMk/>
            <pc:sldMk cId="2562115031" sldId="290"/>
            <ac:spMk id="2" creationId="{D9E47BBC-14B2-4358-8EE4-5B1EC9879D7A}"/>
          </ac:spMkLst>
        </pc:spChg>
        <pc:spChg chg="mod">
          <ac:chgData name="Valeriya Goldberg" userId="b38cb33d-379c-4518-a18c-c9488c344b01" providerId="ADAL" clId="{23C77E0D-C95E-4FDE-880C-E6F7C578BB10}" dt="2021-04-13T10:20:27.695" v="4452" actId="1076"/>
          <ac:spMkLst>
            <pc:docMk/>
            <pc:sldMk cId="2562115031" sldId="290"/>
            <ac:spMk id="3" creationId="{A02D9A51-6CFE-4A27-A83C-C27B369AB7E0}"/>
          </ac:spMkLst>
        </pc:spChg>
        <pc:spChg chg="add">
          <ac:chgData name="Valeriya Goldberg" userId="b38cb33d-379c-4518-a18c-c9488c344b01" providerId="ADAL" clId="{23C77E0D-C95E-4FDE-880C-E6F7C578BB10}" dt="2021-04-13T10:19:55.741" v="4449" actId="26606"/>
          <ac:spMkLst>
            <pc:docMk/>
            <pc:sldMk cId="2562115031" sldId="290"/>
            <ac:spMk id="11" creationId="{33CD251C-A887-4D2F-925B-FC097198538B}"/>
          </ac:spMkLst>
        </pc:spChg>
        <pc:spChg chg="add">
          <ac:chgData name="Valeriya Goldberg" userId="b38cb33d-379c-4518-a18c-c9488c344b01" providerId="ADAL" clId="{23C77E0D-C95E-4FDE-880C-E6F7C578BB10}" dt="2021-04-13T10:19:55.741" v="4449" actId="26606"/>
          <ac:spMkLst>
            <pc:docMk/>
            <pc:sldMk cId="2562115031" sldId="290"/>
            <ac:spMk id="13" creationId="{3B2069EE-A08E-44F0-B3F9-3CF8CC2DCAD5}"/>
          </ac:spMkLst>
        </pc:spChg>
        <pc:grpChg chg="add">
          <ac:chgData name="Valeriya Goldberg" userId="b38cb33d-379c-4518-a18c-c9488c344b01" providerId="ADAL" clId="{23C77E0D-C95E-4FDE-880C-E6F7C578BB10}" dt="2021-04-13T10:19:55.741" v="4449" actId="26606"/>
          <ac:grpSpMkLst>
            <pc:docMk/>
            <pc:sldMk cId="2562115031" sldId="290"/>
            <ac:grpSpMk id="15" creationId="{E12BF2FB-8A96-4B53-86A0-04755C545EB8}"/>
          </ac:grpSpMkLst>
        </pc:grpChg>
        <pc:picChg chg="add mod">
          <ac:chgData name="Valeriya Goldberg" userId="b38cb33d-379c-4518-a18c-c9488c344b01" providerId="ADAL" clId="{23C77E0D-C95E-4FDE-880C-E6F7C578BB10}" dt="2021-04-13T10:17:45.493" v="4423"/>
          <ac:picMkLst>
            <pc:docMk/>
            <pc:sldMk cId="2562115031" sldId="290"/>
            <ac:picMk id="6" creationId="{F866334B-8266-4F6F-BC2C-D309F046BC92}"/>
          </ac:picMkLst>
        </pc:picChg>
      </pc:sldChg>
      <pc:sldChg chg="addSp modSp add mod modNotesTx">
        <pc:chgData name="Valeriya Goldberg" userId="b38cb33d-379c-4518-a18c-c9488c344b01" providerId="ADAL" clId="{23C77E0D-C95E-4FDE-880C-E6F7C578BB10}" dt="2021-04-13T10:18:21.033" v="4435" actId="1076"/>
        <pc:sldMkLst>
          <pc:docMk/>
          <pc:sldMk cId="3066312875" sldId="291"/>
        </pc:sldMkLst>
        <pc:spChg chg="mod">
          <ac:chgData name="Valeriya Goldberg" userId="b38cb33d-379c-4518-a18c-c9488c344b01" providerId="ADAL" clId="{23C77E0D-C95E-4FDE-880C-E6F7C578BB10}" dt="2021-04-13T08:46:15.229" v="3685" actId="255"/>
          <ac:spMkLst>
            <pc:docMk/>
            <pc:sldMk cId="3066312875" sldId="291"/>
            <ac:spMk id="2" creationId="{A4E9042A-AD58-4950-82D5-B2C088F882AE}"/>
          </ac:spMkLst>
        </pc:spChg>
        <pc:spChg chg="mod">
          <ac:chgData name="Valeriya Goldberg" userId="b38cb33d-379c-4518-a18c-c9488c344b01" providerId="ADAL" clId="{23C77E0D-C95E-4FDE-880C-E6F7C578BB10}" dt="2021-04-13T08:49:31.731" v="3793" actId="207"/>
          <ac:spMkLst>
            <pc:docMk/>
            <pc:sldMk cId="3066312875" sldId="291"/>
            <ac:spMk id="8" creationId="{CEAC3984-3100-434A-8D1B-DA96F7695E00}"/>
          </ac:spMkLst>
        </pc:spChg>
        <pc:spChg chg="add mod">
          <ac:chgData name="Valeriya Goldberg" userId="b38cb33d-379c-4518-a18c-c9488c344b01" providerId="ADAL" clId="{23C77E0D-C95E-4FDE-880C-E6F7C578BB10}" dt="2021-04-13T08:48:34.750" v="3771" actId="1036"/>
          <ac:spMkLst>
            <pc:docMk/>
            <pc:sldMk cId="3066312875" sldId="291"/>
            <ac:spMk id="9" creationId="{41257ECB-9DFF-40D2-AE63-F6FA0B6A8568}"/>
          </ac:spMkLst>
        </pc:spChg>
        <pc:spChg chg="mod">
          <ac:chgData name="Valeriya Goldberg" userId="b38cb33d-379c-4518-a18c-c9488c344b01" providerId="ADAL" clId="{23C77E0D-C95E-4FDE-880C-E6F7C578BB10}" dt="2021-04-13T08:49:50.584" v="3795" actId="1076"/>
          <ac:spMkLst>
            <pc:docMk/>
            <pc:sldMk cId="3066312875" sldId="291"/>
            <ac:spMk id="11" creationId="{61BF92AF-F12C-442C-BE73-8FC05DD73DAD}"/>
          </ac:spMkLst>
        </pc:spChg>
        <pc:spChg chg="add mod">
          <ac:chgData name="Valeriya Goldberg" userId="b38cb33d-379c-4518-a18c-c9488c344b01" providerId="ADAL" clId="{23C77E0D-C95E-4FDE-880C-E6F7C578BB10}" dt="2021-04-13T08:48:34.750" v="3771" actId="1036"/>
          <ac:spMkLst>
            <pc:docMk/>
            <pc:sldMk cId="3066312875" sldId="291"/>
            <ac:spMk id="12" creationId="{7871258C-CF4C-49B9-A1D5-89E72E023A1F}"/>
          </ac:spMkLst>
        </pc:spChg>
        <pc:spChg chg="add mod">
          <ac:chgData name="Valeriya Goldberg" userId="b38cb33d-379c-4518-a18c-c9488c344b01" providerId="ADAL" clId="{23C77E0D-C95E-4FDE-880C-E6F7C578BB10}" dt="2021-04-13T08:49:04.958" v="3776" actId="1076"/>
          <ac:spMkLst>
            <pc:docMk/>
            <pc:sldMk cId="3066312875" sldId="291"/>
            <ac:spMk id="13" creationId="{60D07E61-9320-46CB-909B-DD780943C0FA}"/>
          </ac:spMkLst>
        </pc:spChg>
        <pc:spChg chg="add mod">
          <ac:chgData name="Valeriya Goldberg" userId="b38cb33d-379c-4518-a18c-c9488c344b01" providerId="ADAL" clId="{23C77E0D-C95E-4FDE-880C-E6F7C578BB10}" dt="2021-04-13T08:49:28.723" v="3792" actId="1076"/>
          <ac:spMkLst>
            <pc:docMk/>
            <pc:sldMk cId="3066312875" sldId="291"/>
            <ac:spMk id="14" creationId="{EB241942-2354-4C66-A15C-B71817695282}"/>
          </ac:spMkLst>
        </pc:spChg>
        <pc:spChg chg="add mod">
          <ac:chgData name="Valeriya Goldberg" userId="b38cb33d-379c-4518-a18c-c9488c344b01" providerId="ADAL" clId="{23C77E0D-C95E-4FDE-880C-E6F7C578BB10}" dt="2021-04-13T08:51:16.937" v="3817" actId="1076"/>
          <ac:spMkLst>
            <pc:docMk/>
            <pc:sldMk cId="3066312875" sldId="291"/>
            <ac:spMk id="17" creationId="{D20AA1B0-6E0B-4F4D-A2F4-62E9912B1E1F}"/>
          </ac:spMkLst>
        </pc:spChg>
        <pc:picChg chg="mod">
          <ac:chgData name="Valeriya Goldberg" userId="b38cb33d-379c-4518-a18c-c9488c344b01" providerId="ADAL" clId="{23C77E0D-C95E-4FDE-880C-E6F7C578BB10}" dt="2021-04-13T10:02:56.872" v="4177" actId="166"/>
          <ac:picMkLst>
            <pc:docMk/>
            <pc:sldMk cId="3066312875" sldId="291"/>
            <ac:picMk id="4" creationId="{ABFFDBBA-F32F-4351-B39C-8AB693D71632}"/>
          </ac:picMkLst>
        </pc:picChg>
        <pc:picChg chg="add mod">
          <ac:chgData name="Valeriya Goldberg" userId="b38cb33d-379c-4518-a18c-c9488c344b01" providerId="ADAL" clId="{23C77E0D-C95E-4FDE-880C-E6F7C578BB10}" dt="2021-04-13T08:50:44.529" v="3808" actId="1076"/>
          <ac:picMkLst>
            <pc:docMk/>
            <pc:sldMk cId="3066312875" sldId="291"/>
            <ac:picMk id="6" creationId="{58C61BD0-2A7C-4836-B368-1EA2E269E957}"/>
          </ac:picMkLst>
        </pc:picChg>
        <pc:picChg chg="mod">
          <ac:chgData name="Valeriya Goldberg" userId="b38cb33d-379c-4518-a18c-c9488c344b01" providerId="ADAL" clId="{23C77E0D-C95E-4FDE-880C-E6F7C578BB10}" dt="2021-04-13T08:51:13.247" v="3816" actId="1076"/>
          <ac:picMkLst>
            <pc:docMk/>
            <pc:sldMk cId="3066312875" sldId="291"/>
            <ac:picMk id="10" creationId="{77A14898-B966-4F60-AA61-DF76D1DF8C72}"/>
          </ac:picMkLst>
        </pc:picChg>
        <pc:picChg chg="add mod">
          <ac:chgData name="Valeriya Goldberg" userId="b38cb33d-379c-4518-a18c-c9488c344b01" providerId="ADAL" clId="{23C77E0D-C95E-4FDE-880C-E6F7C578BB10}" dt="2021-04-13T08:50:40.073" v="3807" actId="1076"/>
          <ac:picMkLst>
            <pc:docMk/>
            <pc:sldMk cId="3066312875" sldId="291"/>
            <ac:picMk id="15" creationId="{A770DEC9-F19E-4DAD-B060-3B6F352F8BC0}"/>
          </ac:picMkLst>
        </pc:picChg>
        <pc:picChg chg="add mod">
          <ac:chgData name="Valeriya Goldberg" userId="b38cb33d-379c-4518-a18c-c9488c344b01" providerId="ADAL" clId="{23C77E0D-C95E-4FDE-880C-E6F7C578BB10}" dt="2021-04-13T08:50:34.871" v="3805" actId="1076"/>
          <ac:picMkLst>
            <pc:docMk/>
            <pc:sldMk cId="3066312875" sldId="291"/>
            <ac:picMk id="16" creationId="{691DD087-1B9C-47CA-9FDA-9E418F3385B7}"/>
          </ac:picMkLst>
        </pc:picChg>
        <pc:picChg chg="add mod">
          <ac:chgData name="Valeriya Goldberg" userId="b38cb33d-379c-4518-a18c-c9488c344b01" providerId="ADAL" clId="{23C77E0D-C95E-4FDE-880C-E6F7C578BB10}" dt="2021-04-13T10:03:00.372" v="4178" actId="1076"/>
          <ac:picMkLst>
            <pc:docMk/>
            <pc:sldMk cId="3066312875" sldId="291"/>
            <ac:picMk id="18" creationId="{7881833F-41A8-4B33-AFC0-8B737FF4E0C4}"/>
          </ac:picMkLst>
        </pc:picChg>
        <pc:picChg chg="add mod">
          <ac:chgData name="Valeriya Goldberg" userId="b38cb33d-379c-4518-a18c-c9488c344b01" providerId="ADAL" clId="{23C77E0D-C95E-4FDE-880C-E6F7C578BB10}" dt="2021-04-13T10:18:21.033" v="4435" actId="1076"/>
          <ac:picMkLst>
            <pc:docMk/>
            <pc:sldMk cId="3066312875" sldId="291"/>
            <ac:picMk id="19" creationId="{A699BE80-FAA9-4064-B1FE-5D662A5AEB5A}"/>
          </ac:picMkLst>
        </pc:picChg>
      </pc:sldChg>
      <pc:sldChg chg="new del">
        <pc:chgData name="Valeriya Goldberg" userId="b38cb33d-379c-4518-a18c-c9488c344b01" providerId="ADAL" clId="{23C77E0D-C95E-4FDE-880C-E6F7C578BB10}" dt="2021-04-13T08:28:12.126" v="3523" actId="47"/>
        <pc:sldMkLst>
          <pc:docMk/>
          <pc:sldMk cId="3397767053" sldId="292"/>
        </pc:sldMkLst>
      </pc:sldChg>
      <pc:sldChg chg="addSp delSp modSp add mod">
        <pc:chgData name="Valeriya Goldberg" userId="b38cb33d-379c-4518-a18c-c9488c344b01" providerId="ADAL" clId="{23C77E0D-C95E-4FDE-880C-E6F7C578BB10}" dt="2021-04-13T08:34:55.008" v="3597" actId="1076"/>
        <pc:sldMkLst>
          <pc:docMk/>
          <pc:sldMk cId="2143550701" sldId="293"/>
        </pc:sldMkLst>
        <pc:spChg chg="mod">
          <ac:chgData name="Valeriya Goldberg" userId="b38cb33d-379c-4518-a18c-c9488c344b01" providerId="ADAL" clId="{23C77E0D-C95E-4FDE-880C-E6F7C578BB10}" dt="2021-04-13T08:28:40.258" v="3541" actId="20577"/>
          <ac:spMkLst>
            <pc:docMk/>
            <pc:sldMk cId="2143550701" sldId="293"/>
            <ac:spMk id="2" creationId="{539DD5C2-1DF7-4425-ABBE-26432128D33E}"/>
          </ac:spMkLst>
        </pc:spChg>
        <pc:spChg chg="add mod">
          <ac:chgData name="Valeriya Goldberg" userId="b38cb33d-379c-4518-a18c-c9488c344b01" providerId="ADAL" clId="{23C77E0D-C95E-4FDE-880C-E6F7C578BB10}" dt="2021-04-13T08:34:55.008" v="3597" actId="1076"/>
          <ac:spMkLst>
            <pc:docMk/>
            <pc:sldMk cId="2143550701" sldId="293"/>
            <ac:spMk id="3" creationId="{8AC0FFF2-18CF-438F-B62B-EB94BEF62AA8}"/>
          </ac:spMkLst>
        </pc:spChg>
        <pc:picChg chg="del">
          <ac:chgData name="Valeriya Goldberg" userId="b38cb33d-379c-4518-a18c-c9488c344b01" providerId="ADAL" clId="{23C77E0D-C95E-4FDE-880C-E6F7C578BB10}" dt="2021-04-13T08:28:55.237" v="3543" actId="478"/>
          <ac:picMkLst>
            <pc:docMk/>
            <pc:sldMk cId="2143550701" sldId="293"/>
            <ac:picMk id="5" creationId="{DBA3E41E-1B3B-476A-91D4-178FA5F2FCEF}"/>
          </ac:picMkLst>
        </pc:picChg>
        <pc:picChg chg="mod">
          <ac:chgData name="Valeriya Goldberg" userId="b38cb33d-379c-4518-a18c-c9488c344b01" providerId="ADAL" clId="{23C77E0D-C95E-4FDE-880C-E6F7C578BB10}" dt="2021-04-13T08:28:49.804" v="3542" actId="14826"/>
          <ac:picMkLst>
            <pc:docMk/>
            <pc:sldMk cId="2143550701" sldId="293"/>
            <ac:picMk id="6" creationId="{7A2A8743-A3E9-4135-A64F-5EC9573B1B0F}"/>
          </ac:picMkLst>
        </pc:picChg>
      </pc:sldChg>
      <pc:sldChg chg="addSp delSp modSp add mod ord modNotesTx">
        <pc:chgData name="Valeriya Goldberg" userId="b38cb33d-379c-4518-a18c-c9488c344b01" providerId="ADAL" clId="{23C77E0D-C95E-4FDE-880C-E6F7C578BB10}" dt="2021-04-13T10:48:32.922" v="4481" actId="1076"/>
        <pc:sldMkLst>
          <pc:docMk/>
          <pc:sldMk cId="3895678321" sldId="294"/>
        </pc:sldMkLst>
        <pc:spChg chg="mod">
          <ac:chgData name="Valeriya Goldberg" userId="b38cb33d-379c-4518-a18c-c9488c344b01" providerId="ADAL" clId="{23C77E0D-C95E-4FDE-880C-E6F7C578BB10}" dt="2021-04-13T10:48:32.922" v="4481" actId="1076"/>
          <ac:spMkLst>
            <pc:docMk/>
            <pc:sldMk cId="3895678321" sldId="294"/>
            <ac:spMk id="2" creationId="{A4E9042A-AD58-4950-82D5-B2C088F882AE}"/>
          </ac:spMkLst>
        </pc:spChg>
        <pc:spChg chg="del">
          <ac:chgData name="Valeriya Goldberg" userId="b38cb33d-379c-4518-a18c-c9488c344b01" providerId="ADAL" clId="{23C77E0D-C95E-4FDE-880C-E6F7C578BB10}" dt="2021-04-13T09:02:10.249" v="3872" actId="478"/>
          <ac:spMkLst>
            <pc:docMk/>
            <pc:sldMk cId="3895678321" sldId="294"/>
            <ac:spMk id="8" creationId="{CEAC3984-3100-434A-8D1B-DA96F7695E00}"/>
          </ac:spMkLst>
        </pc:spChg>
        <pc:spChg chg="del">
          <ac:chgData name="Valeriya Goldberg" userId="b38cb33d-379c-4518-a18c-c9488c344b01" providerId="ADAL" clId="{23C77E0D-C95E-4FDE-880C-E6F7C578BB10}" dt="2021-04-13T09:02:10.249" v="3872" actId="478"/>
          <ac:spMkLst>
            <pc:docMk/>
            <pc:sldMk cId="3895678321" sldId="294"/>
            <ac:spMk id="9" creationId="{41257ECB-9DFF-40D2-AE63-F6FA0B6A8568}"/>
          </ac:spMkLst>
        </pc:spChg>
        <pc:spChg chg="del">
          <ac:chgData name="Valeriya Goldberg" userId="b38cb33d-379c-4518-a18c-c9488c344b01" providerId="ADAL" clId="{23C77E0D-C95E-4FDE-880C-E6F7C578BB10}" dt="2021-04-13T09:02:10.249" v="3872" actId="478"/>
          <ac:spMkLst>
            <pc:docMk/>
            <pc:sldMk cId="3895678321" sldId="294"/>
            <ac:spMk id="11" creationId="{61BF92AF-F12C-442C-BE73-8FC05DD73DAD}"/>
          </ac:spMkLst>
        </pc:spChg>
        <pc:spChg chg="del">
          <ac:chgData name="Valeriya Goldberg" userId="b38cb33d-379c-4518-a18c-c9488c344b01" providerId="ADAL" clId="{23C77E0D-C95E-4FDE-880C-E6F7C578BB10}" dt="2021-04-13T09:02:10.249" v="3872" actId="478"/>
          <ac:spMkLst>
            <pc:docMk/>
            <pc:sldMk cId="3895678321" sldId="294"/>
            <ac:spMk id="12" creationId="{7871258C-CF4C-49B9-A1D5-89E72E023A1F}"/>
          </ac:spMkLst>
        </pc:spChg>
        <pc:spChg chg="del">
          <ac:chgData name="Valeriya Goldberg" userId="b38cb33d-379c-4518-a18c-c9488c344b01" providerId="ADAL" clId="{23C77E0D-C95E-4FDE-880C-E6F7C578BB10}" dt="2021-04-13T09:02:10.249" v="3872" actId="478"/>
          <ac:spMkLst>
            <pc:docMk/>
            <pc:sldMk cId="3895678321" sldId="294"/>
            <ac:spMk id="13" creationId="{60D07E61-9320-46CB-909B-DD780943C0FA}"/>
          </ac:spMkLst>
        </pc:spChg>
        <pc:spChg chg="del">
          <ac:chgData name="Valeriya Goldberg" userId="b38cb33d-379c-4518-a18c-c9488c344b01" providerId="ADAL" clId="{23C77E0D-C95E-4FDE-880C-E6F7C578BB10}" dt="2021-04-13T09:02:10.249" v="3872" actId="478"/>
          <ac:spMkLst>
            <pc:docMk/>
            <pc:sldMk cId="3895678321" sldId="294"/>
            <ac:spMk id="14" creationId="{EB241942-2354-4C66-A15C-B71817695282}"/>
          </ac:spMkLst>
        </pc:spChg>
        <pc:spChg chg="del">
          <ac:chgData name="Valeriya Goldberg" userId="b38cb33d-379c-4518-a18c-c9488c344b01" providerId="ADAL" clId="{23C77E0D-C95E-4FDE-880C-E6F7C578BB10}" dt="2021-04-13T09:02:10.249" v="3872" actId="478"/>
          <ac:spMkLst>
            <pc:docMk/>
            <pc:sldMk cId="3895678321" sldId="294"/>
            <ac:spMk id="17" creationId="{D20AA1B0-6E0B-4F4D-A2F4-62E9912B1E1F}"/>
          </ac:spMkLst>
        </pc:spChg>
        <pc:spChg chg="add mod">
          <ac:chgData name="Valeriya Goldberg" userId="b38cb33d-379c-4518-a18c-c9488c344b01" providerId="ADAL" clId="{23C77E0D-C95E-4FDE-880C-E6F7C578BB10}" dt="2021-04-13T09:02:17.011" v="3875" actId="1076"/>
          <ac:spMkLst>
            <pc:docMk/>
            <pc:sldMk cId="3895678321" sldId="294"/>
            <ac:spMk id="18" creationId="{9C93AAF8-6238-4B1F-8D5D-C0E12FE0FC82}"/>
          </ac:spMkLst>
        </pc:spChg>
        <pc:spChg chg="add mod">
          <ac:chgData name="Valeriya Goldberg" userId="b38cb33d-379c-4518-a18c-c9488c344b01" providerId="ADAL" clId="{23C77E0D-C95E-4FDE-880C-E6F7C578BB10}" dt="2021-04-13T09:02:33.469" v="3877" actId="1076"/>
          <ac:spMkLst>
            <pc:docMk/>
            <pc:sldMk cId="3895678321" sldId="294"/>
            <ac:spMk id="19" creationId="{1E48EFE8-3494-430A-9D13-1A45A5F02719}"/>
          </ac:spMkLst>
        </pc:spChg>
        <pc:picChg chg="mod">
          <ac:chgData name="Valeriya Goldberg" userId="b38cb33d-379c-4518-a18c-c9488c344b01" providerId="ADAL" clId="{23C77E0D-C95E-4FDE-880C-E6F7C578BB10}" dt="2021-04-13T09:48:39.982" v="3912" actId="166"/>
          <ac:picMkLst>
            <pc:docMk/>
            <pc:sldMk cId="3895678321" sldId="294"/>
            <ac:picMk id="4" creationId="{ABFFDBBA-F32F-4351-B39C-8AB693D71632}"/>
          </ac:picMkLst>
        </pc:picChg>
        <pc:picChg chg="del">
          <ac:chgData name="Valeriya Goldberg" userId="b38cb33d-379c-4518-a18c-c9488c344b01" providerId="ADAL" clId="{23C77E0D-C95E-4FDE-880C-E6F7C578BB10}" dt="2021-04-13T09:02:10.249" v="3872" actId="478"/>
          <ac:picMkLst>
            <pc:docMk/>
            <pc:sldMk cId="3895678321" sldId="294"/>
            <ac:picMk id="6" creationId="{58C61BD0-2A7C-4836-B368-1EA2E269E957}"/>
          </ac:picMkLst>
        </pc:picChg>
        <pc:picChg chg="del">
          <ac:chgData name="Valeriya Goldberg" userId="b38cb33d-379c-4518-a18c-c9488c344b01" providerId="ADAL" clId="{23C77E0D-C95E-4FDE-880C-E6F7C578BB10}" dt="2021-04-13T09:02:10.249" v="3872" actId="478"/>
          <ac:picMkLst>
            <pc:docMk/>
            <pc:sldMk cId="3895678321" sldId="294"/>
            <ac:picMk id="15" creationId="{A770DEC9-F19E-4DAD-B060-3B6F352F8BC0}"/>
          </ac:picMkLst>
        </pc:picChg>
        <pc:picChg chg="del">
          <ac:chgData name="Valeriya Goldberg" userId="b38cb33d-379c-4518-a18c-c9488c344b01" providerId="ADAL" clId="{23C77E0D-C95E-4FDE-880C-E6F7C578BB10}" dt="2021-04-13T09:02:10.249" v="3872" actId="478"/>
          <ac:picMkLst>
            <pc:docMk/>
            <pc:sldMk cId="3895678321" sldId="294"/>
            <ac:picMk id="16" creationId="{691DD087-1B9C-47CA-9FDA-9E418F3385B7}"/>
          </ac:picMkLst>
        </pc:picChg>
        <pc:picChg chg="add mod ord">
          <ac:chgData name="Valeriya Goldberg" userId="b38cb33d-379c-4518-a18c-c9488c344b01" providerId="ADAL" clId="{23C77E0D-C95E-4FDE-880C-E6F7C578BB10}" dt="2021-04-13T10:48:27.808" v="4480" actId="1076"/>
          <ac:picMkLst>
            <pc:docMk/>
            <pc:sldMk cId="3895678321" sldId="294"/>
            <ac:picMk id="20" creationId="{023C02EE-E01B-4811-9C19-00FA123AE27C}"/>
          </ac:picMkLst>
        </pc:picChg>
        <pc:picChg chg="add mod">
          <ac:chgData name="Valeriya Goldberg" userId="b38cb33d-379c-4518-a18c-c9488c344b01" providerId="ADAL" clId="{23C77E0D-C95E-4FDE-880C-E6F7C578BB10}" dt="2021-04-13T10:18:12.922" v="4433" actId="1076"/>
          <ac:picMkLst>
            <pc:docMk/>
            <pc:sldMk cId="3895678321" sldId="294"/>
            <ac:picMk id="21" creationId="{9702B369-F972-4349-BB66-45E18A8623B4}"/>
          </ac:picMkLst>
        </pc:picChg>
      </pc:sldChg>
      <pc:sldChg chg="addSp modSp add mod ord modNotesTx">
        <pc:chgData name="Valeriya Goldberg" userId="b38cb33d-379c-4518-a18c-c9488c344b01" providerId="ADAL" clId="{23C77E0D-C95E-4FDE-880C-E6F7C578BB10}" dt="2021-04-13T10:47:55.852" v="4471" actId="1076"/>
        <pc:sldMkLst>
          <pc:docMk/>
          <pc:sldMk cId="1599025148" sldId="295"/>
        </pc:sldMkLst>
        <pc:spChg chg="mod">
          <ac:chgData name="Valeriya Goldberg" userId="b38cb33d-379c-4518-a18c-c9488c344b01" providerId="ADAL" clId="{23C77E0D-C95E-4FDE-880C-E6F7C578BB10}" dt="2021-04-13T09:52:05.574" v="4025" actId="20577"/>
          <ac:spMkLst>
            <pc:docMk/>
            <pc:sldMk cId="1599025148" sldId="295"/>
            <ac:spMk id="2" creationId="{3FD4C329-B283-428F-82A6-7EE32FBFCDA6}"/>
          </ac:spMkLst>
        </pc:spChg>
        <pc:spChg chg="mod">
          <ac:chgData name="Valeriya Goldberg" userId="b38cb33d-379c-4518-a18c-c9488c344b01" providerId="ADAL" clId="{23C77E0D-C95E-4FDE-880C-E6F7C578BB10}" dt="2021-04-13T09:54:58.825" v="4070" actId="1076"/>
          <ac:spMkLst>
            <pc:docMk/>
            <pc:sldMk cId="1599025148" sldId="295"/>
            <ac:spMk id="3" creationId="{C4E35904-D4CF-4573-90BD-ECA623FB4CE6}"/>
          </ac:spMkLst>
        </pc:spChg>
        <pc:picChg chg="mod">
          <ac:chgData name="Valeriya Goldberg" userId="b38cb33d-379c-4518-a18c-c9488c344b01" providerId="ADAL" clId="{23C77E0D-C95E-4FDE-880C-E6F7C578BB10}" dt="2021-04-13T09:53:13.017" v="4054" actId="166"/>
          <ac:picMkLst>
            <pc:docMk/>
            <pc:sldMk cId="1599025148" sldId="295"/>
            <ac:picMk id="4" creationId="{2E50712E-B653-495C-8387-E64CEFC8900E}"/>
          </ac:picMkLst>
        </pc:picChg>
        <pc:picChg chg="mod">
          <ac:chgData name="Valeriya Goldberg" userId="b38cb33d-379c-4518-a18c-c9488c344b01" providerId="ADAL" clId="{23C77E0D-C95E-4FDE-880C-E6F7C578BB10}" dt="2021-04-13T10:47:36.217" v="4467" actId="1076"/>
          <ac:picMkLst>
            <pc:docMk/>
            <pc:sldMk cId="1599025148" sldId="295"/>
            <ac:picMk id="6" creationId="{7A15349A-EF8E-4108-8E12-D6441CA5B8B5}"/>
          </ac:picMkLst>
        </pc:picChg>
        <pc:picChg chg="mod">
          <ac:chgData name="Valeriya Goldberg" userId="b38cb33d-379c-4518-a18c-c9488c344b01" providerId="ADAL" clId="{23C77E0D-C95E-4FDE-880C-E6F7C578BB10}" dt="2021-04-13T10:47:55.852" v="4471" actId="1076"/>
          <ac:picMkLst>
            <pc:docMk/>
            <pc:sldMk cId="1599025148" sldId="295"/>
            <ac:picMk id="8" creationId="{4C1D98A2-98C9-438F-8E47-D8ADD40BFF45}"/>
          </ac:picMkLst>
        </pc:picChg>
        <pc:picChg chg="add mod">
          <ac:chgData name="Valeriya Goldberg" userId="b38cb33d-379c-4518-a18c-c9488c344b01" providerId="ADAL" clId="{23C77E0D-C95E-4FDE-880C-E6F7C578BB10}" dt="2021-04-13T10:18:08.573" v="4431" actId="1076"/>
          <ac:picMkLst>
            <pc:docMk/>
            <pc:sldMk cId="1599025148" sldId="295"/>
            <ac:picMk id="9" creationId="{9FF2F02D-6CCE-4338-9A7E-3AC7EBB1CA2A}"/>
          </ac:picMkLst>
        </pc:picChg>
      </pc:sldChg>
      <pc:sldChg chg="addSp delSp modSp add mod ord modNotesTx">
        <pc:chgData name="Valeriya Goldberg" userId="b38cb33d-379c-4518-a18c-c9488c344b01" providerId="ADAL" clId="{23C77E0D-C95E-4FDE-880C-E6F7C578BB10}" dt="2021-04-13T10:18:02.664" v="4429" actId="1076"/>
        <pc:sldMkLst>
          <pc:docMk/>
          <pc:sldMk cId="862599949" sldId="296"/>
        </pc:sldMkLst>
        <pc:spChg chg="mod">
          <ac:chgData name="Valeriya Goldberg" userId="b38cb33d-379c-4518-a18c-c9488c344b01" providerId="ADAL" clId="{23C77E0D-C95E-4FDE-880C-E6F7C578BB10}" dt="2021-04-13T09:59:25.303" v="4164" actId="1076"/>
          <ac:spMkLst>
            <pc:docMk/>
            <pc:sldMk cId="862599949" sldId="296"/>
            <ac:spMk id="2" creationId="{A4E9042A-AD58-4950-82D5-B2C088F882AE}"/>
          </ac:spMkLst>
        </pc:spChg>
        <pc:spChg chg="mod">
          <ac:chgData name="Valeriya Goldberg" userId="b38cb33d-379c-4518-a18c-c9488c344b01" providerId="ADAL" clId="{23C77E0D-C95E-4FDE-880C-E6F7C578BB10}" dt="2021-04-13T10:01:24.276" v="4169" actId="1076"/>
          <ac:spMkLst>
            <pc:docMk/>
            <pc:sldMk cId="862599949" sldId="296"/>
            <ac:spMk id="18" creationId="{9C93AAF8-6238-4B1F-8D5D-C0E12FE0FC82}"/>
          </ac:spMkLst>
        </pc:spChg>
        <pc:spChg chg="del">
          <ac:chgData name="Valeriya Goldberg" userId="b38cb33d-379c-4518-a18c-c9488c344b01" providerId="ADAL" clId="{23C77E0D-C95E-4FDE-880C-E6F7C578BB10}" dt="2021-04-13T10:01:13.172" v="4166" actId="478"/>
          <ac:spMkLst>
            <pc:docMk/>
            <pc:sldMk cId="862599949" sldId="296"/>
            <ac:spMk id="19" creationId="{1E48EFE8-3494-430A-9D13-1A45A5F02719}"/>
          </ac:spMkLst>
        </pc:spChg>
        <pc:picChg chg="add mod">
          <ac:chgData name="Valeriya Goldberg" userId="b38cb33d-379c-4518-a18c-c9488c344b01" providerId="ADAL" clId="{23C77E0D-C95E-4FDE-880C-E6F7C578BB10}" dt="2021-04-13T10:18:02.664" v="4429" actId="1076"/>
          <ac:picMkLst>
            <pc:docMk/>
            <pc:sldMk cId="862599949" sldId="296"/>
            <ac:picMk id="9" creationId="{AB4AECC4-63DA-4256-B7A3-7646EAA3E9BD}"/>
          </ac:picMkLst>
        </pc:picChg>
        <pc:picChg chg="mod">
          <ac:chgData name="Valeriya Goldberg" userId="b38cb33d-379c-4518-a18c-c9488c344b01" providerId="ADAL" clId="{23C77E0D-C95E-4FDE-880C-E6F7C578BB10}" dt="2021-04-13T10:01:42.298" v="4171" actId="1076"/>
          <ac:picMkLst>
            <pc:docMk/>
            <pc:sldMk cId="862599949" sldId="296"/>
            <ac:picMk id="20" creationId="{023C02EE-E01B-4811-9C19-00FA123AE27C}"/>
          </ac:picMkLst>
        </pc:picChg>
      </pc:sldChg>
      <pc:sldChg chg="addSp modSp add mod ord modNotesTx">
        <pc:chgData name="Valeriya Goldberg" userId="b38cb33d-379c-4518-a18c-c9488c344b01" providerId="ADAL" clId="{23C77E0D-C95E-4FDE-880C-E6F7C578BB10}" dt="2021-04-13T10:17:58.355" v="4427" actId="1076"/>
        <pc:sldMkLst>
          <pc:docMk/>
          <pc:sldMk cId="403492149" sldId="297"/>
        </pc:sldMkLst>
        <pc:spChg chg="mod">
          <ac:chgData name="Valeriya Goldberg" userId="b38cb33d-379c-4518-a18c-c9488c344b01" providerId="ADAL" clId="{23C77E0D-C95E-4FDE-880C-E6F7C578BB10}" dt="2021-04-13T10:12:20.324" v="4358" actId="20577"/>
          <ac:spMkLst>
            <pc:docMk/>
            <pc:sldMk cId="403492149" sldId="297"/>
            <ac:spMk id="2" creationId="{3FD4C329-B283-428F-82A6-7EE32FBFCDA6}"/>
          </ac:spMkLst>
        </pc:spChg>
        <pc:spChg chg="mod">
          <ac:chgData name="Valeriya Goldberg" userId="b38cb33d-379c-4518-a18c-c9488c344b01" providerId="ADAL" clId="{23C77E0D-C95E-4FDE-880C-E6F7C578BB10}" dt="2021-04-13T10:12:33.680" v="4361" actId="1076"/>
          <ac:spMkLst>
            <pc:docMk/>
            <pc:sldMk cId="403492149" sldId="297"/>
            <ac:spMk id="3" creationId="{C4E35904-D4CF-4573-90BD-ECA623FB4CE6}"/>
          </ac:spMkLst>
        </pc:spChg>
        <pc:picChg chg="mod">
          <ac:chgData name="Valeriya Goldberg" userId="b38cb33d-379c-4518-a18c-c9488c344b01" providerId="ADAL" clId="{23C77E0D-C95E-4FDE-880C-E6F7C578BB10}" dt="2021-04-13T10:12:29.888" v="4360" actId="1076"/>
          <ac:picMkLst>
            <pc:docMk/>
            <pc:sldMk cId="403492149" sldId="297"/>
            <ac:picMk id="6" creationId="{7A15349A-EF8E-4108-8E12-D6441CA5B8B5}"/>
          </ac:picMkLst>
        </pc:picChg>
        <pc:picChg chg="mod">
          <ac:chgData name="Valeriya Goldberg" userId="b38cb33d-379c-4518-a18c-c9488c344b01" providerId="ADAL" clId="{23C77E0D-C95E-4FDE-880C-E6F7C578BB10}" dt="2021-04-13T10:12:57.983" v="4367" actId="1076"/>
          <ac:picMkLst>
            <pc:docMk/>
            <pc:sldMk cId="403492149" sldId="297"/>
            <ac:picMk id="8" creationId="{4C1D98A2-98C9-438F-8E47-D8ADD40BFF45}"/>
          </ac:picMkLst>
        </pc:picChg>
        <pc:picChg chg="add mod">
          <ac:chgData name="Valeriya Goldberg" userId="b38cb33d-379c-4518-a18c-c9488c344b01" providerId="ADAL" clId="{23C77E0D-C95E-4FDE-880C-E6F7C578BB10}" dt="2021-04-13T10:17:58.355" v="4427" actId="1076"/>
          <ac:picMkLst>
            <pc:docMk/>
            <pc:sldMk cId="403492149" sldId="297"/>
            <ac:picMk id="9" creationId="{579153CF-DE53-4F46-8B2A-503A64F7EECA}"/>
          </ac:picMkLst>
        </pc:picChg>
      </pc:sldChg>
      <pc:sldMasterChg chg="modSp setBg modSldLayout">
        <pc:chgData name="Valeriya Goldberg" userId="b38cb33d-379c-4518-a18c-c9488c344b01" providerId="ADAL" clId="{23C77E0D-C95E-4FDE-880C-E6F7C578BB10}" dt="2021-03-30T10:22:54.365" v="503"/>
        <pc:sldMasterMkLst>
          <pc:docMk/>
          <pc:sldMasterMk cId="943871535" sldId="2147483648"/>
        </pc:sldMasterMkLst>
        <pc:spChg chg="mod">
          <ac:chgData name="Valeriya Goldberg" userId="b38cb33d-379c-4518-a18c-c9488c344b01" providerId="ADAL" clId="{23C77E0D-C95E-4FDE-880C-E6F7C578BB10}" dt="2021-03-30T09:32:49.778" v="33"/>
          <ac:spMkLst>
            <pc:docMk/>
            <pc:sldMasterMk cId="943871535" sldId="2147483648"/>
            <ac:spMk id="2" creationId="{4690948E-509A-424D-A6D6-6AB20D6A948C}"/>
          </ac:spMkLst>
        </pc:spChg>
        <pc:spChg chg="mod">
          <ac:chgData name="Valeriya Goldberg" userId="b38cb33d-379c-4518-a18c-c9488c344b01" providerId="ADAL" clId="{23C77E0D-C95E-4FDE-880C-E6F7C578BB10}" dt="2021-03-30T09:32:49.778" v="33"/>
          <ac:spMkLst>
            <pc:docMk/>
            <pc:sldMasterMk cId="943871535" sldId="2147483648"/>
            <ac:spMk id="3" creationId="{D225BCF1-9F65-442C-A4E2-401FD4838DC9}"/>
          </ac:spMkLst>
        </pc:spChg>
        <pc:spChg chg="mod">
          <ac:chgData name="Valeriya Goldberg" userId="b38cb33d-379c-4518-a18c-c9488c344b01" providerId="ADAL" clId="{23C77E0D-C95E-4FDE-880C-E6F7C578BB10}" dt="2021-03-30T09:32:49.778" v="33"/>
          <ac:spMkLst>
            <pc:docMk/>
            <pc:sldMasterMk cId="943871535" sldId="2147483648"/>
            <ac:spMk id="4" creationId="{AB026C78-2CDE-44FE-8A54-6A6BFD88A9DC}"/>
          </ac:spMkLst>
        </pc:spChg>
        <pc:spChg chg="mod">
          <ac:chgData name="Valeriya Goldberg" userId="b38cb33d-379c-4518-a18c-c9488c344b01" providerId="ADAL" clId="{23C77E0D-C95E-4FDE-880C-E6F7C578BB10}" dt="2021-03-30T09:32:49.778" v="33"/>
          <ac:spMkLst>
            <pc:docMk/>
            <pc:sldMasterMk cId="943871535" sldId="2147483648"/>
            <ac:spMk id="5" creationId="{038924F5-5207-45E1-8FA9-24C20BD0F9F1}"/>
          </ac:spMkLst>
        </pc:spChg>
        <pc:spChg chg="mod">
          <ac:chgData name="Valeriya Goldberg" userId="b38cb33d-379c-4518-a18c-c9488c344b01" providerId="ADAL" clId="{23C77E0D-C95E-4FDE-880C-E6F7C578BB10}" dt="2021-03-30T09:32:49.778" v="33"/>
          <ac:spMkLst>
            <pc:docMk/>
            <pc:sldMasterMk cId="943871535" sldId="2147483648"/>
            <ac:spMk id="6" creationId="{CA2493AE-B522-4BDC-9D51-3B3BA0454D47}"/>
          </ac:spMkLst>
        </pc:spChg>
        <pc:sldLayoutChg chg="modSp setBg">
          <pc:chgData name="Valeriya Goldberg" userId="b38cb33d-379c-4518-a18c-c9488c344b01" providerId="ADAL" clId="{23C77E0D-C95E-4FDE-880C-E6F7C578BB10}" dt="2021-03-30T10:22:54.365" v="503"/>
          <pc:sldLayoutMkLst>
            <pc:docMk/>
            <pc:sldMasterMk cId="943871535" sldId="2147483648"/>
            <pc:sldLayoutMk cId="2962082863" sldId="2147483649"/>
          </pc:sldLayoutMkLst>
          <pc:spChg chg="mod">
            <ac:chgData name="Valeriya Goldberg" userId="b38cb33d-379c-4518-a18c-c9488c344b01" providerId="ADAL" clId="{23C77E0D-C95E-4FDE-880C-E6F7C578BB10}" dt="2021-03-30T09:32:49.778" v="33"/>
            <ac:spMkLst>
              <pc:docMk/>
              <pc:sldMasterMk cId="943871535" sldId="2147483648"/>
              <pc:sldLayoutMk cId="2962082863" sldId="2147483649"/>
              <ac:spMk id="2" creationId="{05C7A116-87C5-4857-B774-EFC1BD2F498C}"/>
            </ac:spMkLst>
          </pc:spChg>
          <pc:spChg chg="mod">
            <ac:chgData name="Valeriya Goldberg" userId="b38cb33d-379c-4518-a18c-c9488c344b01" providerId="ADAL" clId="{23C77E0D-C95E-4FDE-880C-E6F7C578BB10}" dt="2021-03-30T09:32:49.778" v="33"/>
            <ac:spMkLst>
              <pc:docMk/>
              <pc:sldMasterMk cId="943871535" sldId="2147483648"/>
              <pc:sldLayoutMk cId="2962082863" sldId="2147483649"/>
              <ac:spMk id="3" creationId="{B35438C6-9F71-4F9B-A38D-DDEB23B40906}"/>
            </ac:spMkLst>
          </pc:spChg>
        </pc:sldLayoutChg>
        <pc:sldLayoutChg chg="setBg">
          <pc:chgData name="Valeriya Goldberg" userId="b38cb33d-379c-4518-a18c-c9488c344b01" providerId="ADAL" clId="{23C77E0D-C95E-4FDE-880C-E6F7C578BB10}" dt="2021-03-30T10:22:54.365" v="503"/>
          <pc:sldLayoutMkLst>
            <pc:docMk/>
            <pc:sldMasterMk cId="943871535" sldId="2147483648"/>
            <pc:sldLayoutMk cId="3587905156" sldId="2147483650"/>
          </pc:sldLayoutMkLst>
        </pc:sldLayoutChg>
        <pc:sldLayoutChg chg="modSp setBg">
          <pc:chgData name="Valeriya Goldberg" userId="b38cb33d-379c-4518-a18c-c9488c344b01" providerId="ADAL" clId="{23C77E0D-C95E-4FDE-880C-E6F7C578BB10}" dt="2021-03-30T10:22:54.365" v="503"/>
          <pc:sldLayoutMkLst>
            <pc:docMk/>
            <pc:sldMasterMk cId="943871535" sldId="2147483648"/>
            <pc:sldLayoutMk cId="3553205468" sldId="2147483651"/>
          </pc:sldLayoutMkLst>
          <pc:spChg chg="mod">
            <ac:chgData name="Valeriya Goldberg" userId="b38cb33d-379c-4518-a18c-c9488c344b01" providerId="ADAL" clId="{23C77E0D-C95E-4FDE-880C-E6F7C578BB10}" dt="2021-03-30T09:32:49.778" v="33"/>
            <ac:spMkLst>
              <pc:docMk/>
              <pc:sldMasterMk cId="943871535" sldId="2147483648"/>
              <pc:sldLayoutMk cId="3553205468" sldId="2147483651"/>
              <ac:spMk id="2" creationId="{20EBD7D7-5649-499E-B717-58115664368B}"/>
            </ac:spMkLst>
          </pc:spChg>
          <pc:spChg chg="mod">
            <ac:chgData name="Valeriya Goldberg" userId="b38cb33d-379c-4518-a18c-c9488c344b01" providerId="ADAL" clId="{23C77E0D-C95E-4FDE-880C-E6F7C578BB10}" dt="2021-03-30T09:32:49.778" v="33"/>
            <ac:spMkLst>
              <pc:docMk/>
              <pc:sldMasterMk cId="943871535" sldId="2147483648"/>
              <pc:sldLayoutMk cId="3553205468" sldId="2147483651"/>
              <ac:spMk id="3" creationId="{0634DF34-D6C4-4DA0-A13C-3918EDF61321}"/>
            </ac:spMkLst>
          </pc:spChg>
        </pc:sldLayoutChg>
        <pc:sldLayoutChg chg="modSp setBg">
          <pc:chgData name="Valeriya Goldberg" userId="b38cb33d-379c-4518-a18c-c9488c344b01" providerId="ADAL" clId="{23C77E0D-C95E-4FDE-880C-E6F7C578BB10}" dt="2021-03-30T10:22:54.365" v="503"/>
          <pc:sldLayoutMkLst>
            <pc:docMk/>
            <pc:sldMasterMk cId="943871535" sldId="2147483648"/>
            <pc:sldLayoutMk cId="3901406531" sldId="2147483652"/>
          </pc:sldLayoutMkLst>
          <pc:spChg chg="mod">
            <ac:chgData name="Valeriya Goldberg" userId="b38cb33d-379c-4518-a18c-c9488c344b01" providerId="ADAL" clId="{23C77E0D-C95E-4FDE-880C-E6F7C578BB10}" dt="2021-03-30T09:32:49.778" v="33"/>
            <ac:spMkLst>
              <pc:docMk/>
              <pc:sldMasterMk cId="943871535" sldId="2147483648"/>
              <pc:sldLayoutMk cId="3901406531" sldId="2147483652"/>
              <ac:spMk id="3" creationId="{9633F2B8-E71A-4ED7-9980-C4F6F0E6C317}"/>
            </ac:spMkLst>
          </pc:spChg>
          <pc:spChg chg="mod">
            <ac:chgData name="Valeriya Goldberg" userId="b38cb33d-379c-4518-a18c-c9488c344b01" providerId="ADAL" clId="{23C77E0D-C95E-4FDE-880C-E6F7C578BB10}" dt="2021-03-30T09:32:49.778" v="33"/>
            <ac:spMkLst>
              <pc:docMk/>
              <pc:sldMasterMk cId="943871535" sldId="2147483648"/>
              <pc:sldLayoutMk cId="3901406531" sldId="2147483652"/>
              <ac:spMk id="4" creationId="{CA17A368-AE2D-4266-8365-9E58506520AE}"/>
            </ac:spMkLst>
          </pc:spChg>
        </pc:sldLayoutChg>
        <pc:sldLayoutChg chg="modSp setBg">
          <pc:chgData name="Valeriya Goldberg" userId="b38cb33d-379c-4518-a18c-c9488c344b01" providerId="ADAL" clId="{23C77E0D-C95E-4FDE-880C-E6F7C578BB10}" dt="2021-03-30T10:22:54.365" v="503"/>
          <pc:sldLayoutMkLst>
            <pc:docMk/>
            <pc:sldMasterMk cId="943871535" sldId="2147483648"/>
            <pc:sldLayoutMk cId="852746084" sldId="2147483653"/>
          </pc:sldLayoutMkLst>
          <pc:spChg chg="mod">
            <ac:chgData name="Valeriya Goldberg" userId="b38cb33d-379c-4518-a18c-c9488c344b01" providerId="ADAL" clId="{23C77E0D-C95E-4FDE-880C-E6F7C578BB10}" dt="2021-03-30T09:32:49.778" v="33"/>
            <ac:spMkLst>
              <pc:docMk/>
              <pc:sldMasterMk cId="943871535" sldId="2147483648"/>
              <pc:sldLayoutMk cId="852746084" sldId="2147483653"/>
              <ac:spMk id="2" creationId="{A891B520-E06B-48BC-82FD-57A700F010A5}"/>
            </ac:spMkLst>
          </pc:spChg>
          <pc:spChg chg="mod">
            <ac:chgData name="Valeriya Goldberg" userId="b38cb33d-379c-4518-a18c-c9488c344b01" providerId="ADAL" clId="{23C77E0D-C95E-4FDE-880C-E6F7C578BB10}" dt="2021-03-30T09:32:49.778" v="33"/>
            <ac:spMkLst>
              <pc:docMk/>
              <pc:sldMasterMk cId="943871535" sldId="2147483648"/>
              <pc:sldLayoutMk cId="852746084" sldId="2147483653"/>
              <ac:spMk id="3" creationId="{A138A14A-2482-4B03-A35B-BE099ADAA9B5}"/>
            </ac:spMkLst>
          </pc:spChg>
          <pc:spChg chg="mod">
            <ac:chgData name="Valeriya Goldberg" userId="b38cb33d-379c-4518-a18c-c9488c344b01" providerId="ADAL" clId="{23C77E0D-C95E-4FDE-880C-E6F7C578BB10}" dt="2021-03-30T09:32:49.778" v="33"/>
            <ac:spMkLst>
              <pc:docMk/>
              <pc:sldMasterMk cId="943871535" sldId="2147483648"/>
              <pc:sldLayoutMk cId="852746084" sldId="2147483653"/>
              <ac:spMk id="4" creationId="{EBF091F7-D34E-47B6-9DA9-5E6D7D83FFC8}"/>
            </ac:spMkLst>
          </pc:spChg>
          <pc:spChg chg="mod">
            <ac:chgData name="Valeriya Goldberg" userId="b38cb33d-379c-4518-a18c-c9488c344b01" providerId="ADAL" clId="{23C77E0D-C95E-4FDE-880C-E6F7C578BB10}" dt="2021-03-30T09:32:49.778" v="33"/>
            <ac:spMkLst>
              <pc:docMk/>
              <pc:sldMasterMk cId="943871535" sldId="2147483648"/>
              <pc:sldLayoutMk cId="852746084" sldId="2147483653"/>
              <ac:spMk id="5" creationId="{A4CB55E6-EF70-46F4-B182-6286AEE902C5}"/>
            </ac:spMkLst>
          </pc:spChg>
          <pc:spChg chg="mod">
            <ac:chgData name="Valeriya Goldberg" userId="b38cb33d-379c-4518-a18c-c9488c344b01" providerId="ADAL" clId="{23C77E0D-C95E-4FDE-880C-E6F7C578BB10}" dt="2021-03-30T09:32:49.778" v="33"/>
            <ac:spMkLst>
              <pc:docMk/>
              <pc:sldMasterMk cId="943871535" sldId="2147483648"/>
              <pc:sldLayoutMk cId="852746084" sldId="2147483653"/>
              <ac:spMk id="6" creationId="{2C84C6E3-0A83-47E3-8B44-5702D8736EBD}"/>
            </ac:spMkLst>
          </pc:spChg>
        </pc:sldLayoutChg>
        <pc:sldLayoutChg chg="setBg">
          <pc:chgData name="Valeriya Goldberg" userId="b38cb33d-379c-4518-a18c-c9488c344b01" providerId="ADAL" clId="{23C77E0D-C95E-4FDE-880C-E6F7C578BB10}" dt="2021-03-30T10:22:54.365" v="503"/>
          <pc:sldLayoutMkLst>
            <pc:docMk/>
            <pc:sldMasterMk cId="943871535" sldId="2147483648"/>
            <pc:sldLayoutMk cId="46752578" sldId="2147483654"/>
          </pc:sldLayoutMkLst>
        </pc:sldLayoutChg>
        <pc:sldLayoutChg chg="setBg">
          <pc:chgData name="Valeriya Goldberg" userId="b38cb33d-379c-4518-a18c-c9488c344b01" providerId="ADAL" clId="{23C77E0D-C95E-4FDE-880C-E6F7C578BB10}" dt="2021-03-30T10:22:54.365" v="503"/>
          <pc:sldLayoutMkLst>
            <pc:docMk/>
            <pc:sldMasterMk cId="943871535" sldId="2147483648"/>
            <pc:sldLayoutMk cId="828307271" sldId="2147483655"/>
          </pc:sldLayoutMkLst>
        </pc:sldLayoutChg>
        <pc:sldLayoutChg chg="modSp setBg">
          <pc:chgData name="Valeriya Goldberg" userId="b38cb33d-379c-4518-a18c-c9488c344b01" providerId="ADAL" clId="{23C77E0D-C95E-4FDE-880C-E6F7C578BB10}" dt="2021-03-30T10:22:54.365" v="503"/>
          <pc:sldLayoutMkLst>
            <pc:docMk/>
            <pc:sldMasterMk cId="943871535" sldId="2147483648"/>
            <pc:sldLayoutMk cId="1840609992" sldId="2147483656"/>
          </pc:sldLayoutMkLst>
          <pc:spChg chg="mod">
            <ac:chgData name="Valeriya Goldberg" userId="b38cb33d-379c-4518-a18c-c9488c344b01" providerId="ADAL" clId="{23C77E0D-C95E-4FDE-880C-E6F7C578BB10}" dt="2021-03-30T09:32:49.778" v="33"/>
            <ac:spMkLst>
              <pc:docMk/>
              <pc:sldMasterMk cId="943871535" sldId="2147483648"/>
              <pc:sldLayoutMk cId="1840609992" sldId="2147483656"/>
              <ac:spMk id="2" creationId="{0ABA54AD-8DDB-4502-AC1A-71AFBD614353}"/>
            </ac:spMkLst>
          </pc:spChg>
          <pc:spChg chg="mod">
            <ac:chgData name="Valeriya Goldberg" userId="b38cb33d-379c-4518-a18c-c9488c344b01" providerId="ADAL" clId="{23C77E0D-C95E-4FDE-880C-E6F7C578BB10}" dt="2021-03-30T09:32:49.778" v="33"/>
            <ac:spMkLst>
              <pc:docMk/>
              <pc:sldMasterMk cId="943871535" sldId="2147483648"/>
              <pc:sldLayoutMk cId="1840609992" sldId="2147483656"/>
              <ac:spMk id="3" creationId="{F2B65E0E-9FDF-4FA9-BA47-89C0B9495163}"/>
            </ac:spMkLst>
          </pc:spChg>
          <pc:spChg chg="mod">
            <ac:chgData name="Valeriya Goldberg" userId="b38cb33d-379c-4518-a18c-c9488c344b01" providerId="ADAL" clId="{23C77E0D-C95E-4FDE-880C-E6F7C578BB10}" dt="2021-03-30T09:32:49.778" v="33"/>
            <ac:spMkLst>
              <pc:docMk/>
              <pc:sldMasterMk cId="943871535" sldId="2147483648"/>
              <pc:sldLayoutMk cId="1840609992" sldId="2147483656"/>
              <ac:spMk id="4" creationId="{22947B73-BBB4-46F7-9A2B-DD907A1B3573}"/>
            </ac:spMkLst>
          </pc:spChg>
        </pc:sldLayoutChg>
        <pc:sldLayoutChg chg="modSp setBg">
          <pc:chgData name="Valeriya Goldberg" userId="b38cb33d-379c-4518-a18c-c9488c344b01" providerId="ADAL" clId="{23C77E0D-C95E-4FDE-880C-E6F7C578BB10}" dt="2021-03-30T10:22:54.365" v="503"/>
          <pc:sldLayoutMkLst>
            <pc:docMk/>
            <pc:sldMasterMk cId="943871535" sldId="2147483648"/>
            <pc:sldLayoutMk cId="2431121747" sldId="2147483657"/>
          </pc:sldLayoutMkLst>
          <pc:spChg chg="mod">
            <ac:chgData name="Valeriya Goldberg" userId="b38cb33d-379c-4518-a18c-c9488c344b01" providerId="ADAL" clId="{23C77E0D-C95E-4FDE-880C-E6F7C578BB10}" dt="2021-03-30T09:32:49.778" v="33"/>
            <ac:spMkLst>
              <pc:docMk/>
              <pc:sldMasterMk cId="943871535" sldId="2147483648"/>
              <pc:sldLayoutMk cId="2431121747" sldId="2147483657"/>
              <ac:spMk id="2" creationId="{83B18384-B030-4D89-B1FE-B4464FDD520B}"/>
            </ac:spMkLst>
          </pc:spChg>
          <pc:spChg chg="mod">
            <ac:chgData name="Valeriya Goldberg" userId="b38cb33d-379c-4518-a18c-c9488c344b01" providerId="ADAL" clId="{23C77E0D-C95E-4FDE-880C-E6F7C578BB10}" dt="2021-03-30T09:32:49.778" v="33"/>
            <ac:spMkLst>
              <pc:docMk/>
              <pc:sldMasterMk cId="943871535" sldId="2147483648"/>
              <pc:sldLayoutMk cId="2431121747" sldId="2147483657"/>
              <ac:spMk id="3" creationId="{BB858751-C2E1-4C9E-A9E4-B4F6E6494799}"/>
            </ac:spMkLst>
          </pc:spChg>
          <pc:spChg chg="mod">
            <ac:chgData name="Valeriya Goldberg" userId="b38cb33d-379c-4518-a18c-c9488c344b01" providerId="ADAL" clId="{23C77E0D-C95E-4FDE-880C-E6F7C578BB10}" dt="2021-03-30T09:32:49.778" v="33"/>
            <ac:spMkLst>
              <pc:docMk/>
              <pc:sldMasterMk cId="943871535" sldId="2147483648"/>
              <pc:sldLayoutMk cId="2431121747" sldId="2147483657"/>
              <ac:spMk id="4" creationId="{553E53F7-9C13-4D27-AA42-56614795FD9D}"/>
            </ac:spMkLst>
          </pc:spChg>
        </pc:sldLayoutChg>
        <pc:sldLayoutChg chg="setBg">
          <pc:chgData name="Valeriya Goldberg" userId="b38cb33d-379c-4518-a18c-c9488c344b01" providerId="ADAL" clId="{23C77E0D-C95E-4FDE-880C-E6F7C578BB10}" dt="2021-03-30T10:22:54.365" v="503"/>
          <pc:sldLayoutMkLst>
            <pc:docMk/>
            <pc:sldMasterMk cId="943871535" sldId="2147483648"/>
            <pc:sldLayoutMk cId="3629896723" sldId="2147483658"/>
          </pc:sldLayoutMkLst>
        </pc:sldLayoutChg>
        <pc:sldLayoutChg chg="modSp setBg">
          <pc:chgData name="Valeriya Goldberg" userId="b38cb33d-379c-4518-a18c-c9488c344b01" providerId="ADAL" clId="{23C77E0D-C95E-4FDE-880C-E6F7C578BB10}" dt="2021-03-30T10:22:54.365" v="503"/>
          <pc:sldLayoutMkLst>
            <pc:docMk/>
            <pc:sldMasterMk cId="943871535" sldId="2147483648"/>
            <pc:sldLayoutMk cId="1059896094" sldId="2147483659"/>
          </pc:sldLayoutMkLst>
          <pc:spChg chg="mod">
            <ac:chgData name="Valeriya Goldberg" userId="b38cb33d-379c-4518-a18c-c9488c344b01" providerId="ADAL" clId="{23C77E0D-C95E-4FDE-880C-E6F7C578BB10}" dt="2021-03-30T09:32:49.778" v="33"/>
            <ac:spMkLst>
              <pc:docMk/>
              <pc:sldMasterMk cId="943871535" sldId="2147483648"/>
              <pc:sldLayoutMk cId="1059896094" sldId="2147483659"/>
              <ac:spMk id="2" creationId="{A65F5A7E-4C21-4F47-B235-05549A5415D0}"/>
            </ac:spMkLst>
          </pc:spChg>
          <pc:spChg chg="mod">
            <ac:chgData name="Valeriya Goldberg" userId="b38cb33d-379c-4518-a18c-c9488c344b01" providerId="ADAL" clId="{23C77E0D-C95E-4FDE-880C-E6F7C578BB10}" dt="2021-03-30T09:32:49.778" v="33"/>
            <ac:spMkLst>
              <pc:docMk/>
              <pc:sldMasterMk cId="943871535" sldId="2147483648"/>
              <pc:sldLayoutMk cId="1059896094" sldId="2147483659"/>
              <ac:spMk id="3" creationId="{10621338-472E-4914-B3C8-ED1304A2F716}"/>
            </ac:spMkLst>
          </pc:spChg>
        </pc:sldLayoutChg>
      </pc:sldMasterChg>
    </pc:docChg>
  </pc:docChgLst>
  <pc:docChgLst>
    <pc:chgData name="Mikhail Timofeev" userId="S::mikhail.timofeev@testit.software::cb8e97ff-f575-4ed6-8ba8-095209f471b4" providerId="AD" clId="Web-{DC9A7810-9342-443C-9374-0A0E4FFB8666}"/>
    <pc:docChg chg="modSld">
      <pc:chgData name="Mikhail Timofeev" userId="S::mikhail.timofeev@testit.software::cb8e97ff-f575-4ed6-8ba8-095209f471b4" providerId="AD" clId="Web-{DC9A7810-9342-443C-9374-0A0E4FFB8666}" dt="2021-04-14T10:47:36.863" v="1"/>
      <pc:docMkLst>
        <pc:docMk/>
      </pc:docMkLst>
      <pc:sldChg chg="modNotes">
        <pc:chgData name="Mikhail Timofeev" userId="S::mikhail.timofeev@testit.software::cb8e97ff-f575-4ed6-8ba8-095209f471b4" providerId="AD" clId="Web-{DC9A7810-9342-443C-9374-0A0E4FFB8666}" dt="2021-04-14T10:47:36.863" v="1"/>
        <pc:sldMkLst>
          <pc:docMk/>
          <pc:sldMk cId="1307996870" sldId="257"/>
        </pc:sldMkLst>
      </pc:sldChg>
    </pc:docChg>
  </pc:docChgLst>
  <pc:docChgLst>
    <pc:chgData name="Valeriya Goldberg" userId="S::valeriya.goldberg@testit.software::b38cb33d-379c-4518-a18c-c9488c344b01" providerId="AD" clId="Web-{8DB72C4D-27B3-4AD1-B80F-084F345B84A4}"/>
    <pc:docChg chg="modSld">
      <pc:chgData name="Valeriya Goldberg" userId="S::valeriya.goldberg@testit.software::b38cb33d-379c-4518-a18c-c9488c344b01" providerId="AD" clId="Web-{8DB72C4D-27B3-4AD1-B80F-084F345B84A4}" dt="2021-04-13T10:44:22.198" v="26" actId="1076"/>
      <pc:docMkLst>
        <pc:docMk/>
      </pc:docMkLst>
      <pc:sldChg chg="delSp modSp">
        <pc:chgData name="Valeriya Goldberg" userId="S::valeriya.goldberg@testit.software::b38cb33d-379c-4518-a18c-c9488c344b01" providerId="AD" clId="Web-{8DB72C4D-27B3-4AD1-B80F-084F345B84A4}" dt="2021-04-13T10:44:22.198" v="26" actId="1076"/>
        <pc:sldMkLst>
          <pc:docMk/>
          <pc:sldMk cId="3331262032" sldId="271"/>
        </pc:sldMkLst>
        <pc:picChg chg="mod ord">
          <ac:chgData name="Valeriya Goldberg" userId="S::valeriya.goldberg@testit.software::b38cb33d-379c-4518-a18c-c9488c344b01" providerId="AD" clId="Web-{8DB72C4D-27B3-4AD1-B80F-084F345B84A4}" dt="2021-04-13T10:44:22.198" v="26" actId="1076"/>
          <ac:picMkLst>
            <pc:docMk/>
            <pc:sldMk cId="3331262032" sldId="271"/>
            <ac:picMk id="6" creationId="{AF8FE408-E8CA-42E9-86EA-711E4318877A}"/>
          </ac:picMkLst>
        </pc:picChg>
        <pc:picChg chg="del">
          <ac:chgData name="Valeriya Goldberg" userId="S::valeriya.goldberg@testit.software::b38cb33d-379c-4518-a18c-c9488c344b01" providerId="AD" clId="Web-{8DB72C4D-27B3-4AD1-B80F-084F345B84A4}" dt="2021-04-13T10:44:05.182" v="23"/>
          <ac:picMkLst>
            <pc:docMk/>
            <pc:sldMk cId="3331262032" sldId="271"/>
            <ac:picMk id="10" creationId="{77A14898-B966-4F60-AA61-DF76D1DF8C72}"/>
          </ac:picMkLst>
        </pc:picChg>
      </pc:sldChg>
      <pc:sldChg chg="modSp">
        <pc:chgData name="Valeriya Goldberg" userId="S::valeriya.goldberg@testit.software::b38cb33d-379c-4518-a18c-c9488c344b01" providerId="AD" clId="Web-{8DB72C4D-27B3-4AD1-B80F-084F345B84A4}" dt="2021-04-13T10:41:30.068" v="13"/>
        <pc:sldMkLst>
          <pc:docMk/>
          <pc:sldMk cId="3098622190" sldId="273"/>
        </pc:sldMkLst>
        <pc:spChg chg="mod">
          <ac:chgData name="Valeriya Goldberg" userId="S::valeriya.goldberg@testit.software::b38cb33d-379c-4518-a18c-c9488c344b01" providerId="AD" clId="Web-{8DB72C4D-27B3-4AD1-B80F-084F345B84A4}" dt="2021-04-13T10:22:40.664" v="2" actId="20577"/>
          <ac:spMkLst>
            <pc:docMk/>
            <pc:sldMk cId="3098622190" sldId="273"/>
            <ac:spMk id="2" creationId="{3FD4C329-B283-428F-82A6-7EE32FBFCDA6}"/>
          </ac:spMkLst>
        </pc:spChg>
        <pc:picChg chg="mod">
          <ac:chgData name="Valeriya Goldberg" userId="S::valeriya.goldberg@testit.software::b38cb33d-379c-4518-a18c-c9488c344b01" providerId="AD" clId="Web-{8DB72C4D-27B3-4AD1-B80F-084F345B84A4}" dt="2021-04-13T10:41:30.068" v="13"/>
          <ac:picMkLst>
            <pc:docMk/>
            <pc:sldMk cId="3098622190" sldId="273"/>
            <ac:picMk id="8" creationId="{4C1D98A2-98C9-438F-8E47-D8ADD40BFF45}"/>
          </ac:picMkLst>
        </pc:picChg>
      </pc:sldChg>
      <pc:sldChg chg="modSp">
        <pc:chgData name="Valeriya Goldberg" userId="S::valeriya.goldberg@testit.software::b38cb33d-379c-4518-a18c-c9488c344b01" providerId="AD" clId="Web-{8DB72C4D-27B3-4AD1-B80F-084F345B84A4}" dt="2021-04-13T10:43:03.227" v="21"/>
        <pc:sldMkLst>
          <pc:docMk/>
          <pc:sldMk cId="3111966281" sldId="279"/>
        </pc:sldMkLst>
        <pc:picChg chg="mod">
          <ac:chgData name="Valeriya Goldberg" userId="S::valeriya.goldberg@testit.software::b38cb33d-379c-4518-a18c-c9488c344b01" providerId="AD" clId="Web-{8DB72C4D-27B3-4AD1-B80F-084F345B84A4}" dt="2021-04-13T10:43:03.227" v="21"/>
          <ac:picMkLst>
            <pc:docMk/>
            <pc:sldMk cId="3111966281" sldId="279"/>
            <ac:picMk id="8" creationId="{93B50357-ACBA-4F37-8811-EB5800E1AAD4}"/>
          </ac:picMkLst>
        </pc:picChg>
      </pc:sldChg>
      <pc:sldChg chg="modSp">
        <pc:chgData name="Valeriya Goldberg" userId="S::valeriya.goldberg@testit.software::b38cb33d-379c-4518-a18c-c9488c344b01" providerId="AD" clId="Web-{8DB72C4D-27B3-4AD1-B80F-084F345B84A4}" dt="2021-04-13T10:43:24.868" v="22"/>
        <pc:sldMkLst>
          <pc:docMk/>
          <pc:sldMk cId="1972832177" sldId="283"/>
        </pc:sldMkLst>
        <pc:picChg chg="mod">
          <ac:chgData name="Valeriya Goldberg" userId="S::valeriya.goldberg@testit.software::b38cb33d-379c-4518-a18c-c9488c344b01" providerId="AD" clId="Web-{8DB72C4D-27B3-4AD1-B80F-084F345B84A4}" dt="2021-04-13T10:43:24.868" v="22"/>
          <ac:picMkLst>
            <pc:docMk/>
            <pc:sldMk cId="1972832177" sldId="283"/>
            <ac:picMk id="7" creationId="{F2641043-67C2-4CA8-AFE0-F613E56FC57F}"/>
          </ac:picMkLst>
        </pc:picChg>
      </pc:sldChg>
      <pc:sldChg chg="addSp delSp modSp">
        <pc:chgData name="Valeriya Goldberg" userId="S::valeriya.goldberg@testit.software::b38cb33d-379c-4518-a18c-c9488c344b01" providerId="AD" clId="Web-{8DB72C4D-27B3-4AD1-B80F-084F345B84A4}" dt="2021-04-13T10:41:20.006" v="12" actId="688"/>
        <pc:sldMkLst>
          <pc:docMk/>
          <pc:sldMk cId="3066312875" sldId="291"/>
        </pc:sldMkLst>
        <pc:picChg chg="add mod">
          <ac:chgData name="Valeriya Goldberg" userId="S::valeriya.goldberg@testit.software::b38cb33d-379c-4518-a18c-c9488c344b01" providerId="AD" clId="Web-{8DB72C4D-27B3-4AD1-B80F-084F345B84A4}" dt="2021-04-13T10:41:20.006" v="12" actId="688"/>
          <ac:picMkLst>
            <pc:docMk/>
            <pc:sldMk cId="3066312875" sldId="291"/>
            <ac:picMk id="3" creationId="{E061B314-93D3-4B96-950E-B9B55D837D53}"/>
          </ac:picMkLst>
        </pc:picChg>
        <pc:picChg chg="del">
          <ac:chgData name="Valeriya Goldberg" userId="S::valeriya.goldberg@testit.software::b38cb33d-379c-4518-a18c-c9488c344b01" providerId="AD" clId="Web-{8DB72C4D-27B3-4AD1-B80F-084F345B84A4}" dt="2021-04-13T10:40:53.317" v="7"/>
          <ac:picMkLst>
            <pc:docMk/>
            <pc:sldMk cId="3066312875" sldId="291"/>
            <ac:picMk id="18" creationId="{7881833F-41A8-4B33-AFC0-8B737FF4E0C4}"/>
          </ac:picMkLst>
        </pc:picChg>
      </pc:sldChg>
      <pc:sldChg chg="modSp">
        <pc:chgData name="Valeriya Goldberg" userId="S::valeriya.goldberg@testit.software::b38cb33d-379c-4518-a18c-c9488c344b01" providerId="AD" clId="Web-{8DB72C4D-27B3-4AD1-B80F-084F345B84A4}" dt="2021-04-13T10:41:52.147" v="14"/>
        <pc:sldMkLst>
          <pc:docMk/>
          <pc:sldMk cId="3895678321" sldId="294"/>
        </pc:sldMkLst>
        <pc:spChg chg="mod">
          <ac:chgData name="Valeriya Goldberg" userId="S::valeriya.goldberg@testit.software::b38cb33d-379c-4518-a18c-c9488c344b01" providerId="AD" clId="Web-{8DB72C4D-27B3-4AD1-B80F-084F345B84A4}" dt="2021-04-13T10:22:35.071" v="1" actId="20577"/>
          <ac:spMkLst>
            <pc:docMk/>
            <pc:sldMk cId="3895678321" sldId="294"/>
            <ac:spMk id="2" creationId="{A4E9042A-AD58-4950-82D5-B2C088F882AE}"/>
          </ac:spMkLst>
        </pc:spChg>
        <pc:picChg chg="mod">
          <ac:chgData name="Valeriya Goldberg" userId="S::valeriya.goldberg@testit.software::b38cb33d-379c-4518-a18c-c9488c344b01" providerId="AD" clId="Web-{8DB72C4D-27B3-4AD1-B80F-084F345B84A4}" dt="2021-04-13T10:41:52.147" v="14"/>
          <ac:picMkLst>
            <pc:docMk/>
            <pc:sldMk cId="3895678321" sldId="294"/>
            <ac:picMk id="20" creationId="{023C02EE-E01B-4811-9C19-00FA123AE27C}"/>
          </ac:picMkLst>
        </pc:picChg>
      </pc:sldChg>
      <pc:sldChg chg="modSp">
        <pc:chgData name="Valeriya Goldberg" userId="S::valeriya.goldberg@testit.software::b38cb33d-379c-4518-a18c-c9488c344b01" providerId="AD" clId="Web-{8DB72C4D-27B3-4AD1-B80F-084F345B84A4}" dt="2021-04-13T10:42:16.991" v="17" actId="1076"/>
        <pc:sldMkLst>
          <pc:docMk/>
          <pc:sldMk cId="1599025148" sldId="295"/>
        </pc:sldMkLst>
        <pc:spChg chg="mod">
          <ac:chgData name="Valeriya Goldberg" userId="S::valeriya.goldberg@testit.software::b38cb33d-379c-4518-a18c-c9488c344b01" providerId="AD" clId="Web-{8DB72C4D-27B3-4AD1-B80F-084F345B84A4}" dt="2021-04-13T10:22:47.430" v="3" actId="20577"/>
          <ac:spMkLst>
            <pc:docMk/>
            <pc:sldMk cId="1599025148" sldId="295"/>
            <ac:spMk id="2" creationId="{3FD4C329-B283-428F-82A6-7EE32FBFCDA6}"/>
          </ac:spMkLst>
        </pc:spChg>
        <pc:picChg chg="mod">
          <ac:chgData name="Valeriya Goldberg" userId="S::valeriya.goldberg@testit.software::b38cb33d-379c-4518-a18c-c9488c344b01" providerId="AD" clId="Web-{8DB72C4D-27B3-4AD1-B80F-084F345B84A4}" dt="2021-04-13T10:42:16.991" v="17" actId="1076"/>
          <ac:picMkLst>
            <pc:docMk/>
            <pc:sldMk cId="1599025148" sldId="295"/>
            <ac:picMk id="8" creationId="{4C1D98A2-98C9-438F-8E47-D8ADD40BFF45}"/>
          </ac:picMkLst>
        </pc:picChg>
      </pc:sldChg>
      <pc:sldChg chg="modSp">
        <pc:chgData name="Valeriya Goldberg" userId="S::valeriya.goldberg@testit.software::b38cb33d-379c-4518-a18c-c9488c344b01" providerId="AD" clId="Web-{8DB72C4D-27B3-4AD1-B80F-084F345B84A4}" dt="2021-04-13T10:42:43.601" v="19" actId="1076"/>
        <pc:sldMkLst>
          <pc:docMk/>
          <pc:sldMk cId="862599949" sldId="296"/>
        </pc:sldMkLst>
        <pc:picChg chg="mod">
          <ac:chgData name="Valeriya Goldberg" userId="S::valeriya.goldberg@testit.software::b38cb33d-379c-4518-a18c-c9488c344b01" providerId="AD" clId="Web-{8DB72C4D-27B3-4AD1-B80F-084F345B84A4}" dt="2021-04-13T10:42:43.601" v="19" actId="1076"/>
          <ac:picMkLst>
            <pc:docMk/>
            <pc:sldMk cId="862599949" sldId="296"/>
            <ac:picMk id="20" creationId="{023C02EE-E01B-4811-9C19-00FA123AE27C}"/>
          </ac:picMkLst>
        </pc:picChg>
      </pc:sldChg>
      <pc:sldChg chg="modSp">
        <pc:chgData name="Valeriya Goldberg" userId="S::valeriya.goldberg@testit.software::b38cb33d-379c-4518-a18c-c9488c344b01" providerId="AD" clId="Web-{8DB72C4D-27B3-4AD1-B80F-084F345B84A4}" dt="2021-04-13T10:42:52.664" v="20"/>
        <pc:sldMkLst>
          <pc:docMk/>
          <pc:sldMk cId="403492149" sldId="297"/>
        </pc:sldMkLst>
        <pc:spChg chg="mod">
          <ac:chgData name="Valeriya Goldberg" userId="S::valeriya.goldberg@testit.software::b38cb33d-379c-4518-a18c-c9488c344b01" providerId="AD" clId="Web-{8DB72C4D-27B3-4AD1-B80F-084F345B84A4}" dt="2021-04-13T10:23:09.493" v="6" actId="20577"/>
          <ac:spMkLst>
            <pc:docMk/>
            <pc:sldMk cId="403492149" sldId="297"/>
            <ac:spMk id="2" creationId="{3FD4C329-B283-428F-82A6-7EE32FBFCDA6}"/>
          </ac:spMkLst>
        </pc:spChg>
        <pc:picChg chg="mod">
          <ac:chgData name="Valeriya Goldberg" userId="S::valeriya.goldberg@testit.software::b38cb33d-379c-4518-a18c-c9488c344b01" providerId="AD" clId="Web-{8DB72C4D-27B3-4AD1-B80F-084F345B84A4}" dt="2021-04-13T10:42:52.664" v="20"/>
          <ac:picMkLst>
            <pc:docMk/>
            <pc:sldMk cId="403492149" sldId="297"/>
            <ac:picMk id="8" creationId="{4C1D98A2-98C9-438F-8E47-D8ADD40BFF45}"/>
          </ac:picMkLst>
        </pc:picChg>
      </pc:sldChg>
    </pc:docChg>
  </pc:docChgLst>
  <pc:docChgLst>
    <pc:chgData name="Mikhail Timofeev" userId="S::mikhail.timofeev@testit.software::cb8e97ff-f575-4ed6-8ba8-095209f471b4" providerId="AD" clId="Web-{66D8A69C-CB62-447A-A68E-612D5DC193E4}"/>
    <pc:docChg chg="modSld">
      <pc:chgData name="Mikhail Timofeev" userId="S::mikhail.timofeev@testit.software::cb8e97ff-f575-4ed6-8ba8-095209f471b4" providerId="AD" clId="Web-{66D8A69C-CB62-447A-A68E-612D5DC193E4}" dt="2021-04-13T13:52:11.881" v="121" actId="688"/>
      <pc:docMkLst>
        <pc:docMk/>
      </pc:docMkLst>
      <pc:sldChg chg="modSp">
        <pc:chgData name="Mikhail Timofeev" userId="S::mikhail.timofeev@testit.software::cb8e97ff-f575-4ed6-8ba8-095209f471b4" providerId="AD" clId="Web-{66D8A69C-CB62-447A-A68E-612D5DC193E4}" dt="2021-04-13T13:43:25.594" v="32" actId="1076"/>
        <pc:sldMkLst>
          <pc:docMk/>
          <pc:sldMk cId="3098622190" sldId="273"/>
        </pc:sldMkLst>
        <pc:picChg chg="ord">
          <ac:chgData name="Mikhail Timofeev" userId="S::mikhail.timofeev@testit.software::cb8e97ff-f575-4ed6-8ba8-095209f471b4" providerId="AD" clId="Web-{66D8A69C-CB62-447A-A68E-612D5DC193E4}" dt="2021-04-13T13:42:56.797" v="27"/>
          <ac:picMkLst>
            <pc:docMk/>
            <pc:sldMk cId="3098622190" sldId="273"/>
            <ac:picMk id="6" creationId="{7A15349A-EF8E-4108-8E12-D6441CA5B8B5}"/>
          </ac:picMkLst>
        </pc:picChg>
        <pc:picChg chg="mod">
          <ac:chgData name="Mikhail Timofeev" userId="S::mikhail.timofeev@testit.software::cb8e97ff-f575-4ed6-8ba8-095209f471b4" providerId="AD" clId="Web-{66D8A69C-CB62-447A-A68E-612D5DC193E4}" dt="2021-04-13T13:43:25.594" v="32" actId="1076"/>
          <ac:picMkLst>
            <pc:docMk/>
            <pc:sldMk cId="3098622190" sldId="273"/>
            <ac:picMk id="8" creationId="{4C1D98A2-98C9-438F-8E47-D8ADD40BFF45}"/>
          </ac:picMkLst>
        </pc:picChg>
      </pc:sldChg>
      <pc:sldChg chg="modSp">
        <pc:chgData name="Mikhail Timofeev" userId="S::mikhail.timofeev@testit.software::cb8e97ff-f575-4ed6-8ba8-095209f471b4" providerId="AD" clId="Web-{66D8A69C-CB62-447A-A68E-612D5DC193E4}" dt="2021-04-13T13:49:49.989" v="67" actId="1076"/>
        <pc:sldMkLst>
          <pc:docMk/>
          <pc:sldMk cId="3111966281" sldId="279"/>
        </pc:sldMkLst>
        <pc:picChg chg="mod">
          <ac:chgData name="Mikhail Timofeev" userId="S::mikhail.timofeev@testit.software::cb8e97ff-f575-4ed6-8ba8-095209f471b4" providerId="AD" clId="Web-{66D8A69C-CB62-447A-A68E-612D5DC193E4}" dt="2021-04-13T13:49:49.989" v="67" actId="1076"/>
          <ac:picMkLst>
            <pc:docMk/>
            <pc:sldMk cId="3111966281" sldId="279"/>
            <ac:picMk id="8" creationId="{93B50357-ACBA-4F37-8811-EB5800E1AAD4}"/>
          </ac:picMkLst>
        </pc:picChg>
      </pc:sldChg>
      <pc:sldChg chg="modSp">
        <pc:chgData name="Mikhail Timofeev" userId="S::mikhail.timofeev@testit.software::cb8e97ff-f575-4ed6-8ba8-095209f471b4" providerId="AD" clId="Web-{66D8A69C-CB62-447A-A68E-612D5DC193E4}" dt="2021-04-13T13:52:11.881" v="121" actId="688"/>
        <pc:sldMkLst>
          <pc:docMk/>
          <pc:sldMk cId="1972832177" sldId="283"/>
        </pc:sldMkLst>
        <pc:spChg chg="mod">
          <ac:chgData name="Mikhail Timofeev" userId="S::mikhail.timofeev@testit.software::cb8e97ff-f575-4ed6-8ba8-095209f471b4" providerId="AD" clId="Web-{66D8A69C-CB62-447A-A68E-612D5DC193E4}" dt="2021-04-13T13:51:18.583" v="109" actId="20577"/>
          <ac:spMkLst>
            <pc:docMk/>
            <pc:sldMk cId="1972832177" sldId="283"/>
            <ac:spMk id="3" creationId="{31570B58-F941-448D-B6A7-185D44411EEE}"/>
          </ac:spMkLst>
        </pc:spChg>
        <pc:picChg chg="mod">
          <ac:chgData name="Mikhail Timofeev" userId="S::mikhail.timofeev@testit.software::cb8e97ff-f575-4ed6-8ba8-095209f471b4" providerId="AD" clId="Web-{66D8A69C-CB62-447A-A68E-612D5DC193E4}" dt="2021-04-13T13:52:11.881" v="121" actId="688"/>
          <ac:picMkLst>
            <pc:docMk/>
            <pc:sldMk cId="1972832177" sldId="283"/>
            <ac:picMk id="7" creationId="{F2641043-67C2-4CA8-AFE0-F613E56FC57F}"/>
          </ac:picMkLst>
        </pc:picChg>
      </pc:sldChg>
      <pc:sldChg chg="modSp">
        <pc:chgData name="Mikhail Timofeev" userId="S::mikhail.timofeev@testit.software::cb8e97ff-f575-4ed6-8ba8-095209f471b4" providerId="AD" clId="Web-{66D8A69C-CB62-447A-A68E-612D5DC193E4}" dt="2021-04-13T13:41:36.454" v="8" actId="1076"/>
        <pc:sldMkLst>
          <pc:docMk/>
          <pc:sldMk cId="3066312875" sldId="291"/>
        </pc:sldMkLst>
        <pc:picChg chg="mod">
          <ac:chgData name="Mikhail Timofeev" userId="S::mikhail.timofeev@testit.software::cb8e97ff-f575-4ed6-8ba8-095209f471b4" providerId="AD" clId="Web-{66D8A69C-CB62-447A-A68E-612D5DC193E4}" dt="2021-04-13T13:41:36.454" v="8" actId="1076"/>
          <ac:picMkLst>
            <pc:docMk/>
            <pc:sldMk cId="3066312875" sldId="291"/>
            <ac:picMk id="3" creationId="{E061B314-93D3-4B96-950E-B9B55D837D53}"/>
          </ac:picMkLst>
        </pc:picChg>
        <pc:picChg chg="ord">
          <ac:chgData name="Mikhail Timofeev" userId="S::mikhail.timofeev@testit.software::cb8e97ff-f575-4ed6-8ba8-095209f471b4" providerId="AD" clId="Web-{66D8A69C-CB62-447A-A68E-612D5DC193E4}" dt="2021-04-13T13:41:24.312" v="7"/>
          <ac:picMkLst>
            <pc:docMk/>
            <pc:sldMk cId="3066312875" sldId="291"/>
            <ac:picMk id="4" creationId="{ABFFDBBA-F32F-4351-B39C-8AB693D71632}"/>
          </ac:picMkLst>
        </pc:picChg>
        <pc:picChg chg="mod">
          <ac:chgData name="Mikhail Timofeev" userId="S::mikhail.timofeev@testit.software::cb8e97ff-f575-4ed6-8ba8-095209f471b4" providerId="AD" clId="Web-{66D8A69C-CB62-447A-A68E-612D5DC193E4}" dt="2021-04-13T13:40:46.733" v="3" actId="1076"/>
          <ac:picMkLst>
            <pc:docMk/>
            <pc:sldMk cId="3066312875" sldId="291"/>
            <ac:picMk id="10" creationId="{77A14898-B966-4F60-AA61-DF76D1DF8C72}"/>
          </ac:picMkLst>
        </pc:picChg>
      </pc:sldChg>
      <pc:sldChg chg="modSp">
        <pc:chgData name="Mikhail Timofeev" userId="S::mikhail.timofeev@testit.software::cb8e97ff-f575-4ed6-8ba8-095209f471b4" providerId="AD" clId="Web-{66D8A69C-CB62-447A-A68E-612D5DC193E4}" dt="2021-04-13T13:46:21.830" v="46"/>
        <pc:sldMkLst>
          <pc:docMk/>
          <pc:sldMk cId="3895678321" sldId="294"/>
        </pc:sldMkLst>
        <pc:spChg chg="ord">
          <ac:chgData name="Mikhail Timofeev" userId="S::mikhail.timofeev@testit.software::cb8e97ff-f575-4ed6-8ba8-095209f471b4" providerId="AD" clId="Web-{66D8A69C-CB62-447A-A68E-612D5DC193E4}" dt="2021-04-13T13:46:00.377" v="43"/>
          <ac:spMkLst>
            <pc:docMk/>
            <pc:sldMk cId="3895678321" sldId="294"/>
            <ac:spMk id="18" creationId="{9C93AAF8-6238-4B1F-8D5D-C0E12FE0FC82}"/>
          </ac:spMkLst>
        </pc:spChg>
        <pc:spChg chg="ord">
          <ac:chgData name="Mikhail Timofeev" userId="S::mikhail.timofeev@testit.software::cb8e97ff-f575-4ed6-8ba8-095209f471b4" providerId="AD" clId="Web-{66D8A69C-CB62-447A-A68E-612D5DC193E4}" dt="2021-04-13T13:46:00.674" v="44"/>
          <ac:spMkLst>
            <pc:docMk/>
            <pc:sldMk cId="3895678321" sldId="294"/>
            <ac:spMk id="19" creationId="{1E48EFE8-3494-430A-9D13-1A45A5F02719}"/>
          </ac:spMkLst>
        </pc:spChg>
        <pc:picChg chg="ord">
          <ac:chgData name="Mikhail Timofeev" userId="S::mikhail.timofeev@testit.software::cb8e97ff-f575-4ed6-8ba8-095209f471b4" providerId="AD" clId="Web-{66D8A69C-CB62-447A-A68E-612D5DC193E4}" dt="2021-04-13T13:46:21.830" v="46"/>
          <ac:picMkLst>
            <pc:docMk/>
            <pc:sldMk cId="3895678321" sldId="294"/>
            <ac:picMk id="4" creationId="{ABFFDBBA-F32F-4351-B39C-8AB693D71632}"/>
          </ac:picMkLst>
        </pc:picChg>
        <pc:picChg chg="mod ord">
          <ac:chgData name="Mikhail Timofeev" userId="S::mikhail.timofeev@testit.software::cb8e97ff-f575-4ed6-8ba8-095209f471b4" providerId="AD" clId="Web-{66D8A69C-CB62-447A-A68E-612D5DC193E4}" dt="2021-04-13T13:46:16.721" v="45" actId="1076"/>
          <ac:picMkLst>
            <pc:docMk/>
            <pc:sldMk cId="3895678321" sldId="294"/>
            <ac:picMk id="10" creationId="{77A14898-B966-4F60-AA61-DF76D1DF8C72}"/>
          </ac:picMkLst>
        </pc:picChg>
        <pc:picChg chg="mod ord">
          <ac:chgData name="Mikhail Timofeev" userId="S::mikhail.timofeev@testit.software::cb8e97ff-f575-4ed6-8ba8-095209f471b4" providerId="AD" clId="Web-{66D8A69C-CB62-447A-A68E-612D5DC193E4}" dt="2021-04-13T13:45:07.173" v="41" actId="1076"/>
          <ac:picMkLst>
            <pc:docMk/>
            <pc:sldMk cId="3895678321" sldId="294"/>
            <ac:picMk id="20" creationId="{023C02EE-E01B-4811-9C19-00FA123AE27C}"/>
          </ac:picMkLst>
        </pc:picChg>
      </pc:sldChg>
      <pc:sldChg chg="modSp">
        <pc:chgData name="Mikhail Timofeev" userId="S::mikhail.timofeev@testit.software::cb8e97ff-f575-4ed6-8ba8-095209f471b4" providerId="AD" clId="Web-{66D8A69C-CB62-447A-A68E-612D5DC193E4}" dt="2021-04-13T13:47:10.143" v="49" actId="1076"/>
        <pc:sldMkLst>
          <pc:docMk/>
          <pc:sldMk cId="1599025148" sldId="295"/>
        </pc:sldMkLst>
        <pc:picChg chg="mod">
          <ac:chgData name="Mikhail Timofeev" userId="S::mikhail.timofeev@testit.software::cb8e97ff-f575-4ed6-8ba8-095209f471b4" providerId="AD" clId="Web-{66D8A69C-CB62-447A-A68E-612D5DC193E4}" dt="2021-04-13T13:47:10.143" v="49" actId="1076"/>
          <ac:picMkLst>
            <pc:docMk/>
            <pc:sldMk cId="1599025148" sldId="295"/>
            <ac:picMk id="8" creationId="{4C1D98A2-98C9-438F-8E47-D8ADD40BFF45}"/>
          </ac:picMkLst>
        </pc:picChg>
      </pc:sldChg>
      <pc:sldChg chg="modSp">
        <pc:chgData name="Mikhail Timofeev" userId="S::mikhail.timofeev@testit.software::cb8e97ff-f575-4ed6-8ba8-095209f471b4" providerId="AD" clId="Web-{66D8A69C-CB62-447A-A68E-612D5DC193E4}" dt="2021-04-13T13:48:53.426" v="52" actId="1076"/>
        <pc:sldMkLst>
          <pc:docMk/>
          <pc:sldMk cId="862599949" sldId="296"/>
        </pc:sldMkLst>
        <pc:picChg chg="mod">
          <ac:chgData name="Mikhail Timofeev" userId="S::mikhail.timofeev@testit.software::cb8e97ff-f575-4ed6-8ba8-095209f471b4" providerId="AD" clId="Web-{66D8A69C-CB62-447A-A68E-612D5DC193E4}" dt="2021-04-13T13:48:53.426" v="52" actId="1076"/>
          <ac:picMkLst>
            <pc:docMk/>
            <pc:sldMk cId="862599949" sldId="296"/>
            <ac:picMk id="20" creationId="{023C02EE-E01B-4811-9C19-00FA123AE27C}"/>
          </ac:picMkLst>
        </pc:picChg>
      </pc:sldChg>
      <pc:sldChg chg="modSp">
        <pc:chgData name="Mikhail Timofeev" userId="S::mikhail.timofeev@testit.software::cb8e97ff-f575-4ed6-8ba8-095209f471b4" providerId="AD" clId="Web-{66D8A69C-CB62-447A-A68E-612D5DC193E4}" dt="2021-04-13T13:49:28.317" v="62" actId="1076"/>
        <pc:sldMkLst>
          <pc:docMk/>
          <pc:sldMk cId="403492149" sldId="297"/>
        </pc:sldMkLst>
        <pc:picChg chg="mod">
          <ac:chgData name="Mikhail Timofeev" userId="S::mikhail.timofeev@testit.software::cb8e97ff-f575-4ed6-8ba8-095209f471b4" providerId="AD" clId="Web-{66D8A69C-CB62-447A-A68E-612D5DC193E4}" dt="2021-04-13T13:49:28.317" v="62" actId="1076"/>
          <ac:picMkLst>
            <pc:docMk/>
            <pc:sldMk cId="403492149" sldId="297"/>
            <ac:picMk id="8" creationId="{4C1D98A2-98C9-438F-8E47-D8ADD40BFF45}"/>
          </ac:picMkLst>
        </pc:picChg>
      </pc:sldChg>
    </pc:docChg>
  </pc:docChgLst>
  <pc:docChgLst>
    <pc:chgData name="Valeriya Goldberg" userId="S::valeriya.goldberg@testit.software::b38cb33d-379c-4518-a18c-c9488c344b01" providerId="AD" clId="Web-{B066F0B2-A9DB-4FAB-9E67-AE30A0732640}"/>
    <pc:docChg chg="modSld">
      <pc:chgData name="Valeriya Goldberg" userId="S::valeriya.goldberg@testit.software::b38cb33d-379c-4518-a18c-c9488c344b01" providerId="AD" clId="Web-{B066F0B2-A9DB-4FAB-9E67-AE30A0732640}" dt="2021-04-13T14:26:49.721" v="9" actId="1076"/>
      <pc:docMkLst>
        <pc:docMk/>
      </pc:docMkLst>
      <pc:sldChg chg="delAnim modAnim">
        <pc:chgData name="Valeriya Goldberg" userId="S::valeriya.goldberg@testit.software::b38cb33d-379c-4518-a18c-c9488c344b01" providerId="AD" clId="Web-{B066F0B2-A9DB-4FAB-9E67-AE30A0732640}" dt="2021-04-13T14:23:29.389" v="1"/>
        <pc:sldMkLst>
          <pc:docMk/>
          <pc:sldMk cId="1900869852" sldId="256"/>
        </pc:sldMkLst>
      </pc:sldChg>
      <pc:sldChg chg="modSp">
        <pc:chgData name="Valeriya Goldberg" userId="S::valeriya.goldberg@testit.software::b38cb33d-379c-4518-a18c-c9488c344b01" providerId="AD" clId="Web-{B066F0B2-A9DB-4FAB-9E67-AE30A0732640}" dt="2021-04-13T14:25:52.048" v="4" actId="1076"/>
        <pc:sldMkLst>
          <pc:docMk/>
          <pc:sldMk cId="1972832177" sldId="283"/>
        </pc:sldMkLst>
        <pc:spChg chg="mod">
          <ac:chgData name="Valeriya Goldberg" userId="S::valeriya.goldberg@testit.software::b38cb33d-379c-4518-a18c-c9488c344b01" providerId="AD" clId="Web-{B066F0B2-A9DB-4FAB-9E67-AE30A0732640}" dt="2021-04-13T14:25:29.298" v="2" actId="20577"/>
          <ac:spMkLst>
            <pc:docMk/>
            <pc:sldMk cId="1972832177" sldId="283"/>
            <ac:spMk id="3" creationId="{31570B58-F941-448D-B6A7-185D44411EEE}"/>
          </ac:spMkLst>
        </pc:spChg>
        <pc:picChg chg="mod">
          <ac:chgData name="Valeriya Goldberg" userId="S::valeriya.goldberg@testit.software::b38cb33d-379c-4518-a18c-c9488c344b01" providerId="AD" clId="Web-{B066F0B2-A9DB-4FAB-9E67-AE30A0732640}" dt="2021-04-13T14:25:52.048" v="4" actId="1076"/>
          <ac:picMkLst>
            <pc:docMk/>
            <pc:sldMk cId="1972832177" sldId="283"/>
            <ac:picMk id="11" creationId="{C72B7BF4-D2F3-4C85-8AD8-E77F59794ED8}"/>
          </ac:picMkLst>
        </pc:picChg>
      </pc:sldChg>
      <pc:sldChg chg="modSp">
        <pc:chgData name="Valeriya Goldberg" userId="S::valeriya.goldberg@testit.software::b38cb33d-379c-4518-a18c-c9488c344b01" providerId="AD" clId="Web-{B066F0B2-A9DB-4FAB-9E67-AE30A0732640}" dt="2021-04-13T14:25:45.673" v="3" actId="1076"/>
        <pc:sldMkLst>
          <pc:docMk/>
          <pc:sldMk cId="4168615224" sldId="285"/>
        </pc:sldMkLst>
        <pc:picChg chg="mod">
          <ac:chgData name="Valeriya Goldberg" userId="S::valeriya.goldberg@testit.software::b38cb33d-379c-4518-a18c-c9488c344b01" providerId="AD" clId="Web-{B066F0B2-A9DB-4FAB-9E67-AE30A0732640}" dt="2021-04-13T14:25:45.673" v="3" actId="1076"/>
          <ac:picMkLst>
            <pc:docMk/>
            <pc:sldMk cId="4168615224" sldId="285"/>
            <ac:picMk id="6" creationId="{4E839471-A4C2-455E-A829-E4C8F5F4D85D}"/>
          </ac:picMkLst>
        </pc:picChg>
      </pc:sldChg>
      <pc:sldChg chg="modSp">
        <pc:chgData name="Valeriya Goldberg" userId="S::valeriya.goldberg@testit.software::b38cb33d-379c-4518-a18c-c9488c344b01" providerId="AD" clId="Web-{B066F0B2-A9DB-4FAB-9E67-AE30A0732640}" dt="2021-04-13T14:26:49.721" v="9" actId="1076"/>
        <pc:sldMkLst>
          <pc:docMk/>
          <pc:sldMk cId="3895678321" sldId="294"/>
        </pc:sldMkLst>
        <pc:spChg chg="mod">
          <ac:chgData name="Valeriya Goldberg" userId="S::valeriya.goldberg@testit.software::b38cb33d-379c-4518-a18c-c9488c344b01" providerId="AD" clId="Web-{B066F0B2-A9DB-4FAB-9E67-AE30A0732640}" dt="2021-04-13T14:26:49.721" v="9" actId="1076"/>
          <ac:spMkLst>
            <pc:docMk/>
            <pc:sldMk cId="3895678321" sldId="294"/>
            <ac:spMk id="2" creationId="{A4E9042A-AD58-4950-82D5-B2C088F882AE}"/>
          </ac:spMkLst>
        </pc:spChg>
        <pc:picChg chg="mod">
          <ac:chgData name="Valeriya Goldberg" userId="S::valeriya.goldberg@testit.software::b38cb33d-379c-4518-a18c-c9488c344b01" providerId="AD" clId="Web-{B066F0B2-A9DB-4FAB-9E67-AE30A0732640}" dt="2021-04-13T14:26:40.534" v="7" actId="1076"/>
          <ac:picMkLst>
            <pc:docMk/>
            <pc:sldMk cId="3895678321" sldId="294"/>
            <ac:picMk id="10" creationId="{77A14898-B966-4F60-AA61-DF76D1DF8C72}"/>
          </ac:picMkLst>
        </pc:picChg>
        <pc:picChg chg="mod">
          <ac:chgData name="Valeriya Goldberg" userId="S::valeriya.goldberg@testit.software::b38cb33d-379c-4518-a18c-c9488c344b01" providerId="AD" clId="Web-{B066F0B2-A9DB-4FAB-9E67-AE30A0732640}" dt="2021-04-13T14:26:33.955" v="6" actId="1076"/>
          <ac:picMkLst>
            <pc:docMk/>
            <pc:sldMk cId="3895678321" sldId="294"/>
            <ac:picMk id="20" creationId="{023C02EE-E01B-4811-9C19-00FA123AE27C}"/>
          </ac:picMkLst>
        </pc:picChg>
      </pc:sldChg>
      <pc:sldChg chg="modSp">
        <pc:chgData name="Valeriya Goldberg" userId="S::valeriya.goldberg@testit.software::b38cb33d-379c-4518-a18c-c9488c344b01" providerId="AD" clId="Web-{B066F0B2-A9DB-4FAB-9E67-AE30A0732640}" dt="2021-04-13T14:26:18.455" v="5" actId="1076"/>
        <pc:sldMkLst>
          <pc:docMk/>
          <pc:sldMk cId="862599949" sldId="296"/>
        </pc:sldMkLst>
        <pc:picChg chg="mod">
          <ac:chgData name="Valeriya Goldberg" userId="S::valeriya.goldberg@testit.software::b38cb33d-379c-4518-a18c-c9488c344b01" providerId="AD" clId="Web-{B066F0B2-A9DB-4FAB-9E67-AE30A0732640}" dt="2021-04-13T14:26:18.455" v="5" actId="1076"/>
          <ac:picMkLst>
            <pc:docMk/>
            <pc:sldMk cId="862599949" sldId="296"/>
            <ac:picMk id="20" creationId="{023C02EE-E01B-4811-9C19-00FA123AE27C}"/>
          </ac:picMkLst>
        </pc:picChg>
      </pc:sldChg>
    </pc:docChg>
  </pc:docChgLst>
  <pc:docChgLst>
    <pc:chgData name="Artem Kostriukov" userId="S::artem.kostriukov@testit.software::8479072e-a492-4491-8f37-e9808df7afee" providerId="AD" clId="Web-{9D97B599-7D64-4380-A703-CC2F06139246}"/>
    <pc:docChg chg="modSld">
      <pc:chgData name="Artem Kostriukov" userId="S::artem.kostriukov@testit.software::8479072e-a492-4491-8f37-e9808df7afee" providerId="AD" clId="Web-{9D97B599-7D64-4380-A703-CC2F06139246}" dt="2021-04-13T10:32:51.900" v="33" actId="14100"/>
      <pc:docMkLst>
        <pc:docMk/>
      </pc:docMkLst>
      <pc:sldChg chg="addSp">
        <pc:chgData name="Artem Kostriukov" userId="S::artem.kostriukov@testit.software::8479072e-a492-4491-8f37-e9808df7afee" providerId="AD" clId="Web-{9D97B599-7D64-4380-A703-CC2F06139246}" dt="2021-04-13T10:28:04.909" v="2"/>
        <pc:sldMkLst>
          <pc:docMk/>
          <pc:sldMk cId="1900869852" sldId="256"/>
        </pc:sldMkLst>
        <pc:picChg chg="add">
          <ac:chgData name="Artem Kostriukov" userId="S::artem.kostriukov@testit.software::8479072e-a492-4491-8f37-e9808df7afee" providerId="AD" clId="Web-{9D97B599-7D64-4380-A703-CC2F06139246}" dt="2021-04-13T10:28:04.909" v="2"/>
          <ac:picMkLst>
            <pc:docMk/>
            <pc:sldMk cId="1900869852" sldId="256"/>
            <ac:picMk id="4" creationId="{65FB3719-BDE6-4C83-A15F-436AE1DE1B50}"/>
          </ac:picMkLst>
        </pc:picChg>
      </pc:sldChg>
      <pc:sldChg chg="modSp">
        <pc:chgData name="Artem Kostriukov" userId="S::artem.kostriukov@testit.software::8479072e-a492-4491-8f37-e9808df7afee" providerId="AD" clId="Web-{9D97B599-7D64-4380-A703-CC2F06139246}" dt="2021-04-13T10:27:16.299" v="0" actId="14100"/>
        <pc:sldMkLst>
          <pc:docMk/>
          <pc:sldMk cId="508155767" sldId="270"/>
        </pc:sldMkLst>
        <pc:spChg chg="mod">
          <ac:chgData name="Artem Kostriukov" userId="S::artem.kostriukov@testit.software::8479072e-a492-4491-8f37-e9808df7afee" providerId="AD" clId="Web-{9D97B599-7D64-4380-A703-CC2F06139246}" dt="2021-04-13T10:27:16.299" v="0" actId="14100"/>
          <ac:spMkLst>
            <pc:docMk/>
            <pc:sldMk cId="508155767" sldId="270"/>
            <ac:spMk id="2" creationId="{E3751311-D37E-4368-84C5-2730646E0449}"/>
          </ac:spMkLst>
        </pc:spChg>
      </pc:sldChg>
      <pc:sldChg chg="addSp modSp">
        <pc:chgData name="Artem Kostriukov" userId="S::artem.kostriukov@testit.software::8479072e-a492-4491-8f37-e9808df7afee" providerId="AD" clId="Web-{9D97B599-7D64-4380-A703-CC2F06139246}" dt="2021-04-13T10:32:51.900" v="33" actId="14100"/>
        <pc:sldMkLst>
          <pc:docMk/>
          <pc:sldMk cId="3111966281" sldId="279"/>
        </pc:sldMkLst>
        <pc:spChg chg="mod">
          <ac:chgData name="Artem Kostriukov" userId="S::artem.kostriukov@testit.software::8479072e-a492-4491-8f37-e9808df7afee" providerId="AD" clId="Web-{9D97B599-7D64-4380-A703-CC2F06139246}" dt="2021-04-13T10:32:51.900" v="33" actId="14100"/>
          <ac:spMkLst>
            <pc:docMk/>
            <pc:sldMk cId="3111966281" sldId="279"/>
            <ac:spMk id="3" creationId="{F2175120-3537-4CD3-867F-42F4E78785DF}"/>
          </ac:spMkLst>
        </pc:spChg>
        <pc:spChg chg="add mod">
          <ac:chgData name="Artem Kostriukov" userId="S::artem.kostriukov@testit.software::8479072e-a492-4491-8f37-e9808df7afee" providerId="AD" clId="Web-{9D97B599-7D64-4380-A703-CC2F06139246}" dt="2021-04-13T10:32:51.728" v="31" actId="20577"/>
          <ac:spMkLst>
            <pc:docMk/>
            <pc:sldMk cId="3111966281" sldId="279"/>
            <ac:spMk id="4" creationId="{48554BE8-FDF0-468F-B3D4-74B71AAE6A10}"/>
          </ac:spMkLst>
        </pc:spChg>
      </pc:sldChg>
      <pc:sldChg chg="addSp">
        <pc:chgData name="Artem Kostriukov" userId="S::artem.kostriukov@testit.software::8479072e-a492-4491-8f37-e9808df7afee" providerId="AD" clId="Web-{9D97B599-7D64-4380-A703-CC2F06139246}" dt="2021-04-13T10:27:54.862" v="1"/>
        <pc:sldMkLst>
          <pc:docMk/>
          <pc:sldMk cId="223963364" sldId="288"/>
        </pc:sldMkLst>
        <pc:picChg chg="add">
          <ac:chgData name="Artem Kostriukov" userId="S::artem.kostriukov@testit.software::8479072e-a492-4491-8f37-e9808df7afee" providerId="AD" clId="Web-{9D97B599-7D64-4380-A703-CC2F06139246}" dt="2021-04-13T10:27:54.862" v="1"/>
          <ac:picMkLst>
            <pc:docMk/>
            <pc:sldMk cId="223963364" sldId="288"/>
            <ac:picMk id="2" creationId="{AE6E2E51-B496-46D1-85A3-A0403CDFE680}"/>
          </ac:picMkLst>
        </pc:picChg>
      </pc:sldChg>
      <pc:sldChg chg="modSp">
        <pc:chgData name="Artem Kostriukov" userId="S::artem.kostriukov@testit.software::8479072e-a492-4491-8f37-e9808df7afee" providerId="AD" clId="Web-{9D97B599-7D64-4380-A703-CC2F06139246}" dt="2021-04-13T10:30:09.568" v="12" actId="20577"/>
        <pc:sldMkLst>
          <pc:docMk/>
          <pc:sldMk cId="3419746910" sldId="289"/>
        </pc:sldMkLst>
        <pc:spChg chg="mod">
          <ac:chgData name="Artem Kostriukov" userId="S::artem.kostriukov@testit.software::8479072e-a492-4491-8f37-e9808df7afee" providerId="AD" clId="Web-{9D97B599-7D64-4380-A703-CC2F06139246}" dt="2021-04-13T10:30:09.568" v="12" actId="20577"/>
          <ac:spMkLst>
            <pc:docMk/>
            <pc:sldMk cId="3419746910" sldId="289"/>
            <ac:spMk id="24" creationId="{9F8ADD5D-21A4-4B12-AFFE-20257E0A6F5C}"/>
          </ac:spMkLst>
        </pc:spChg>
      </pc:sldChg>
      <pc:sldChg chg="modSp">
        <pc:chgData name="Artem Kostriukov" userId="S::artem.kostriukov@testit.software::8479072e-a492-4491-8f37-e9808df7afee" providerId="AD" clId="Web-{9D97B599-7D64-4380-A703-CC2F06139246}" dt="2021-04-13T10:30:43.553" v="13" actId="14100"/>
        <pc:sldMkLst>
          <pc:docMk/>
          <pc:sldMk cId="1599025148" sldId="295"/>
        </pc:sldMkLst>
        <pc:spChg chg="mod">
          <ac:chgData name="Artem Kostriukov" userId="S::artem.kostriukov@testit.software::8479072e-a492-4491-8f37-e9808df7afee" providerId="AD" clId="Web-{9D97B599-7D64-4380-A703-CC2F06139246}" dt="2021-04-13T10:30:43.553" v="13" actId="14100"/>
          <ac:spMkLst>
            <pc:docMk/>
            <pc:sldMk cId="1599025148" sldId="295"/>
            <ac:spMk id="2" creationId="{3FD4C329-B283-428F-82A6-7EE32FBFCDA6}"/>
          </ac:spMkLst>
        </pc:spChg>
      </pc:sldChg>
    </pc:docChg>
  </pc:docChgLst>
  <pc:docChgLst>
    <pc:chgData name="Valeriya Goldberg" userId="S::valeriya.goldberg@testit.software::b38cb33d-379c-4518-a18c-c9488c344b01" providerId="AD" clId="Web-{EB027D5B-0CC1-4B9B-B84D-36EC53D5FCE3}"/>
    <pc:docChg chg="modSld">
      <pc:chgData name="Valeriya Goldberg" userId="S::valeriya.goldberg@testit.software::b38cb33d-379c-4518-a18c-c9488c344b01" providerId="AD" clId="Web-{EB027D5B-0CC1-4B9B-B84D-36EC53D5FCE3}" dt="2021-03-29T15:41:18.686" v="32"/>
      <pc:docMkLst>
        <pc:docMk/>
      </pc:docMkLst>
      <pc:sldChg chg="modNotes">
        <pc:chgData name="Valeriya Goldberg" userId="S::valeriya.goldberg@testit.software::b38cb33d-379c-4518-a18c-c9488c344b01" providerId="AD" clId="Web-{EB027D5B-0CC1-4B9B-B84D-36EC53D5FCE3}" dt="2021-03-29T15:37:17.744" v="21"/>
        <pc:sldMkLst>
          <pc:docMk/>
          <pc:sldMk cId="3151438768" sldId="258"/>
        </pc:sldMkLst>
      </pc:sldChg>
      <pc:sldChg chg="modNotes">
        <pc:chgData name="Valeriya Goldberg" userId="S::valeriya.goldberg@testit.software::b38cb33d-379c-4518-a18c-c9488c344b01" providerId="AD" clId="Web-{EB027D5B-0CC1-4B9B-B84D-36EC53D5FCE3}" dt="2021-03-29T15:36:46.837" v="19"/>
        <pc:sldMkLst>
          <pc:docMk/>
          <pc:sldMk cId="787428211" sldId="262"/>
        </pc:sldMkLst>
      </pc:sldChg>
      <pc:sldChg chg="modNotes">
        <pc:chgData name="Valeriya Goldberg" userId="S::valeriya.goldberg@testit.software::b38cb33d-379c-4518-a18c-c9488c344b01" providerId="AD" clId="Web-{EB027D5B-0CC1-4B9B-B84D-36EC53D5FCE3}" dt="2021-03-29T15:37:57.370" v="24"/>
        <pc:sldMkLst>
          <pc:docMk/>
          <pc:sldMk cId="848589763" sldId="268"/>
        </pc:sldMkLst>
      </pc:sldChg>
      <pc:sldChg chg="modSp">
        <pc:chgData name="Valeriya Goldberg" userId="S::valeriya.goldberg@testit.software::b38cb33d-379c-4518-a18c-c9488c344b01" providerId="AD" clId="Web-{EB027D5B-0CC1-4B9B-B84D-36EC53D5FCE3}" dt="2021-03-29T11:02:38.698" v="4" actId="20577"/>
        <pc:sldMkLst>
          <pc:docMk/>
          <pc:sldMk cId="1049180577" sldId="276"/>
        </pc:sldMkLst>
        <pc:spChg chg="mod">
          <ac:chgData name="Valeriya Goldberg" userId="S::valeriya.goldberg@testit.software::b38cb33d-379c-4518-a18c-c9488c344b01" providerId="AD" clId="Web-{EB027D5B-0CC1-4B9B-B84D-36EC53D5FCE3}" dt="2021-03-29T11:02:38.698" v="4" actId="20577"/>
          <ac:spMkLst>
            <pc:docMk/>
            <pc:sldMk cId="1049180577" sldId="276"/>
            <ac:spMk id="3" creationId="{D27088CD-15A9-4ABA-A132-CED2CD6D51EA}"/>
          </ac:spMkLst>
        </pc:spChg>
      </pc:sldChg>
      <pc:sldChg chg="modSp">
        <pc:chgData name="Valeriya Goldberg" userId="S::valeriya.goldberg@testit.software::b38cb33d-379c-4518-a18c-c9488c344b01" providerId="AD" clId="Web-{EB027D5B-0CC1-4B9B-B84D-36EC53D5FCE3}" dt="2021-03-29T11:03:09.168" v="14" actId="20577"/>
        <pc:sldMkLst>
          <pc:docMk/>
          <pc:sldMk cId="915807356" sldId="280"/>
        </pc:sldMkLst>
        <pc:spChg chg="mod">
          <ac:chgData name="Valeriya Goldberg" userId="S::valeriya.goldberg@testit.software::b38cb33d-379c-4518-a18c-c9488c344b01" providerId="AD" clId="Web-{EB027D5B-0CC1-4B9B-B84D-36EC53D5FCE3}" dt="2021-03-29T11:03:09.168" v="14" actId="20577"/>
          <ac:spMkLst>
            <pc:docMk/>
            <pc:sldMk cId="915807356" sldId="280"/>
            <ac:spMk id="2" creationId="{0AFE7318-65DB-4E10-B885-71EC8174A865}"/>
          </ac:spMkLst>
        </pc:spChg>
      </pc:sldChg>
      <pc:sldChg chg="delSp">
        <pc:chgData name="Valeriya Goldberg" userId="S::valeriya.goldberg@testit.software::b38cb33d-379c-4518-a18c-c9488c344b01" providerId="AD" clId="Web-{EB027D5B-0CC1-4B9B-B84D-36EC53D5FCE3}" dt="2021-03-29T15:41:18.686" v="32"/>
        <pc:sldMkLst>
          <pc:docMk/>
          <pc:sldMk cId="899633418" sldId="282"/>
        </pc:sldMkLst>
        <pc:spChg chg="del">
          <ac:chgData name="Valeriya Goldberg" userId="S::valeriya.goldberg@testit.software::b38cb33d-379c-4518-a18c-c9488c344b01" providerId="AD" clId="Web-{EB027D5B-0CC1-4B9B-B84D-36EC53D5FCE3}" dt="2021-03-29T15:41:18.686" v="32"/>
          <ac:spMkLst>
            <pc:docMk/>
            <pc:sldMk cId="899633418" sldId="282"/>
            <ac:spMk id="3" creationId="{1C17E189-C62B-4E80-8F54-F9DF668259DD}"/>
          </ac:spMkLst>
        </pc:spChg>
      </pc:sldChg>
      <pc:sldChg chg="modSp addCm">
        <pc:chgData name="Valeriya Goldberg" userId="S::valeriya.goldberg@testit.software::b38cb33d-379c-4518-a18c-c9488c344b01" providerId="AD" clId="Web-{EB027D5B-0CC1-4B9B-B84D-36EC53D5FCE3}" dt="2021-03-29T15:40:46.576" v="31" actId="1076"/>
        <pc:sldMkLst>
          <pc:docMk/>
          <pc:sldMk cId="183217310" sldId="284"/>
        </pc:sldMkLst>
        <pc:spChg chg="mod">
          <ac:chgData name="Valeriya Goldberg" userId="S::valeriya.goldberg@testit.software::b38cb33d-379c-4518-a18c-c9488c344b01" providerId="AD" clId="Web-{EB027D5B-0CC1-4B9B-B84D-36EC53D5FCE3}" dt="2021-03-29T15:40:30.607" v="28" actId="20577"/>
          <ac:spMkLst>
            <pc:docMk/>
            <pc:sldMk cId="183217310" sldId="284"/>
            <ac:spMk id="3" creationId="{53393F20-DE40-434B-9F3A-A4EE05D80CAD}"/>
          </ac:spMkLst>
        </pc:spChg>
        <pc:picChg chg="mod">
          <ac:chgData name="Valeriya Goldberg" userId="S::valeriya.goldberg@testit.software::b38cb33d-379c-4518-a18c-c9488c344b01" providerId="AD" clId="Web-{EB027D5B-0CC1-4B9B-B84D-36EC53D5FCE3}" dt="2021-03-29T15:40:46.576" v="31" actId="1076"/>
          <ac:picMkLst>
            <pc:docMk/>
            <pc:sldMk cId="183217310" sldId="284"/>
            <ac:picMk id="6" creationId="{51F4BECF-BA2E-4937-958E-3F20AF43A349}"/>
          </ac:picMkLst>
        </pc:picChg>
      </pc:sldChg>
      <pc:sldChg chg="addCm">
        <pc:chgData name="Valeriya Goldberg" userId="S::valeriya.goldberg@testit.software::b38cb33d-379c-4518-a18c-c9488c344b01" providerId="AD" clId="Web-{EB027D5B-0CC1-4B9B-B84D-36EC53D5FCE3}" dt="2021-03-29T15:16:52.397" v="16"/>
        <pc:sldMkLst>
          <pc:docMk/>
          <pc:sldMk cId="1748590539" sldId="286"/>
        </pc:sldMkLst>
      </pc:sldChg>
    </pc:docChg>
  </pc:docChgLst>
  <pc:docChgLst>
    <pc:chgData name="Mikhail Timofeev" userId="S::mikhail.timofeev@testit.software::cb8e97ff-f575-4ed6-8ba8-095209f471b4" providerId="AD" clId="Web-{16003E77-7E64-4EDE-BA81-8A72BA4D4243}"/>
    <pc:docChg chg="modSld">
      <pc:chgData name="Mikhail Timofeev" userId="S::mikhail.timofeev@testit.software::cb8e97ff-f575-4ed6-8ba8-095209f471b4" providerId="AD" clId="Web-{16003E77-7E64-4EDE-BA81-8A72BA4D4243}" dt="2021-04-05T15:37:46.796" v="26"/>
      <pc:docMkLst>
        <pc:docMk/>
      </pc:docMkLst>
      <pc:sldChg chg="addSp delSp modSp mod setBg delCm">
        <pc:chgData name="Mikhail Timofeev" userId="S::mikhail.timofeev@testit.software::cb8e97ff-f575-4ed6-8ba8-095209f471b4" providerId="AD" clId="Web-{16003E77-7E64-4EDE-BA81-8A72BA4D4243}" dt="2021-04-05T15:37:46.796" v="26"/>
        <pc:sldMkLst>
          <pc:docMk/>
          <pc:sldMk cId="1748590539" sldId="286"/>
        </pc:sldMkLst>
        <pc:spChg chg="mod">
          <ac:chgData name="Mikhail Timofeev" userId="S::mikhail.timofeev@testit.software::cb8e97ff-f575-4ed6-8ba8-095209f471b4" providerId="AD" clId="Web-{16003E77-7E64-4EDE-BA81-8A72BA4D4243}" dt="2021-04-05T15:36:58.904" v="24" actId="1076"/>
          <ac:spMkLst>
            <pc:docMk/>
            <pc:sldMk cId="1748590539" sldId="286"/>
            <ac:spMk id="3" creationId="{14205360-1E3E-4EF5-955E-8AC8CFD03258}"/>
          </ac:spMkLst>
        </pc:spChg>
        <pc:spChg chg="mod">
          <ac:chgData name="Mikhail Timofeev" userId="S::mikhail.timofeev@testit.software::cb8e97ff-f575-4ed6-8ba8-095209f471b4" providerId="AD" clId="Web-{16003E77-7E64-4EDE-BA81-8A72BA4D4243}" dt="2021-04-05T15:36:54.482" v="23" actId="1076"/>
          <ac:spMkLst>
            <pc:docMk/>
            <pc:sldMk cId="1748590539" sldId="286"/>
            <ac:spMk id="8" creationId="{063B8845-A8F5-49CD-8A92-6073292E1AF3}"/>
          </ac:spMkLst>
        </pc:spChg>
        <pc:spChg chg="mod">
          <ac:chgData name="Mikhail Timofeev" userId="S::mikhail.timofeev@testit.software::cb8e97ff-f575-4ed6-8ba8-095209f471b4" providerId="AD" clId="Web-{16003E77-7E64-4EDE-BA81-8A72BA4D4243}" dt="2021-04-05T15:37:04.826" v="25" actId="1076"/>
          <ac:spMkLst>
            <pc:docMk/>
            <pc:sldMk cId="1748590539" sldId="286"/>
            <ac:spMk id="10" creationId="{4B55365E-9490-4F64-A576-32AD2949D030}"/>
          </ac:spMkLst>
        </pc:spChg>
        <pc:spChg chg="del">
          <ac:chgData name="Mikhail Timofeev" userId="S::mikhail.timofeev@testit.software::cb8e97ff-f575-4ed6-8ba8-095209f471b4" providerId="AD" clId="Web-{16003E77-7E64-4EDE-BA81-8A72BA4D4243}" dt="2021-04-05T15:36:03.263" v="14"/>
          <ac:spMkLst>
            <pc:docMk/>
            <pc:sldMk cId="1748590539" sldId="286"/>
            <ac:spMk id="14" creationId="{131BAD53-4E89-4F62-BBB7-26359763ED39}"/>
          </ac:spMkLst>
        </pc:spChg>
        <pc:spChg chg="del">
          <ac:chgData name="Mikhail Timofeev" userId="S::mikhail.timofeev@testit.software::cb8e97ff-f575-4ed6-8ba8-095209f471b4" providerId="AD" clId="Web-{16003E77-7E64-4EDE-BA81-8A72BA4D4243}" dt="2021-04-05T15:36:03.263" v="14"/>
          <ac:spMkLst>
            <pc:docMk/>
            <pc:sldMk cId="1748590539" sldId="286"/>
            <ac:spMk id="16" creationId="{62756DA2-40EB-4C6F-B962-5822FFB54FB6}"/>
          </ac:spMkLst>
        </pc:spChg>
        <pc:picChg chg="add mod ord">
          <ac:chgData name="Mikhail Timofeev" userId="S::mikhail.timofeev@testit.software::cb8e97ff-f575-4ed6-8ba8-095209f471b4" providerId="AD" clId="Web-{16003E77-7E64-4EDE-BA81-8A72BA4D4243}" dt="2021-04-05T15:36:03.263" v="14"/>
          <ac:picMkLst>
            <pc:docMk/>
            <pc:sldMk cId="1748590539" sldId="286"/>
            <ac:picMk id="2" creationId="{77CF5680-1C3C-4EB5-A520-38349933D4A5}"/>
          </ac:picMkLst>
        </pc:picChg>
        <pc:picChg chg="del">
          <ac:chgData name="Mikhail Timofeev" userId="S::mikhail.timofeev@testit.software::cb8e97ff-f575-4ed6-8ba8-095209f471b4" providerId="AD" clId="Web-{16003E77-7E64-4EDE-BA81-8A72BA4D4243}" dt="2021-04-05T15:35:22.434" v="11"/>
          <ac:picMkLst>
            <pc:docMk/>
            <pc:sldMk cId="1748590539" sldId="286"/>
            <ac:picMk id="9" creationId="{54ACDA8C-3975-414D-B9FD-14774B9207F2}"/>
          </ac:picMkLst>
        </pc:picChg>
        <pc:picChg chg="add">
          <ac:chgData name="Mikhail Timofeev" userId="S::mikhail.timofeev@testit.software::cb8e97ff-f575-4ed6-8ba8-095209f471b4" providerId="AD" clId="Web-{16003E77-7E64-4EDE-BA81-8A72BA4D4243}" dt="2021-04-05T15:36:03.263" v="14"/>
          <ac:picMkLst>
            <pc:docMk/>
            <pc:sldMk cId="1748590539" sldId="286"/>
            <ac:picMk id="18" creationId="{54DDEBDD-D8BD-41A6-8A0D-B00E3768B0F9}"/>
          </ac:picMkLst>
        </pc:picChg>
      </pc:sldChg>
    </pc:docChg>
  </pc:docChgLst>
  <pc:docChgLst>
    <pc:chgData name="Valeriya Goldberg" userId="S::valeriya.goldberg@testit.software::b38cb33d-379c-4518-a18c-c9488c344b01" providerId="AD" clId="Web-{D12487FB-1681-4B2F-BC08-6A833C19041C}"/>
    <pc:docChg chg="addSld modSld sldOrd">
      <pc:chgData name="Valeriya Goldberg" userId="S::valeriya.goldberg@testit.software::b38cb33d-379c-4518-a18c-c9488c344b01" providerId="AD" clId="Web-{D12487FB-1681-4B2F-BC08-6A833C19041C}" dt="2021-04-14T13:59:41.028" v="50" actId="14100"/>
      <pc:docMkLst>
        <pc:docMk/>
      </pc:docMkLst>
      <pc:sldChg chg="modNotes">
        <pc:chgData name="Valeriya Goldberg" userId="S::valeriya.goldberg@testit.software::b38cb33d-379c-4518-a18c-c9488c344b01" providerId="AD" clId="Web-{D12487FB-1681-4B2F-BC08-6A833C19041C}" dt="2021-04-14T12:33:55.848" v="4"/>
        <pc:sldMkLst>
          <pc:docMk/>
          <pc:sldMk cId="899633418" sldId="282"/>
        </pc:sldMkLst>
      </pc:sldChg>
      <pc:sldChg chg="addSp delSp modSp">
        <pc:chgData name="Valeriya Goldberg" userId="S::valeriya.goldberg@testit.software::b38cb33d-379c-4518-a18c-c9488c344b01" providerId="AD" clId="Web-{D12487FB-1681-4B2F-BC08-6A833C19041C}" dt="2021-04-14T13:59:41.028" v="50" actId="14100"/>
        <pc:sldMkLst>
          <pc:docMk/>
          <pc:sldMk cId="2562115031" sldId="290"/>
        </pc:sldMkLst>
        <pc:spChg chg="del mod">
          <ac:chgData name="Valeriya Goldberg" userId="S::valeriya.goldberg@testit.software::b38cb33d-379c-4518-a18c-c9488c344b01" providerId="AD" clId="Web-{D12487FB-1681-4B2F-BC08-6A833C19041C}" dt="2021-04-14T13:59:28.809" v="46"/>
          <ac:spMkLst>
            <pc:docMk/>
            <pc:sldMk cId="2562115031" sldId="290"/>
            <ac:spMk id="3" creationId="{A02D9A51-6CFE-4A27-A83C-C27B369AB7E0}"/>
          </ac:spMkLst>
        </pc:spChg>
        <pc:picChg chg="add mod ord">
          <ac:chgData name="Valeriya Goldberg" userId="S::valeriya.goldberg@testit.software::b38cb33d-379c-4518-a18c-c9488c344b01" providerId="AD" clId="Web-{D12487FB-1681-4B2F-BC08-6A833C19041C}" dt="2021-04-14T13:59:41.028" v="50" actId="14100"/>
          <ac:picMkLst>
            <pc:docMk/>
            <pc:sldMk cId="2562115031" sldId="290"/>
            <ac:picMk id="4" creationId="{65244A14-6812-4A06-91F5-3921E6355C9D}"/>
          </ac:picMkLst>
        </pc:picChg>
      </pc:sldChg>
      <pc:sldChg chg="addSp delSp modSp add ord replId modNotes">
        <pc:chgData name="Valeriya Goldberg" userId="S::valeriya.goldberg@testit.software::b38cb33d-379c-4518-a18c-c9488c344b01" providerId="AD" clId="Web-{D12487FB-1681-4B2F-BC08-6A833C19041C}" dt="2021-04-14T12:59:03.612" v="44" actId="1076"/>
        <pc:sldMkLst>
          <pc:docMk/>
          <pc:sldMk cId="1695981762" sldId="298"/>
        </pc:sldMkLst>
        <pc:spChg chg="mod">
          <ac:chgData name="Valeriya Goldberg" userId="S::valeriya.goldberg@testit.software::b38cb33d-379c-4518-a18c-c9488c344b01" providerId="AD" clId="Web-{D12487FB-1681-4B2F-BC08-6A833C19041C}" dt="2021-04-14T12:59:03.612" v="44" actId="1076"/>
          <ac:spMkLst>
            <pc:docMk/>
            <pc:sldMk cId="1695981762" sldId="298"/>
            <ac:spMk id="2" creationId="{539DD5C2-1DF7-4425-ABBE-26432128D33E}"/>
          </ac:spMkLst>
        </pc:spChg>
        <pc:spChg chg="del">
          <ac:chgData name="Valeriya Goldberg" userId="S::valeriya.goldberg@testit.software::b38cb33d-379c-4518-a18c-c9488c344b01" providerId="AD" clId="Web-{D12487FB-1681-4B2F-BC08-6A833C19041C}" dt="2021-04-14T12:57:29.387" v="35"/>
          <ac:spMkLst>
            <pc:docMk/>
            <pc:sldMk cId="1695981762" sldId="298"/>
            <ac:spMk id="41" creationId="{131BAD53-4E89-4F62-BBB7-26359763ED39}"/>
          </ac:spMkLst>
        </pc:spChg>
        <pc:spChg chg="del">
          <ac:chgData name="Valeriya Goldberg" userId="S::valeriya.goldberg@testit.software::b38cb33d-379c-4518-a18c-c9488c344b01" providerId="AD" clId="Web-{D12487FB-1681-4B2F-BC08-6A833C19041C}" dt="2021-04-14T12:57:29.387" v="35"/>
          <ac:spMkLst>
            <pc:docMk/>
            <pc:sldMk cId="1695981762" sldId="298"/>
            <ac:spMk id="43" creationId="{62756DA2-40EB-4C6F-B962-5822FFB54FB6}"/>
          </ac:spMkLst>
        </pc:spChg>
        <pc:spChg chg="add">
          <ac:chgData name="Valeriya Goldberg" userId="S::valeriya.goldberg@testit.software::b38cb33d-379c-4518-a18c-c9488c344b01" providerId="AD" clId="Web-{D12487FB-1681-4B2F-BC08-6A833C19041C}" dt="2021-04-14T12:57:29.387" v="35"/>
          <ac:spMkLst>
            <pc:docMk/>
            <pc:sldMk cId="1695981762" sldId="298"/>
            <ac:spMk id="48" creationId="{1825AC39-5F85-4CAA-8A81-A1287086B2B6}"/>
          </ac:spMkLst>
        </pc:spChg>
        <pc:spChg chg="add">
          <ac:chgData name="Valeriya Goldberg" userId="S::valeriya.goldberg@testit.software::b38cb33d-379c-4518-a18c-c9488c344b01" providerId="AD" clId="Web-{D12487FB-1681-4B2F-BC08-6A833C19041C}" dt="2021-04-14T12:57:29.387" v="35"/>
          <ac:spMkLst>
            <pc:docMk/>
            <pc:sldMk cId="1695981762" sldId="298"/>
            <ac:spMk id="50" creationId="{95DA4D23-37FC-4B90-8188-F0377C5FF44B}"/>
          </ac:spMkLst>
        </pc:spChg>
        <pc:spChg chg="add">
          <ac:chgData name="Valeriya Goldberg" userId="S::valeriya.goldberg@testit.software::b38cb33d-379c-4518-a18c-c9488c344b01" providerId="AD" clId="Web-{D12487FB-1681-4B2F-BC08-6A833C19041C}" dt="2021-04-14T12:57:29.387" v="35"/>
          <ac:spMkLst>
            <pc:docMk/>
            <pc:sldMk cId="1695981762" sldId="298"/>
            <ac:spMk id="52" creationId="{A7A4B465-FBCC-4CD4-89A1-82992A7B47FF}"/>
          </ac:spMkLst>
        </pc:spChg>
        <pc:spChg chg="add">
          <ac:chgData name="Valeriya Goldberg" userId="S::valeriya.goldberg@testit.software::b38cb33d-379c-4518-a18c-c9488c344b01" providerId="AD" clId="Web-{D12487FB-1681-4B2F-BC08-6A833C19041C}" dt="2021-04-14T12:57:29.387" v="35"/>
          <ac:spMkLst>
            <pc:docMk/>
            <pc:sldMk cId="1695981762" sldId="298"/>
            <ac:spMk id="54" creationId="{909E572F-9CDC-4214-9D42-FF0017649590}"/>
          </ac:spMkLst>
        </pc:spChg>
        <pc:picChg chg="mod">
          <ac:chgData name="Valeriya Goldberg" userId="S::valeriya.goldberg@testit.software::b38cb33d-379c-4518-a18c-c9488c344b01" providerId="AD" clId="Web-{D12487FB-1681-4B2F-BC08-6A833C19041C}" dt="2021-04-14T12:58:36.157" v="38" actId="1076"/>
          <ac:picMkLst>
            <pc:docMk/>
            <pc:sldMk cId="1695981762" sldId="298"/>
            <ac:picMk id="5" creationId="{F5DBEB72-E3E5-45B2-B8C2-D50E3634D9AF}"/>
          </ac:picMkLst>
        </pc:picChg>
        <pc:picChg chg="del">
          <ac:chgData name="Valeriya Goldberg" userId="S::valeriya.goldberg@testit.software::b38cb33d-379c-4518-a18c-c9488c344b01" providerId="AD" clId="Web-{D12487FB-1681-4B2F-BC08-6A833C19041C}" dt="2021-04-14T12:55:43.037" v="10"/>
          <ac:picMkLst>
            <pc:docMk/>
            <pc:sldMk cId="1695981762" sldId="298"/>
            <ac:picMk id="6" creationId="{51F4BECF-BA2E-4937-958E-3F20AF43A349}"/>
          </ac:picMkLst>
        </pc:picChg>
      </pc:sldChg>
    </pc:docChg>
  </pc:docChgLst>
  <pc:docChgLst>
    <pc:chgData name="Mikhail Timofeev" userId="S::mikhail.timofeev@testit.software::cb8e97ff-f575-4ed6-8ba8-095209f471b4" providerId="AD" clId="Web-{2FDED914-ADB4-49D0-B548-69C467AC0434}"/>
    <pc:docChg chg="modSld">
      <pc:chgData name="Mikhail Timofeev" userId="S::mikhail.timofeev@testit.software::cb8e97ff-f575-4ed6-8ba8-095209f471b4" providerId="AD" clId="Web-{2FDED914-ADB4-49D0-B548-69C467AC0434}" dt="2021-04-15T11:59:22.124" v="1"/>
      <pc:docMkLst>
        <pc:docMk/>
      </pc:docMkLst>
      <pc:sldChg chg="modNotes">
        <pc:chgData name="Mikhail Timofeev" userId="S::mikhail.timofeev@testit.software::cb8e97ff-f575-4ed6-8ba8-095209f471b4" providerId="AD" clId="Web-{2FDED914-ADB4-49D0-B548-69C467AC0434}" dt="2021-04-15T11:59:22.124" v="1"/>
        <pc:sldMkLst>
          <pc:docMk/>
          <pc:sldMk cId="2562115031" sldId="290"/>
        </pc:sldMkLst>
      </pc:sldChg>
    </pc:docChg>
  </pc:docChgLst>
  <pc:docChgLst>
    <pc:chgData name="Mikhail Timofeev" userId="S::mikhail.timofeev@testit.software::cb8e97ff-f575-4ed6-8ba8-095209f471b4" providerId="AD" clId="Web-{49730AD1-CCB5-41FD-BAD1-53EAC60E41B7}"/>
    <pc:docChg chg="modSld">
      <pc:chgData name="Mikhail Timofeev" userId="S::mikhail.timofeev@testit.software::cb8e97ff-f575-4ed6-8ba8-095209f471b4" providerId="AD" clId="Web-{49730AD1-CCB5-41FD-BAD1-53EAC60E41B7}" dt="2021-03-27T07:20:45.042" v="112"/>
      <pc:docMkLst>
        <pc:docMk/>
      </pc:docMkLst>
      <pc:sldChg chg="modNotes">
        <pc:chgData name="Mikhail Timofeev" userId="S::mikhail.timofeev@testit.software::cb8e97ff-f575-4ed6-8ba8-095209f471b4" providerId="AD" clId="Web-{49730AD1-CCB5-41FD-BAD1-53EAC60E41B7}" dt="2021-03-27T06:17:04.625" v="1"/>
        <pc:sldMkLst>
          <pc:docMk/>
          <pc:sldMk cId="1634785658" sldId="267"/>
        </pc:sldMkLst>
      </pc:sldChg>
      <pc:sldChg chg="modNotes">
        <pc:chgData name="Mikhail Timofeev" userId="S::mikhail.timofeev@testit.software::cb8e97ff-f575-4ed6-8ba8-095209f471b4" providerId="AD" clId="Web-{49730AD1-CCB5-41FD-BAD1-53EAC60E41B7}" dt="2021-03-27T06:20:18.396" v="3"/>
        <pc:sldMkLst>
          <pc:docMk/>
          <pc:sldMk cId="848589763" sldId="268"/>
        </pc:sldMkLst>
      </pc:sldChg>
      <pc:sldChg chg="modNotes">
        <pc:chgData name="Mikhail Timofeev" userId="S::mikhail.timofeev@testit.software::cb8e97ff-f575-4ed6-8ba8-095209f471b4" providerId="AD" clId="Web-{49730AD1-CCB5-41FD-BAD1-53EAC60E41B7}" dt="2021-03-27T06:22:37.776" v="5"/>
        <pc:sldMkLst>
          <pc:docMk/>
          <pc:sldMk cId="7327534" sldId="269"/>
        </pc:sldMkLst>
      </pc:sldChg>
      <pc:sldChg chg="modNotes">
        <pc:chgData name="Mikhail Timofeev" userId="S::mikhail.timofeev@testit.software::cb8e97ff-f575-4ed6-8ba8-095209f471b4" providerId="AD" clId="Web-{49730AD1-CCB5-41FD-BAD1-53EAC60E41B7}" dt="2021-03-27T06:24:04.701" v="7"/>
        <pc:sldMkLst>
          <pc:docMk/>
          <pc:sldMk cId="508155767" sldId="270"/>
        </pc:sldMkLst>
      </pc:sldChg>
      <pc:sldChg chg="modNotes">
        <pc:chgData name="Mikhail Timofeev" userId="S::mikhail.timofeev@testit.software::cb8e97ff-f575-4ed6-8ba8-095209f471b4" providerId="AD" clId="Web-{49730AD1-CCB5-41FD-BAD1-53EAC60E41B7}" dt="2021-03-27T06:24:56.030" v="9"/>
        <pc:sldMkLst>
          <pc:docMk/>
          <pc:sldMk cId="3331262032" sldId="271"/>
        </pc:sldMkLst>
      </pc:sldChg>
      <pc:sldChg chg="modNotes">
        <pc:chgData name="Mikhail Timofeev" userId="S::mikhail.timofeev@testit.software::cb8e97ff-f575-4ed6-8ba8-095209f471b4" providerId="AD" clId="Web-{49730AD1-CCB5-41FD-BAD1-53EAC60E41B7}" dt="2021-03-27T06:25:26.546" v="11"/>
        <pc:sldMkLst>
          <pc:docMk/>
          <pc:sldMk cId="3314000825" sldId="272"/>
        </pc:sldMkLst>
      </pc:sldChg>
      <pc:sldChg chg="modNotes">
        <pc:chgData name="Mikhail Timofeev" userId="S::mikhail.timofeev@testit.software::cb8e97ff-f575-4ed6-8ba8-095209f471b4" providerId="AD" clId="Web-{49730AD1-CCB5-41FD-BAD1-53EAC60E41B7}" dt="2021-03-27T06:25:49.266" v="13"/>
        <pc:sldMkLst>
          <pc:docMk/>
          <pc:sldMk cId="3098622190" sldId="273"/>
        </pc:sldMkLst>
      </pc:sldChg>
      <pc:sldChg chg="modNotes">
        <pc:chgData name="Mikhail Timofeev" userId="S::mikhail.timofeev@testit.software::cb8e97ff-f575-4ed6-8ba8-095209f471b4" providerId="AD" clId="Web-{49730AD1-CCB5-41FD-BAD1-53EAC60E41B7}" dt="2021-03-27T06:26:30.126" v="15"/>
        <pc:sldMkLst>
          <pc:docMk/>
          <pc:sldMk cId="1892355439" sldId="274"/>
        </pc:sldMkLst>
      </pc:sldChg>
      <pc:sldChg chg="modNotes">
        <pc:chgData name="Mikhail Timofeev" userId="S::mikhail.timofeev@testit.software::cb8e97ff-f575-4ed6-8ba8-095209f471b4" providerId="AD" clId="Web-{49730AD1-CCB5-41FD-BAD1-53EAC60E41B7}" dt="2021-03-27T06:29:29.693" v="21"/>
        <pc:sldMkLst>
          <pc:docMk/>
          <pc:sldMk cId="2382009596" sldId="275"/>
        </pc:sldMkLst>
      </pc:sldChg>
      <pc:sldChg chg="modNotes">
        <pc:chgData name="Mikhail Timofeev" userId="S::mikhail.timofeev@testit.software::cb8e97ff-f575-4ed6-8ba8-095209f471b4" providerId="AD" clId="Web-{49730AD1-CCB5-41FD-BAD1-53EAC60E41B7}" dt="2021-03-27T06:30:28.179" v="23"/>
        <pc:sldMkLst>
          <pc:docMk/>
          <pc:sldMk cId="1049180577" sldId="276"/>
        </pc:sldMkLst>
      </pc:sldChg>
      <pc:sldChg chg="modNotes">
        <pc:chgData name="Mikhail Timofeev" userId="S::mikhail.timofeev@testit.software::cb8e97ff-f575-4ed6-8ba8-095209f471b4" providerId="AD" clId="Web-{49730AD1-CCB5-41FD-BAD1-53EAC60E41B7}" dt="2021-03-27T06:27:25.987" v="17"/>
        <pc:sldMkLst>
          <pc:docMk/>
          <pc:sldMk cId="239449756" sldId="277"/>
        </pc:sldMkLst>
      </pc:sldChg>
      <pc:sldChg chg="modNotes">
        <pc:chgData name="Mikhail Timofeev" userId="S::mikhail.timofeev@testit.software::cb8e97ff-f575-4ed6-8ba8-095209f471b4" providerId="AD" clId="Web-{49730AD1-CCB5-41FD-BAD1-53EAC60E41B7}" dt="2021-03-27T06:28:21.145" v="19"/>
        <pc:sldMkLst>
          <pc:docMk/>
          <pc:sldMk cId="3047713934" sldId="278"/>
        </pc:sldMkLst>
      </pc:sldChg>
      <pc:sldChg chg="modNotes">
        <pc:chgData name="Mikhail Timofeev" userId="S::mikhail.timofeev@testit.software::cb8e97ff-f575-4ed6-8ba8-095209f471b4" providerId="AD" clId="Web-{49730AD1-CCB5-41FD-BAD1-53EAC60E41B7}" dt="2021-03-27T06:40:05.803" v="36"/>
        <pc:sldMkLst>
          <pc:docMk/>
          <pc:sldMk cId="3111966281" sldId="279"/>
        </pc:sldMkLst>
      </pc:sldChg>
      <pc:sldChg chg="modNotes">
        <pc:chgData name="Mikhail Timofeev" userId="S::mikhail.timofeev@testit.software::cb8e97ff-f575-4ed6-8ba8-095209f471b4" providerId="AD" clId="Web-{49730AD1-CCB5-41FD-BAD1-53EAC60E41B7}" dt="2021-03-27T06:42:30.354" v="46"/>
        <pc:sldMkLst>
          <pc:docMk/>
          <pc:sldMk cId="915807356" sldId="280"/>
        </pc:sldMkLst>
      </pc:sldChg>
      <pc:sldChg chg="modSp">
        <pc:chgData name="Mikhail Timofeev" userId="S::mikhail.timofeev@testit.software::cb8e97ff-f575-4ed6-8ba8-095209f471b4" providerId="AD" clId="Web-{49730AD1-CCB5-41FD-BAD1-53EAC60E41B7}" dt="2021-03-27T06:45:59.750" v="65" actId="20577"/>
        <pc:sldMkLst>
          <pc:docMk/>
          <pc:sldMk cId="4011321274" sldId="281"/>
        </pc:sldMkLst>
        <pc:spChg chg="mod">
          <ac:chgData name="Mikhail Timofeev" userId="S::mikhail.timofeev@testit.software::cb8e97ff-f575-4ed6-8ba8-095209f471b4" providerId="AD" clId="Web-{49730AD1-CCB5-41FD-BAD1-53EAC60E41B7}" dt="2021-03-27T06:45:59.750" v="65" actId="20577"/>
          <ac:spMkLst>
            <pc:docMk/>
            <pc:sldMk cId="4011321274" sldId="281"/>
            <ac:spMk id="3" creationId="{7B4A274B-75F2-438D-A517-B56E5E7095FD}"/>
          </ac:spMkLst>
        </pc:spChg>
      </pc:sldChg>
      <pc:sldChg chg="modNotes">
        <pc:chgData name="Mikhail Timofeev" userId="S::mikhail.timofeev@testit.software::cb8e97ff-f575-4ed6-8ba8-095209f471b4" providerId="AD" clId="Web-{49730AD1-CCB5-41FD-BAD1-53EAC60E41B7}" dt="2021-03-27T07:19:18.056" v="110"/>
        <pc:sldMkLst>
          <pc:docMk/>
          <pc:sldMk cId="899633418" sldId="282"/>
        </pc:sldMkLst>
      </pc:sldChg>
      <pc:sldChg chg="addCm modCm modNotes">
        <pc:chgData name="Mikhail Timofeev" userId="S::mikhail.timofeev@testit.software::cb8e97ff-f575-4ed6-8ba8-095209f471b4" providerId="AD" clId="Web-{49730AD1-CCB5-41FD-BAD1-53EAC60E41B7}" dt="2021-03-27T07:15:20.581" v="108"/>
        <pc:sldMkLst>
          <pc:docMk/>
          <pc:sldMk cId="183217310" sldId="284"/>
        </pc:sldMkLst>
      </pc:sldChg>
      <pc:sldChg chg="modNotes">
        <pc:chgData name="Mikhail Timofeev" userId="S::mikhail.timofeev@testit.software::cb8e97ff-f575-4ed6-8ba8-095209f471b4" providerId="AD" clId="Web-{49730AD1-CCB5-41FD-BAD1-53EAC60E41B7}" dt="2021-03-27T07:20:45.042" v="112"/>
        <pc:sldMkLst>
          <pc:docMk/>
          <pc:sldMk cId="4168615224" sldId="285"/>
        </pc:sldMkLst>
      </pc:sldChg>
    </pc:docChg>
  </pc:docChgLst>
  <pc:docChgLst>
    <pc:chgData name="Mikhail Timofeev" userId="S::mikhail.timofeev@testit.software::cb8e97ff-f575-4ed6-8ba8-095209f471b4" providerId="AD" clId="Web-{3BFB968A-EE9F-4A4C-8640-A9679CC29EBF}"/>
    <pc:docChg chg="modSld">
      <pc:chgData name="Mikhail Timofeev" userId="S::mikhail.timofeev@testit.software::cb8e97ff-f575-4ed6-8ba8-095209f471b4" providerId="AD" clId="Web-{3BFB968A-EE9F-4A4C-8640-A9679CC29EBF}" dt="2021-04-05T12:12:27.674" v="37"/>
      <pc:docMkLst>
        <pc:docMk/>
      </pc:docMkLst>
      <pc:sldChg chg="modNotes">
        <pc:chgData name="Mikhail Timofeev" userId="S::mikhail.timofeev@testit.software::cb8e97ff-f575-4ed6-8ba8-095209f471b4" providerId="AD" clId="Web-{3BFB968A-EE9F-4A4C-8640-A9679CC29EBF}" dt="2021-04-05T12:12:27.674" v="37"/>
        <pc:sldMkLst>
          <pc:docMk/>
          <pc:sldMk cId="1307996870" sldId="257"/>
        </pc:sldMkLst>
      </pc:sldChg>
      <pc:sldChg chg="modSp">
        <pc:chgData name="Mikhail Timofeev" userId="S::mikhail.timofeev@testit.software::cb8e97ff-f575-4ed6-8ba8-095209f471b4" providerId="AD" clId="Web-{3BFB968A-EE9F-4A4C-8640-A9679CC29EBF}" dt="2021-04-05T12:10:49.965" v="25" actId="20577"/>
        <pc:sldMkLst>
          <pc:docMk/>
          <pc:sldMk cId="2562115031" sldId="290"/>
        </pc:sldMkLst>
        <pc:spChg chg="mod">
          <ac:chgData name="Mikhail Timofeev" userId="S::mikhail.timofeev@testit.software::cb8e97ff-f575-4ed6-8ba8-095209f471b4" providerId="AD" clId="Web-{3BFB968A-EE9F-4A4C-8640-A9679CC29EBF}" dt="2021-04-05T11:55:23.005" v="19" actId="20577"/>
          <ac:spMkLst>
            <pc:docMk/>
            <pc:sldMk cId="2562115031" sldId="290"/>
            <ac:spMk id="2" creationId="{D9E47BBC-14B2-4358-8EE4-5B1EC9879D7A}"/>
          </ac:spMkLst>
        </pc:spChg>
        <pc:spChg chg="mod">
          <ac:chgData name="Mikhail Timofeev" userId="S::mikhail.timofeev@testit.software::cb8e97ff-f575-4ed6-8ba8-095209f471b4" providerId="AD" clId="Web-{3BFB968A-EE9F-4A4C-8640-A9679CC29EBF}" dt="2021-04-05T12:10:49.965" v="25" actId="20577"/>
          <ac:spMkLst>
            <pc:docMk/>
            <pc:sldMk cId="2562115031" sldId="290"/>
            <ac:spMk id="3" creationId="{A02D9A51-6CFE-4A27-A83C-C27B369AB7E0}"/>
          </ac:spMkLst>
        </pc:spChg>
      </pc:sldChg>
    </pc:docChg>
  </pc:docChgLst>
  <pc:docChgLst>
    <pc:chgData name="Mikhail Timofeev" userId="S::mikhail.timofeev@testit.software::cb8e97ff-f575-4ed6-8ba8-095209f471b4" providerId="AD" clId="Web-{167820CF-33F3-49BE-87E4-118097A138DF}"/>
    <pc:docChg chg="modSld sldOrd">
      <pc:chgData name="Mikhail Timofeev" userId="S::mikhail.timofeev@testit.software::cb8e97ff-f575-4ed6-8ba8-095209f471b4" providerId="AD" clId="Web-{167820CF-33F3-49BE-87E4-118097A138DF}" dt="2021-04-12T16:17:02.834" v="31"/>
      <pc:docMkLst>
        <pc:docMk/>
      </pc:docMkLst>
      <pc:sldChg chg="modSp modNotes">
        <pc:chgData name="Mikhail Timofeev" userId="S::mikhail.timofeev@testit.software::cb8e97ff-f575-4ed6-8ba8-095209f471b4" providerId="AD" clId="Web-{167820CF-33F3-49BE-87E4-118097A138DF}" dt="2021-04-12T15:59:59.356" v="17"/>
        <pc:sldMkLst>
          <pc:docMk/>
          <pc:sldMk cId="1634785658" sldId="267"/>
        </pc:sldMkLst>
        <pc:picChg chg="mod">
          <ac:chgData name="Mikhail Timofeev" userId="S::mikhail.timofeev@testit.software::cb8e97ff-f575-4ed6-8ba8-095209f471b4" providerId="AD" clId="Web-{167820CF-33F3-49BE-87E4-118097A138DF}" dt="2021-04-12T15:59:07.214" v="15" actId="1076"/>
          <ac:picMkLst>
            <pc:docMk/>
            <pc:sldMk cId="1634785658" sldId="267"/>
            <ac:picMk id="4" creationId="{1BFDAEA8-E824-4323-B03A-5050734D5FEC}"/>
          </ac:picMkLst>
        </pc:picChg>
      </pc:sldChg>
      <pc:sldChg chg="mod modShow modNotes">
        <pc:chgData name="Mikhail Timofeev" userId="S::mikhail.timofeev@testit.software::cb8e97ff-f575-4ed6-8ba8-095209f471b4" providerId="AD" clId="Web-{167820CF-33F3-49BE-87E4-118097A138DF}" dt="2021-04-12T16:00:24.106" v="22"/>
        <pc:sldMkLst>
          <pc:docMk/>
          <pc:sldMk cId="848589763" sldId="268"/>
        </pc:sldMkLst>
      </pc:sldChg>
      <pc:sldChg chg="modSp ord modNotes">
        <pc:chgData name="Mikhail Timofeev" userId="S::mikhail.timofeev@testit.software::cb8e97ff-f575-4ed6-8ba8-095209f471b4" providerId="AD" clId="Web-{167820CF-33F3-49BE-87E4-118097A138DF}" dt="2021-04-12T16:08:17.415" v="25"/>
        <pc:sldMkLst>
          <pc:docMk/>
          <pc:sldMk cId="7327534" sldId="269"/>
        </pc:sldMkLst>
        <pc:picChg chg="mod">
          <ac:chgData name="Mikhail Timofeev" userId="S::mikhail.timofeev@testit.software::cb8e97ff-f575-4ed6-8ba8-095209f471b4" providerId="AD" clId="Web-{167820CF-33F3-49BE-87E4-118097A138DF}" dt="2021-04-12T16:06:28.771" v="23" actId="1076"/>
          <ac:picMkLst>
            <pc:docMk/>
            <pc:sldMk cId="7327534" sldId="269"/>
            <ac:picMk id="5" creationId="{DBA3E41E-1B3B-476A-91D4-178FA5F2FCEF}"/>
          </ac:picMkLst>
        </pc:picChg>
      </pc:sldChg>
      <pc:sldChg chg="ord">
        <pc:chgData name="Mikhail Timofeev" userId="S::mikhail.timofeev@testit.software::cb8e97ff-f575-4ed6-8ba8-095209f471b4" providerId="AD" clId="Web-{167820CF-33F3-49BE-87E4-118097A138DF}" dt="2021-04-12T16:08:17.415" v="24"/>
        <pc:sldMkLst>
          <pc:docMk/>
          <pc:sldMk cId="508155767" sldId="270"/>
        </pc:sldMkLst>
      </pc:sldChg>
      <pc:sldChg chg="modSp ord">
        <pc:chgData name="Mikhail Timofeev" userId="S::mikhail.timofeev@testit.software::cb8e97ff-f575-4ed6-8ba8-095209f471b4" providerId="AD" clId="Web-{167820CF-33F3-49BE-87E4-118097A138DF}" dt="2021-04-12T16:13:32.672" v="30" actId="20577"/>
        <pc:sldMkLst>
          <pc:docMk/>
          <pc:sldMk cId="3111966281" sldId="279"/>
        </pc:sldMkLst>
        <pc:spChg chg="mod">
          <ac:chgData name="Mikhail Timofeev" userId="S::mikhail.timofeev@testit.software::cb8e97ff-f575-4ed6-8ba8-095209f471b4" providerId="AD" clId="Web-{167820CF-33F3-49BE-87E4-118097A138DF}" dt="2021-04-12T16:13:32.672" v="30" actId="20577"/>
          <ac:spMkLst>
            <pc:docMk/>
            <pc:sldMk cId="3111966281" sldId="279"/>
            <ac:spMk id="3" creationId="{F2175120-3537-4CD3-867F-42F4E78785DF}"/>
          </ac:spMkLst>
        </pc:spChg>
      </pc:sldChg>
      <pc:sldChg chg="ord">
        <pc:chgData name="Mikhail Timofeev" userId="S::mikhail.timofeev@testit.software::cb8e97ff-f575-4ed6-8ba8-095209f471b4" providerId="AD" clId="Web-{167820CF-33F3-49BE-87E4-118097A138DF}" dt="2021-04-12T16:17:02.834" v="31"/>
        <pc:sldMkLst>
          <pc:docMk/>
          <pc:sldMk cId="2562115031" sldId="290"/>
        </pc:sldMkLst>
      </pc:sldChg>
    </pc:docChg>
  </pc:docChgLst>
  <pc:docChgLst>
    <pc:chgData name="Mikhail Timofeev" userId="S::mikhail.timofeev@testit.software::cb8e97ff-f575-4ed6-8ba8-095209f471b4" providerId="AD" clId="Web-{C750E928-F628-4E1E-8643-7EB4D12EA082}"/>
    <pc:docChg chg="modSld">
      <pc:chgData name="Mikhail Timofeev" userId="S::mikhail.timofeev@testit.software::cb8e97ff-f575-4ed6-8ba8-095209f471b4" providerId="AD" clId="Web-{C750E928-F628-4E1E-8643-7EB4D12EA082}" dt="2021-04-17T06:39:56.932" v="7" actId="20577"/>
      <pc:docMkLst>
        <pc:docMk/>
      </pc:docMkLst>
      <pc:sldChg chg="modSp">
        <pc:chgData name="Mikhail Timofeev" userId="S::mikhail.timofeev@testit.software::cb8e97ff-f575-4ed6-8ba8-095209f471b4" providerId="AD" clId="Web-{C750E928-F628-4E1E-8643-7EB4D12EA082}" dt="2021-04-17T06:39:56.932" v="7" actId="20577"/>
        <pc:sldMkLst>
          <pc:docMk/>
          <pc:sldMk cId="1972832177" sldId="283"/>
        </pc:sldMkLst>
        <pc:spChg chg="mod">
          <ac:chgData name="Mikhail Timofeev" userId="S::mikhail.timofeev@testit.software::cb8e97ff-f575-4ed6-8ba8-095209f471b4" providerId="AD" clId="Web-{C750E928-F628-4E1E-8643-7EB4D12EA082}" dt="2021-04-17T06:39:56.932" v="7" actId="20577"/>
          <ac:spMkLst>
            <pc:docMk/>
            <pc:sldMk cId="1972832177" sldId="283"/>
            <ac:spMk id="3" creationId="{31570B58-F941-448D-B6A7-185D44411EEE}"/>
          </ac:spMkLst>
        </pc:spChg>
      </pc:sldChg>
    </pc:docChg>
  </pc:docChgLst>
  <pc:docChgLst>
    <pc:chgData name="Mikhail Timofeev" userId="S::mikhail.timofeev@testit.software::cb8e97ff-f575-4ed6-8ba8-095209f471b4" providerId="AD" clId="Web-{BF7CCCA5-974A-4931-A796-91A09E0D4007}"/>
    <pc:docChg chg="addSld modSld">
      <pc:chgData name="Mikhail Timofeev" userId="S::mikhail.timofeev@testit.software::cb8e97ff-f575-4ed6-8ba8-095209f471b4" providerId="AD" clId="Web-{BF7CCCA5-974A-4931-A796-91A09E0D4007}" dt="2021-04-05T11:51:37.565" v="42" actId="20577"/>
      <pc:docMkLst>
        <pc:docMk/>
      </pc:docMkLst>
      <pc:sldChg chg="modSp">
        <pc:chgData name="Mikhail Timofeev" userId="S::mikhail.timofeev@testit.software::cb8e97ff-f575-4ed6-8ba8-095209f471b4" providerId="AD" clId="Web-{BF7CCCA5-974A-4931-A796-91A09E0D4007}" dt="2021-04-05T11:40:40.283" v="2" actId="1076"/>
        <pc:sldMkLst>
          <pc:docMk/>
          <pc:sldMk cId="899633418" sldId="282"/>
        </pc:sldMkLst>
        <pc:spChg chg="mod">
          <ac:chgData name="Mikhail Timofeev" userId="S::mikhail.timofeev@testit.software::cb8e97ff-f575-4ed6-8ba8-095209f471b4" providerId="AD" clId="Web-{BF7CCCA5-974A-4931-A796-91A09E0D4007}" dt="2021-04-05T11:40:40.283" v="2" actId="1076"/>
          <ac:spMkLst>
            <pc:docMk/>
            <pc:sldMk cId="899633418" sldId="282"/>
            <ac:spMk id="2" creationId="{5AC68AE3-D9DE-4E53-8747-B48C7BADCE92}"/>
          </ac:spMkLst>
        </pc:spChg>
      </pc:sldChg>
      <pc:sldChg chg="delCm">
        <pc:chgData name="Mikhail Timofeev" userId="S::mikhail.timofeev@testit.software::cb8e97ff-f575-4ed6-8ba8-095209f471b4" providerId="AD" clId="Web-{BF7CCCA5-974A-4931-A796-91A09E0D4007}" dt="2021-04-05T11:49:54.250" v="31"/>
        <pc:sldMkLst>
          <pc:docMk/>
          <pc:sldMk cId="183217310" sldId="284"/>
        </pc:sldMkLst>
      </pc:sldChg>
      <pc:sldChg chg="modSp">
        <pc:chgData name="Mikhail Timofeev" userId="S::mikhail.timofeev@testit.software::cb8e97ff-f575-4ed6-8ba8-095209f471b4" providerId="AD" clId="Web-{BF7CCCA5-974A-4931-A796-91A09E0D4007}" dt="2021-04-05T11:30:46.425" v="1" actId="20577"/>
        <pc:sldMkLst>
          <pc:docMk/>
          <pc:sldMk cId="1748590539" sldId="286"/>
        </pc:sldMkLst>
        <pc:spChg chg="mod">
          <ac:chgData name="Mikhail Timofeev" userId="S::mikhail.timofeev@testit.software::cb8e97ff-f575-4ed6-8ba8-095209f471b4" providerId="AD" clId="Web-{BF7CCCA5-974A-4931-A796-91A09E0D4007}" dt="2021-04-05T11:30:46.425" v="1" actId="20577"/>
          <ac:spMkLst>
            <pc:docMk/>
            <pc:sldMk cId="1748590539" sldId="286"/>
            <ac:spMk id="10" creationId="{4B55365E-9490-4F64-A576-32AD2949D030}"/>
          </ac:spMkLst>
        </pc:spChg>
      </pc:sldChg>
      <pc:sldChg chg="addSp modSp new">
        <pc:chgData name="Mikhail Timofeev" userId="S::mikhail.timofeev@testit.software::cb8e97ff-f575-4ed6-8ba8-095209f471b4" providerId="AD" clId="Web-{BF7CCCA5-974A-4931-A796-91A09E0D4007}" dt="2021-04-05T11:51:37.565" v="42" actId="20577"/>
        <pc:sldMkLst>
          <pc:docMk/>
          <pc:sldMk cId="2562115031" sldId="290"/>
        </pc:sldMkLst>
        <pc:spChg chg="mod">
          <ac:chgData name="Mikhail Timofeev" userId="S::mikhail.timofeev@testit.software::cb8e97ff-f575-4ed6-8ba8-095209f471b4" providerId="AD" clId="Web-{BF7CCCA5-974A-4931-A796-91A09E0D4007}" dt="2021-04-05T11:45:51.463" v="10" actId="20577"/>
          <ac:spMkLst>
            <pc:docMk/>
            <pc:sldMk cId="2562115031" sldId="290"/>
            <ac:spMk id="2" creationId="{D9E47BBC-14B2-4358-8EE4-5B1EC9879D7A}"/>
          </ac:spMkLst>
        </pc:spChg>
        <pc:spChg chg="mod">
          <ac:chgData name="Mikhail Timofeev" userId="S::mikhail.timofeev@testit.software::cb8e97ff-f575-4ed6-8ba8-095209f471b4" providerId="AD" clId="Web-{BF7CCCA5-974A-4931-A796-91A09E0D4007}" dt="2021-04-05T11:51:37.565" v="42" actId="20577"/>
          <ac:spMkLst>
            <pc:docMk/>
            <pc:sldMk cId="2562115031" sldId="290"/>
            <ac:spMk id="3" creationId="{A02D9A51-6CFE-4A27-A83C-C27B369AB7E0}"/>
          </ac:spMkLst>
        </pc:spChg>
        <pc:picChg chg="add">
          <ac:chgData name="Mikhail Timofeev" userId="S::mikhail.timofeev@testit.software::cb8e97ff-f575-4ed6-8ba8-095209f471b4" providerId="AD" clId="Web-{BF7CCCA5-974A-4931-A796-91A09E0D4007}" dt="2021-04-05T11:45:28.181" v="4"/>
          <ac:picMkLst>
            <pc:docMk/>
            <pc:sldMk cId="2562115031" sldId="290"/>
            <ac:picMk id="5" creationId="{1D8C43E8-1ED4-49F7-918B-6AB51F5B2F94}"/>
          </ac:picMkLst>
        </pc:picChg>
      </pc:sldChg>
    </pc:docChg>
  </pc:docChgLst>
  <pc:docChgLst>
    <pc:chgData name="Valeriya Goldberg" userId="S::valeriya.goldberg@testit.software::b38cb33d-379c-4518-a18c-c9488c344b01" providerId="AD" clId="Web-{8ED2E004-5B7C-0007-1663-8DA9B0D9D23B}"/>
    <pc:docChg chg="modSld">
      <pc:chgData name="Valeriya Goldberg" userId="S::valeriya.goldberg@testit.software::b38cb33d-379c-4518-a18c-c9488c344b01" providerId="AD" clId="Web-{8ED2E004-5B7C-0007-1663-8DA9B0D9D23B}" dt="2021-04-13T14:29:11.856" v="1" actId="14100"/>
      <pc:docMkLst>
        <pc:docMk/>
      </pc:docMkLst>
      <pc:sldChg chg="modSp">
        <pc:chgData name="Valeriya Goldberg" userId="S::valeriya.goldberg@testit.software::b38cb33d-379c-4518-a18c-c9488c344b01" providerId="AD" clId="Web-{8ED2E004-5B7C-0007-1663-8DA9B0D9D23B}" dt="2021-04-13T14:29:11.856" v="1" actId="14100"/>
        <pc:sldMkLst>
          <pc:docMk/>
          <pc:sldMk cId="403492149" sldId="297"/>
        </pc:sldMkLst>
        <pc:picChg chg="mod">
          <ac:chgData name="Valeriya Goldberg" userId="S::valeriya.goldberg@testit.software::b38cb33d-379c-4518-a18c-c9488c344b01" providerId="AD" clId="Web-{8ED2E004-5B7C-0007-1663-8DA9B0D9D23B}" dt="2021-04-13T14:29:11.856" v="1" actId="14100"/>
          <ac:picMkLst>
            <pc:docMk/>
            <pc:sldMk cId="403492149" sldId="297"/>
            <ac:picMk id="6" creationId="{7A15349A-EF8E-4108-8E12-D6441CA5B8B5}"/>
          </ac:picMkLst>
        </pc:picChg>
      </pc:sldChg>
    </pc:docChg>
  </pc:docChgLst>
  <pc:docChgLst>
    <pc:chgData name="Mikhail Timofeev" userId="S::mikhail.timofeev@testit.software::cb8e97ff-f575-4ed6-8ba8-095209f471b4" providerId="AD" clId="Web-{5FB33DA2-16AA-4F9F-A49C-6B5EDAEFE436}"/>
    <pc:docChg chg="modSld">
      <pc:chgData name="Mikhail Timofeev" userId="S::mikhail.timofeev@testit.software::cb8e97ff-f575-4ed6-8ba8-095209f471b4" providerId="AD" clId="Web-{5FB33DA2-16AA-4F9F-A49C-6B5EDAEFE436}" dt="2021-03-26T18:42:22.094" v="70"/>
      <pc:docMkLst>
        <pc:docMk/>
      </pc:docMkLst>
      <pc:sldChg chg="modNotes">
        <pc:chgData name="Mikhail Timofeev" userId="S::mikhail.timofeev@testit.software::cb8e97ff-f575-4ed6-8ba8-095209f471b4" providerId="AD" clId="Web-{5FB33DA2-16AA-4F9F-A49C-6B5EDAEFE436}" dt="2021-03-26T18:35:08.244" v="1"/>
        <pc:sldMkLst>
          <pc:docMk/>
          <pc:sldMk cId="1307996870" sldId="257"/>
        </pc:sldMkLst>
      </pc:sldChg>
      <pc:sldChg chg="modNotes">
        <pc:chgData name="Mikhail Timofeev" userId="S::mikhail.timofeev@testit.software::cb8e97ff-f575-4ed6-8ba8-095209f471b4" providerId="AD" clId="Web-{5FB33DA2-16AA-4F9F-A49C-6B5EDAEFE436}" dt="2021-03-26T18:42:22.094" v="70"/>
        <pc:sldMkLst>
          <pc:docMk/>
          <pc:sldMk cId="3151438768" sldId="258"/>
        </pc:sldMkLst>
      </pc:sldChg>
      <pc:sldChg chg="modNotes">
        <pc:chgData name="Mikhail Timofeev" userId="S::mikhail.timofeev@testit.software::cb8e97ff-f575-4ed6-8ba8-095209f471b4" providerId="AD" clId="Web-{5FB33DA2-16AA-4F9F-A49C-6B5EDAEFE436}" dt="2021-03-26T18:35:36.760" v="3"/>
        <pc:sldMkLst>
          <pc:docMk/>
          <pc:sldMk cId="1811927730" sldId="261"/>
        </pc:sldMkLst>
      </pc:sldChg>
      <pc:sldChg chg="modNotes">
        <pc:chgData name="Mikhail Timofeev" userId="S::mikhail.timofeev@testit.software::cb8e97ff-f575-4ed6-8ba8-095209f471b4" providerId="AD" clId="Web-{5FB33DA2-16AA-4F9F-A49C-6B5EDAEFE436}" dt="2021-03-26T18:36:39.745" v="5"/>
        <pc:sldMkLst>
          <pc:docMk/>
          <pc:sldMk cId="787428211" sldId="262"/>
        </pc:sldMkLst>
      </pc:sldChg>
      <pc:sldChg chg="modNotes">
        <pc:chgData name="Mikhail Timofeev" userId="S::mikhail.timofeev@testit.software::cb8e97ff-f575-4ed6-8ba8-095209f471b4" providerId="AD" clId="Web-{5FB33DA2-16AA-4F9F-A49C-6B5EDAEFE436}" dt="2021-03-26T18:36:39.776" v="7"/>
        <pc:sldMkLst>
          <pc:docMk/>
          <pc:sldMk cId="2696106164" sldId="263"/>
        </pc:sldMkLst>
      </pc:sldChg>
      <pc:sldChg chg="modNotes">
        <pc:chgData name="Mikhail Timofeev" userId="S::mikhail.timofeev@testit.software::cb8e97ff-f575-4ed6-8ba8-095209f471b4" providerId="AD" clId="Web-{5FB33DA2-16AA-4F9F-A49C-6B5EDAEFE436}" dt="2021-03-26T18:36:39.823" v="9"/>
        <pc:sldMkLst>
          <pc:docMk/>
          <pc:sldMk cId="851282038" sldId="26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A15AF-7939-4011-9E29-2CB594BADFEC}" type="datetimeFigureOut">
              <a:rPr lang="en-US"/>
              <a:t>4/16/2021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4EE9D-87EE-48FF-8543-85496C65550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102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thetesteye.com/posters/TheTestEye_SourcesForTestIdeas.pdf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youtube.com/watch?v=jqjJ256CZhk" TargetMode="External"/><Relationship Id="rId4" Type="http://schemas.openxmlformats.org/officeDocument/2006/relationships/hyperlink" Target="https://habr.com/ru/post/537510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ru-RU" b="0" i="0" u="none" strike="noStrike">
                <a:solidFill>
                  <a:srgbClr val="01162B"/>
                </a:solidFill>
                <a:effectLst/>
                <a:latin typeface="Effra"/>
              </a:rPr>
              <a:t>Банки</a:t>
            </a:r>
            <a:r>
              <a:rPr lang="en-US" b="0" i="0">
                <a:solidFill>
                  <a:srgbClr val="05066F"/>
                </a:solidFill>
                <a:effectLst/>
                <a:latin typeface="Effra"/>
              </a:rPr>
              <a:t>​</a:t>
            </a:r>
            <a:endParaRPr lang="en-US" b="0" i="0">
              <a:solidFill>
                <a:srgbClr val="05066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ru-RU" b="0" i="0" u="none" strike="noStrike">
                <a:solidFill>
                  <a:srgbClr val="01162B"/>
                </a:solidFill>
                <a:effectLst/>
                <a:latin typeface="Effra"/>
              </a:rPr>
              <a:t>Промышленные предприятия</a:t>
            </a:r>
            <a:r>
              <a:rPr lang="en-US" b="0" i="0">
                <a:solidFill>
                  <a:srgbClr val="05066F"/>
                </a:solidFill>
                <a:effectLst/>
                <a:latin typeface="Effra"/>
              </a:rPr>
              <a:t>​</a:t>
            </a:r>
            <a:endParaRPr lang="en-US" b="0" i="0">
              <a:solidFill>
                <a:srgbClr val="05066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01162B"/>
                </a:solidFill>
                <a:effectLst/>
                <a:latin typeface="Effra"/>
              </a:rPr>
              <a:t>IT</a:t>
            </a:r>
            <a:r>
              <a:rPr lang="ru-RU" b="0" i="0" u="none" strike="noStrike">
                <a:solidFill>
                  <a:srgbClr val="01162B"/>
                </a:solidFill>
                <a:effectLst/>
                <a:latin typeface="Effra"/>
              </a:rPr>
              <a:t>-департаменты государственных учреждений</a:t>
            </a:r>
            <a:r>
              <a:rPr lang="en-US" b="0" i="0">
                <a:solidFill>
                  <a:srgbClr val="05066F"/>
                </a:solidFill>
                <a:effectLst/>
                <a:latin typeface="Effra"/>
              </a:rPr>
              <a:t>​</a:t>
            </a:r>
            <a:endParaRPr lang="en-US" b="0" i="0">
              <a:solidFill>
                <a:srgbClr val="05066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ru-RU" b="0" i="0" u="none" strike="noStrike">
                <a:solidFill>
                  <a:srgbClr val="01162B"/>
                </a:solidFill>
                <a:effectLst/>
                <a:latin typeface="Effra"/>
              </a:rPr>
              <a:t>Онлайн-ритейлеры</a:t>
            </a:r>
            <a:r>
              <a:rPr lang="en-US" b="0" i="0">
                <a:solidFill>
                  <a:srgbClr val="05066F"/>
                </a:solidFill>
                <a:effectLst/>
                <a:latin typeface="Effra"/>
              </a:rPr>
              <a:t>​</a:t>
            </a:r>
            <a:endParaRPr lang="en-US" b="0" i="0">
              <a:solidFill>
                <a:srgbClr val="05066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ru-RU" b="0" i="0" u="none" strike="noStrike">
                <a:solidFill>
                  <a:srgbClr val="01162B"/>
                </a:solidFill>
                <a:effectLst/>
                <a:latin typeface="Effra"/>
              </a:rPr>
              <a:t>Крупные </a:t>
            </a:r>
            <a:r>
              <a:rPr lang="en-US" b="0" i="0" u="none" strike="noStrike">
                <a:solidFill>
                  <a:srgbClr val="01162B"/>
                </a:solidFill>
                <a:effectLst/>
                <a:latin typeface="Effra"/>
              </a:rPr>
              <a:t>IT-</a:t>
            </a:r>
            <a:r>
              <a:rPr lang="ru-RU" b="0" i="0" u="none" strike="noStrike">
                <a:solidFill>
                  <a:srgbClr val="01162B"/>
                </a:solidFill>
                <a:effectLst/>
                <a:latin typeface="Effra"/>
              </a:rPr>
              <a:t>компании</a:t>
            </a:r>
            <a:r>
              <a:rPr lang="en-US" b="0" i="0">
                <a:solidFill>
                  <a:srgbClr val="05066F"/>
                </a:solidFill>
                <a:effectLst/>
                <a:latin typeface="Effra"/>
              </a:rPr>
              <a:t>​</a:t>
            </a:r>
            <a:endParaRPr lang="en-US" b="0" i="0">
              <a:solidFill>
                <a:srgbClr val="05066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01162B"/>
                </a:solidFill>
                <a:effectLst/>
                <a:latin typeface="Effra"/>
              </a:rPr>
              <a:t>IT-</a:t>
            </a:r>
            <a:r>
              <a:rPr lang="ru-RU" b="0" i="0" u="none" strike="noStrike" err="1">
                <a:solidFill>
                  <a:srgbClr val="01162B"/>
                </a:solidFill>
                <a:effectLst/>
                <a:latin typeface="Effra"/>
              </a:rPr>
              <a:t>аутсорсеры</a:t>
            </a:r>
            <a:r>
              <a:rPr lang="ru-RU" b="0" i="0">
                <a:solidFill>
                  <a:srgbClr val="05066F"/>
                </a:solidFill>
                <a:effectLst/>
                <a:latin typeface="Effra"/>
              </a:rPr>
              <a:t>​</a:t>
            </a:r>
            <a:endParaRPr lang="ru-RU" b="0" i="0">
              <a:solidFill>
                <a:srgbClr val="05066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ru-RU" b="0" i="0" u="none" strike="noStrike">
                <a:solidFill>
                  <a:srgbClr val="01162B"/>
                </a:solidFill>
                <a:effectLst/>
                <a:latin typeface="Effra"/>
              </a:rPr>
              <a:t>Стартапы-резиденты в Сколково и Иннополисе</a:t>
            </a:r>
            <a:r>
              <a:rPr lang="en-US" b="0" i="0">
                <a:solidFill>
                  <a:srgbClr val="05066F"/>
                </a:solidFill>
                <a:effectLst/>
                <a:latin typeface="Effra"/>
              </a:rPr>
              <a:t>​</a:t>
            </a:r>
            <a:endParaRPr lang="en-US" b="0" i="0">
              <a:solidFill>
                <a:srgbClr val="05066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ru-RU" b="0" i="0" u="none" strike="noStrike">
                <a:solidFill>
                  <a:srgbClr val="01162B"/>
                </a:solidFill>
                <a:effectLst/>
                <a:latin typeface="Effra"/>
              </a:rPr>
              <a:t>Образовательные учреждения и онлайн-курсы</a:t>
            </a:r>
            <a:endParaRPr lang="en-US" b="0" i="0">
              <a:solidFill>
                <a:srgbClr val="05066F"/>
              </a:solidFill>
              <a:effectLst/>
              <a:latin typeface="Arial" panose="020B0604020202020204" pitchFamily="34" charset="0"/>
            </a:endParaRP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4EE9D-87EE-48FF-8543-85496C6555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83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err="1"/>
              <a:t>Критерии</a:t>
            </a:r>
            <a:r>
              <a:rPr lang="en-US" b="1"/>
              <a:t> </a:t>
            </a:r>
            <a:r>
              <a:rPr lang="en-US" b="1" err="1"/>
              <a:t>выполнения</a:t>
            </a:r>
            <a:r>
              <a:rPr lang="en-US" b="1"/>
              <a:t> </a:t>
            </a:r>
            <a:r>
              <a:rPr lang="en-US"/>
              <a:t>- User Story </a:t>
            </a:r>
            <a:r>
              <a:rPr lang="en-US" err="1"/>
              <a:t>слинкована</a:t>
            </a:r>
            <a:r>
              <a:rPr lang="en-US"/>
              <a:t> с Epic, к User Story </a:t>
            </a:r>
            <a:r>
              <a:rPr lang="en-US" err="1"/>
              <a:t>прикреплены</a:t>
            </a:r>
            <a:r>
              <a:rPr lang="en-US"/>
              <a:t> </a:t>
            </a:r>
            <a:r>
              <a:rPr lang="en-US" err="1"/>
              <a:t>задачи</a:t>
            </a:r>
            <a:r>
              <a:rPr lang="en-US"/>
              <a:t>, а </a:t>
            </a:r>
            <a:r>
              <a:rPr lang="en-US" err="1"/>
              <a:t>впоследствии</a:t>
            </a:r>
            <a:r>
              <a:rPr lang="en-US"/>
              <a:t> и </a:t>
            </a:r>
            <a:r>
              <a:rPr lang="ru-RU"/>
              <a:t>обнаруженные</a:t>
            </a:r>
            <a:r>
              <a:rPr lang="en-US"/>
              <a:t> </a:t>
            </a:r>
            <a:r>
              <a:rPr lang="en-US" err="1"/>
              <a:t>баги</a:t>
            </a:r>
            <a:r>
              <a:rPr lang="en-US"/>
              <a:t>.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4EE9D-87EE-48FF-8543-85496C655504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28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/>
              <a:t>Критерии</a:t>
            </a:r>
            <a:r>
              <a:rPr lang="en-US" b="1"/>
              <a:t> </a:t>
            </a:r>
            <a:r>
              <a:rPr lang="en-US" b="1" err="1"/>
              <a:t>выполнения</a:t>
            </a:r>
            <a:r>
              <a:rPr lang="en-US" b="1"/>
              <a:t> -  </a:t>
            </a:r>
            <a:r>
              <a:rPr lang="en-US" err="1"/>
              <a:t>Перед</a:t>
            </a:r>
            <a:r>
              <a:rPr lang="en-US"/>
              <a:t> </a:t>
            </a:r>
            <a:r>
              <a:rPr lang="en-US" err="1"/>
              <a:t>тем</a:t>
            </a:r>
            <a:r>
              <a:rPr lang="en-US"/>
              <a:t> </a:t>
            </a:r>
            <a:r>
              <a:rPr lang="en-US" err="1"/>
              <a:t>как</a:t>
            </a:r>
            <a:r>
              <a:rPr lang="en-US" b="1"/>
              <a:t> </a:t>
            </a:r>
            <a:r>
              <a:rPr lang="en-US"/>
              <a:t>User Story </a:t>
            </a:r>
            <a:r>
              <a:rPr lang="en-US" err="1"/>
              <a:t>попала</a:t>
            </a:r>
            <a:r>
              <a:rPr lang="en-US"/>
              <a:t> в </a:t>
            </a:r>
            <a:r>
              <a:rPr lang="en-US" err="1"/>
              <a:t>разработку</a:t>
            </a:r>
            <a:r>
              <a:rPr lang="en-US"/>
              <a:t>, </a:t>
            </a:r>
            <a:r>
              <a:rPr lang="en-US" err="1"/>
              <a:t>она</a:t>
            </a:r>
            <a:r>
              <a:rPr lang="en-US"/>
              <a:t> </a:t>
            </a:r>
            <a:r>
              <a:rPr lang="en-US" err="1"/>
              <a:t>должна</a:t>
            </a:r>
            <a:r>
              <a:rPr lang="en-US"/>
              <a:t> </a:t>
            </a:r>
            <a:r>
              <a:rPr lang="en-US" err="1"/>
              <a:t>пройти</a:t>
            </a:r>
            <a:r>
              <a:rPr lang="en-US"/>
              <a:t> </a:t>
            </a:r>
            <a:r>
              <a:rPr lang="en-US" err="1"/>
              <a:t>через</a:t>
            </a:r>
            <a:r>
              <a:rPr lang="en-US"/>
              <a:t> analytical review -&gt; frontend review -&gt; backend review -&gt; QA review. </a:t>
            </a:r>
            <a:r>
              <a:rPr lang="en-US" err="1"/>
              <a:t>Над</a:t>
            </a:r>
            <a:r>
              <a:rPr lang="en-US"/>
              <a:t> User Story </a:t>
            </a:r>
            <a:r>
              <a:rPr lang="en-US" err="1"/>
              <a:t>работают</a:t>
            </a:r>
            <a:r>
              <a:rPr lang="en-US"/>
              <a:t> </a:t>
            </a:r>
            <a:r>
              <a:rPr lang="en-US" err="1"/>
              <a:t>разные</a:t>
            </a:r>
            <a:r>
              <a:rPr lang="en-US"/>
              <a:t> </a:t>
            </a:r>
            <a:r>
              <a:rPr lang="en-US" err="1"/>
              <a:t>люди</a:t>
            </a:r>
            <a:r>
              <a:rPr lang="en-US"/>
              <a:t>, с </a:t>
            </a:r>
            <a:r>
              <a:rPr lang="en-US" err="1"/>
              <a:t>разными</a:t>
            </a:r>
            <a:r>
              <a:rPr lang="en-US"/>
              <a:t> </a:t>
            </a:r>
            <a:r>
              <a:rPr lang="en-US" err="1"/>
              <a:t>специальностями</a:t>
            </a:r>
            <a:r>
              <a:rPr lang="en-US"/>
              <a:t> и </a:t>
            </a:r>
            <a:r>
              <a:rPr lang="en-US" err="1"/>
              <a:t>специализациями</a:t>
            </a:r>
            <a:r>
              <a:rPr lang="en-US"/>
              <a:t> </a:t>
            </a:r>
            <a:r>
              <a:rPr lang="en-US" err="1"/>
              <a:t>что</a:t>
            </a:r>
            <a:r>
              <a:rPr lang="en-US"/>
              <a:t> </a:t>
            </a:r>
            <a:r>
              <a:rPr lang="en-US" err="1"/>
              <a:t>позволяет</a:t>
            </a:r>
            <a:r>
              <a:rPr lang="en-US"/>
              <a:t> </a:t>
            </a:r>
            <a:r>
              <a:rPr lang="en-US" err="1"/>
              <a:t>сформулировать</a:t>
            </a:r>
            <a:r>
              <a:rPr lang="en-US"/>
              <a:t> </a:t>
            </a:r>
            <a:r>
              <a:rPr lang="en-US" err="1"/>
              <a:t>более</a:t>
            </a:r>
            <a:r>
              <a:rPr lang="en-US"/>
              <a:t> </a:t>
            </a:r>
            <a:r>
              <a:rPr lang="en-US" err="1"/>
              <a:t>точные</a:t>
            </a:r>
            <a:r>
              <a:rPr lang="en-US"/>
              <a:t> </a:t>
            </a:r>
            <a:r>
              <a:rPr lang="en-US" err="1"/>
              <a:t>требования</a:t>
            </a:r>
            <a:r>
              <a:rPr lang="en-US"/>
              <a:t>, и </a:t>
            </a:r>
            <a:r>
              <a:rPr lang="en-US" err="1"/>
              <a:t>подумать</a:t>
            </a:r>
            <a:r>
              <a:rPr lang="en-US"/>
              <a:t> </a:t>
            </a:r>
            <a:r>
              <a:rPr lang="en-US" err="1"/>
              <a:t>заранее</a:t>
            </a:r>
            <a:r>
              <a:rPr lang="en-US"/>
              <a:t> о </a:t>
            </a:r>
            <a:r>
              <a:rPr lang="en-US" err="1"/>
              <a:t>возможных</a:t>
            </a:r>
            <a:r>
              <a:rPr lang="en-US"/>
              <a:t> </a:t>
            </a:r>
            <a:r>
              <a:rPr lang="en-US" err="1"/>
              <a:t>проблемах</a:t>
            </a:r>
            <a:r>
              <a:rPr lang="en-US"/>
              <a:t>. </a:t>
            </a:r>
            <a:endParaRPr lang="ru-RU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В </a:t>
            </a:r>
            <a:r>
              <a:rPr lang="en-US" err="1"/>
              <a:t>работу</a:t>
            </a:r>
            <a:r>
              <a:rPr lang="en-US"/>
              <a:t> </a:t>
            </a:r>
            <a:r>
              <a:rPr lang="en-US" err="1"/>
              <a:t>аналитику</a:t>
            </a:r>
            <a:r>
              <a:rPr lang="en-US"/>
              <a:t> </a:t>
            </a:r>
            <a:r>
              <a:rPr lang="en-US" err="1"/>
              <a:t>переда</a:t>
            </a:r>
            <a:r>
              <a:rPr lang="ru-RU"/>
              <a:t>ю</a:t>
            </a:r>
            <a:r>
              <a:rPr lang="en-US" err="1"/>
              <a:t>тся</a:t>
            </a:r>
            <a:r>
              <a:rPr lang="en-US"/>
              <a:t> </a:t>
            </a:r>
            <a:r>
              <a:rPr lang="en-US" err="1"/>
              <a:t>списки</a:t>
            </a:r>
            <a:r>
              <a:rPr lang="en-US"/>
              <a:t> </a:t>
            </a:r>
            <a:r>
              <a:rPr lang="en-US" err="1"/>
              <a:t>требований</a:t>
            </a:r>
            <a:r>
              <a:rPr lang="en-US"/>
              <a:t>, </a:t>
            </a:r>
            <a:r>
              <a:rPr lang="en-US" err="1"/>
              <a:t>объединенные</a:t>
            </a:r>
            <a:r>
              <a:rPr lang="en-US"/>
              <a:t> </a:t>
            </a:r>
            <a:r>
              <a:rPr lang="en-US" err="1"/>
              <a:t>общей</a:t>
            </a:r>
            <a:r>
              <a:rPr lang="en-US"/>
              <a:t> </a:t>
            </a:r>
            <a:r>
              <a:rPr lang="en-US" err="1"/>
              <a:t>функциональностью</a:t>
            </a:r>
            <a:r>
              <a:rPr lang="en-US" b="1"/>
              <a:t>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4EE9D-87EE-48FF-8543-85496C655504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99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>
                <a:latin typeface="Times New Roman" panose="02020603050405020304" pitchFamily="18" charset="0"/>
                <a:ea typeface="Times New Roman" panose="02020603050405020304" pitchFamily="18" charset="0"/>
              </a:rPr>
              <a:t>Метод решения - </a:t>
            </a:r>
            <a:r>
              <a:rPr lang="ru-RU" sz="1200">
                <a:latin typeface="Times New Roman" panose="02020603050405020304" pitchFamily="18" charset="0"/>
                <a:ea typeface="Times New Roman" panose="02020603050405020304" pitchFamily="18" charset="0"/>
              </a:rPr>
              <a:t>Чаще всего причиной </a:t>
            </a:r>
            <a:r>
              <a:rPr lang="ru-RU" sz="120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деконцентрации</a:t>
            </a:r>
            <a:r>
              <a:rPr lang="ru-RU" sz="1200">
                <a:latin typeface="Times New Roman" panose="02020603050405020304" pitchFamily="18" charset="0"/>
                <a:ea typeface="Times New Roman" panose="02020603050405020304" pitchFamily="18" charset="0"/>
              </a:rPr>
              <a:t> внимания служит отсутствие мотивации, а как следствие отсутствие вовлеченности в проект. </a:t>
            </a:r>
            <a:r>
              <a:rPr lang="ru-RU" sz="1200" err="1">
                <a:latin typeface="Times New Roman" panose="02020603050405020304" pitchFamily="18" charset="0"/>
                <a:ea typeface="Times New Roman" panose="02020603050405020304" pitchFamily="18" charset="0"/>
              </a:rPr>
              <a:t>User</a:t>
            </a:r>
            <a:r>
              <a:rPr lang="ru-RU" sz="120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err="1">
                <a:latin typeface="Times New Roman" panose="02020603050405020304" pitchFamily="18" charset="0"/>
                <a:ea typeface="Times New Roman" panose="02020603050405020304" pitchFamily="18" charset="0"/>
              </a:rPr>
              <a:t>Story</a:t>
            </a:r>
            <a:r>
              <a:rPr lang="ru-RU" sz="1200">
                <a:latin typeface="Times New Roman" panose="02020603050405020304" pitchFamily="18" charset="0"/>
                <a:ea typeface="Times New Roman" panose="02020603050405020304" pitchFamily="18" charset="0"/>
              </a:rPr>
              <a:t> - это прежде всего документ, написанный простым языком, с определенной и установленной во всей компании структурой. Теперь каждому пользователю становится легче единообразно воспринимать поставленные задачи.</a:t>
            </a:r>
            <a:endParaRPr lang="ru-RU" sz="120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err="1"/>
              <a:t>Критерии</a:t>
            </a:r>
            <a:r>
              <a:rPr lang="en-US" b="1"/>
              <a:t> </a:t>
            </a:r>
            <a:r>
              <a:rPr lang="en-US" b="1" err="1"/>
              <a:t>выполнения</a:t>
            </a:r>
            <a:r>
              <a:rPr lang="en-US" b="1"/>
              <a:t> -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каждом</a:t>
            </a:r>
            <a:r>
              <a:rPr lang="en-US"/>
              <a:t> </a:t>
            </a:r>
            <a:r>
              <a:rPr lang="en-US" err="1"/>
              <a:t>из</a:t>
            </a:r>
            <a:r>
              <a:rPr lang="en-US"/>
              <a:t> </a:t>
            </a:r>
            <a:r>
              <a:rPr lang="en-US" err="1"/>
              <a:t>этапов</a:t>
            </a:r>
            <a:r>
              <a:rPr lang="en-US"/>
              <a:t> </a:t>
            </a:r>
            <a:r>
              <a:rPr lang="en-US" err="1"/>
              <a:t>цепочки</a:t>
            </a:r>
            <a:r>
              <a:rPr lang="en-US" b="1"/>
              <a:t> </a:t>
            </a:r>
            <a:r>
              <a:rPr lang="en-US"/>
              <a:t>analytical review -&gt; frontend review -&gt; backend review -&gt; QA review </a:t>
            </a:r>
            <a:r>
              <a:rPr lang="en-US" err="1"/>
              <a:t>формируется</a:t>
            </a:r>
            <a:r>
              <a:rPr lang="en-US"/>
              <a:t> </a:t>
            </a:r>
            <a:r>
              <a:rPr lang="en-US" err="1"/>
              <a:t>конечный</a:t>
            </a:r>
            <a:r>
              <a:rPr lang="en-US"/>
              <a:t> </a:t>
            </a:r>
            <a:r>
              <a:rPr lang="en-US" err="1"/>
              <a:t>документ</a:t>
            </a:r>
            <a:r>
              <a:rPr lang="en-US"/>
              <a:t> </a:t>
            </a:r>
            <a:r>
              <a:rPr lang="en-US" err="1"/>
              <a:t>который</a:t>
            </a:r>
            <a:r>
              <a:rPr lang="en-US"/>
              <a:t> </a:t>
            </a:r>
            <a:r>
              <a:rPr lang="en-US" err="1"/>
              <a:t>оценивается</a:t>
            </a:r>
            <a:r>
              <a:rPr lang="en-US"/>
              <a:t> </a:t>
            </a:r>
            <a:r>
              <a:rPr lang="en-US" err="1"/>
              <a:t>по</a:t>
            </a:r>
            <a:r>
              <a:rPr lang="en-US"/>
              <a:t> </a:t>
            </a:r>
            <a:r>
              <a:rPr lang="en-US" err="1"/>
              <a:t>времени</a:t>
            </a:r>
            <a:r>
              <a:rPr lang="en-US"/>
              <a:t> и </a:t>
            </a:r>
            <a:r>
              <a:rPr lang="en-US" err="1"/>
              <a:t>передается</a:t>
            </a:r>
            <a:r>
              <a:rPr lang="en-US"/>
              <a:t> в </a:t>
            </a:r>
            <a:r>
              <a:rPr lang="en-US" err="1"/>
              <a:t>работу</a:t>
            </a:r>
            <a:r>
              <a:rPr lang="en-US"/>
              <a:t>.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4EE9D-87EE-48FF-8543-85496C655504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24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/>
              <a:t>Критерии</a:t>
            </a:r>
            <a:r>
              <a:rPr lang="en-US" b="1"/>
              <a:t> </a:t>
            </a:r>
            <a:r>
              <a:rPr lang="en-US" b="1" err="1"/>
              <a:t>выполнения</a:t>
            </a:r>
            <a:r>
              <a:rPr lang="en-US" b="1"/>
              <a:t> - </a:t>
            </a:r>
            <a:r>
              <a:rPr lang="en-US" err="1"/>
              <a:t>Реализованная</a:t>
            </a:r>
            <a:r>
              <a:rPr lang="en-US"/>
              <a:t> </a:t>
            </a:r>
            <a:r>
              <a:rPr lang="en-US" err="1"/>
              <a:t>функциональность</a:t>
            </a:r>
            <a:r>
              <a:rPr lang="en-US"/>
              <a:t> </a:t>
            </a:r>
            <a:r>
              <a:rPr lang="en-US" err="1"/>
              <a:t>полностью</a:t>
            </a:r>
            <a:r>
              <a:rPr lang="en-US"/>
              <a:t> </a:t>
            </a:r>
            <a:r>
              <a:rPr lang="en-US" err="1"/>
              <a:t>соответствует</a:t>
            </a:r>
            <a:r>
              <a:rPr lang="en-US"/>
              <a:t> </a:t>
            </a:r>
            <a:r>
              <a:rPr lang="en-US" err="1"/>
              <a:t>пунктам</a:t>
            </a:r>
            <a:r>
              <a:rPr lang="en-US"/>
              <a:t> Definition of Done </a:t>
            </a:r>
            <a:r>
              <a:rPr lang="en-US" err="1"/>
              <a:t>определенных</a:t>
            </a:r>
            <a:r>
              <a:rPr lang="en-US"/>
              <a:t> </a:t>
            </a:r>
            <a:r>
              <a:rPr lang="en-US" err="1"/>
              <a:t>еще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этапе</a:t>
            </a:r>
            <a:r>
              <a:rPr lang="en-US"/>
              <a:t> </a:t>
            </a:r>
            <a:r>
              <a:rPr lang="en-US" err="1"/>
              <a:t>работы</a:t>
            </a:r>
            <a:r>
              <a:rPr lang="en-US"/>
              <a:t> </a:t>
            </a:r>
            <a:r>
              <a:rPr lang="en-US" err="1"/>
              <a:t>аналитика</a:t>
            </a:r>
            <a:r>
              <a:rPr lang="en-US"/>
              <a:t>. </a:t>
            </a:r>
            <a:r>
              <a:rPr lang="en-US" err="1"/>
              <a:t>Они</a:t>
            </a:r>
            <a:r>
              <a:rPr lang="en-US"/>
              <a:t> </a:t>
            </a:r>
            <a:r>
              <a:rPr lang="en-US" err="1"/>
              <a:t>могут</a:t>
            </a:r>
            <a:r>
              <a:rPr lang="en-US"/>
              <a:t> </a:t>
            </a:r>
            <a:r>
              <a:rPr lang="en-US" err="1"/>
              <a:t>быть</a:t>
            </a:r>
            <a:r>
              <a:rPr lang="en-US"/>
              <a:t> </a:t>
            </a:r>
            <a:r>
              <a:rPr lang="en-US" err="1"/>
              <a:t>дополнены</a:t>
            </a:r>
            <a:r>
              <a:rPr lang="en-US"/>
              <a:t> в </a:t>
            </a:r>
            <a:r>
              <a:rPr lang="en-US" err="1"/>
              <a:t>ходе</a:t>
            </a:r>
            <a:r>
              <a:rPr lang="en-US"/>
              <a:t> </a:t>
            </a:r>
            <a:r>
              <a:rPr lang="en-US" err="1"/>
              <a:t>обсуждения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любом</a:t>
            </a:r>
            <a:r>
              <a:rPr lang="en-US"/>
              <a:t> </a:t>
            </a:r>
            <a:r>
              <a:rPr lang="en-US" err="1"/>
              <a:t>из</a:t>
            </a:r>
            <a:r>
              <a:rPr lang="en-US"/>
              <a:t> </a:t>
            </a:r>
            <a:r>
              <a:rPr lang="en-US" err="1"/>
              <a:t>этапов</a:t>
            </a:r>
            <a:r>
              <a:rPr lang="en-US"/>
              <a:t> review.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4EE9D-87EE-48FF-8543-85496C655504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84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b="1" err="1"/>
              <a:t>Критерии</a:t>
            </a:r>
            <a:r>
              <a:rPr lang="en-US" b="1"/>
              <a:t> </a:t>
            </a:r>
            <a:r>
              <a:rPr lang="en-US" b="1" err="1"/>
              <a:t>выполнения</a:t>
            </a:r>
            <a:r>
              <a:rPr lang="en-US" b="1"/>
              <a:t>:</a:t>
            </a:r>
            <a:endParaRPr lang="en-US"/>
          </a:p>
          <a:p>
            <a:pPr marL="285750" indent="-285750" algn="just">
              <a:buFont typeface="Arial"/>
              <a:buChar char="•"/>
            </a:pPr>
            <a:r>
              <a:rPr lang="en-US"/>
              <a:t>User personas - </a:t>
            </a:r>
            <a:r>
              <a:rPr lang="en-US" err="1"/>
              <a:t>кто</a:t>
            </a:r>
            <a:r>
              <a:rPr lang="en-US"/>
              <a:t> </a:t>
            </a:r>
            <a:r>
              <a:rPr lang="en-US" err="1"/>
              <a:t>будет</a:t>
            </a:r>
            <a:r>
              <a:rPr lang="en-US"/>
              <a:t> </a:t>
            </a:r>
            <a:r>
              <a:rPr lang="en-US" err="1"/>
              <a:t>являться</a:t>
            </a:r>
            <a:r>
              <a:rPr lang="en-US"/>
              <a:t> </a:t>
            </a:r>
            <a:r>
              <a:rPr lang="en-US" err="1"/>
              <a:t>пользователем</a:t>
            </a:r>
            <a:r>
              <a:rPr lang="en-US"/>
              <a:t> </a:t>
            </a:r>
            <a:r>
              <a:rPr lang="en-US" err="1"/>
              <a:t>данной</a:t>
            </a:r>
            <a:r>
              <a:rPr lang="en-US"/>
              <a:t> </a:t>
            </a:r>
            <a:r>
              <a:rPr lang="en-US" err="1"/>
              <a:t>функции</a:t>
            </a:r>
            <a:r>
              <a:rPr lang="en-US"/>
              <a:t>: </a:t>
            </a:r>
            <a:r>
              <a:rPr lang="en-US" err="1"/>
              <a:t>Администратор</a:t>
            </a:r>
            <a:r>
              <a:rPr lang="en-US"/>
              <a:t> Test IT, </a:t>
            </a:r>
            <a:r>
              <a:rPr lang="en-US" err="1"/>
              <a:t>координатор</a:t>
            </a:r>
            <a:r>
              <a:rPr lang="en-US"/>
              <a:t>/</a:t>
            </a:r>
            <a:r>
              <a:rPr lang="en-US" err="1"/>
              <a:t>руководитель</a:t>
            </a:r>
            <a:r>
              <a:rPr lang="en-US"/>
              <a:t> </a:t>
            </a:r>
            <a:r>
              <a:rPr lang="en-US" err="1"/>
              <a:t>проектов</a:t>
            </a:r>
            <a:r>
              <a:rPr lang="en-US"/>
              <a:t>, </a:t>
            </a:r>
            <a:r>
              <a:rPr lang="en-US" err="1"/>
              <a:t>Тест-менеджер</a:t>
            </a:r>
            <a:r>
              <a:rPr lang="en-US"/>
              <a:t>;</a:t>
            </a:r>
            <a:endParaRPr lang="en-US"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/>
              <a:t>User problem -  </a:t>
            </a:r>
            <a:r>
              <a:rPr lang="en-US" err="1"/>
              <a:t>Существует</a:t>
            </a:r>
            <a:r>
              <a:rPr lang="en-US"/>
              <a:t> </a:t>
            </a:r>
            <a:r>
              <a:rPr lang="en-US" err="1"/>
              <a:t>два</a:t>
            </a:r>
            <a:r>
              <a:rPr lang="en-US"/>
              <a:t> </a:t>
            </a:r>
            <a:r>
              <a:rPr lang="en-US" err="1"/>
              <a:t>инстанса</a:t>
            </a:r>
            <a:r>
              <a:rPr lang="en-US"/>
              <a:t> Test IT </a:t>
            </a:r>
            <a:r>
              <a:rPr lang="en-US" err="1"/>
              <a:t>не</a:t>
            </a:r>
            <a:r>
              <a:rPr lang="en-US"/>
              <a:t> </a:t>
            </a:r>
            <a:r>
              <a:rPr lang="en-US" err="1"/>
              <a:t>синхронизированные</a:t>
            </a:r>
            <a:r>
              <a:rPr lang="en-US"/>
              <a:t> </a:t>
            </a:r>
            <a:r>
              <a:rPr lang="en-US" err="1"/>
              <a:t>между</a:t>
            </a:r>
            <a:r>
              <a:rPr lang="en-US"/>
              <a:t> </a:t>
            </a:r>
            <a:r>
              <a:rPr lang="en-US" err="1"/>
              <a:t>собой</a:t>
            </a:r>
            <a:r>
              <a:rPr lang="en-US"/>
              <a:t>. </a:t>
            </a:r>
            <a:r>
              <a:rPr lang="en-US" err="1"/>
              <a:t>Есть</a:t>
            </a:r>
            <a:r>
              <a:rPr lang="en-US"/>
              <a:t> </a:t>
            </a:r>
            <a:r>
              <a:rPr lang="en-US" err="1"/>
              <a:t>потребность</a:t>
            </a:r>
            <a:r>
              <a:rPr lang="en-US"/>
              <a:t> </a:t>
            </a:r>
            <a:r>
              <a:rPr lang="en-US" err="1"/>
              <a:t>частично</a:t>
            </a:r>
            <a:r>
              <a:rPr lang="en-US"/>
              <a:t> </a:t>
            </a:r>
            <a:r>
              <a:rPr lang="en-US" err="1"/>
              <a:t>или</a:t>
            </a:r>
            <a:r>
              <a:rPr lang="en-US"/>
              <a:t> </a:t>
            </a:r>
            <a:r>
              <a:rPr lang="en-US" err="1"/>
              <a:t>полностью</a:t>
            </a:r>
            <a:r>
              <a:rPr lang="en-US"/>
              <a:t> </a:t>
            </a:r>
            <a:r>
              <a:rPr lang="en-US" err="1"/>
              <a:t>перенести</a:t>
            </a:r>
            <a:r>
              <a:rPr lang="en-US"/>
              <a:t> </a:t>
            </a:r>
            <a:r>
              <a:rPr lang="en-US" err="1"/>
              <a:t>тест-планы</a:t>
            </a:r>
            <a:r>
              <a:rPr lang="en-US"/>
              <a:t> </a:t>
            </a:r>
            <a:r>
              <a:rPr lang="en-US" err="1"/>
              <a:t>одного</a:t>
            </a:r>
            <a:r>
              <a:rPr lang="en-US"/>
              <a:t> и </a:t>
            </a:r>
            <a:r>
              <a:rPr lang="en-US" err="1"/>
              <a:t>того</a:t>
            </a:r>
            <a:r>
              <a:rPr lang="en-US"/>
              <a:t> </a:t>
            </a:r>
            <a:r>
              <a:rPr lang="en-US" err="1"/>
              <a:t>же</a:t>
            </a:r>
            <a:r>
              <a:rPr lang="en-US"/>
              <a:t> </a:t>
            </a:r>
            <a:r>
              <a:rPr lang="en-US" err="1"/>
              <a:t>проекта</a:t>
            </a:r>
            <a:r>
              <a:rPr lang="en-US"/>
              <a:t> с </a:t>
            </a:r>
            <a:r>
              <a:rPr lang="en-US" err="1"/>
              <a:t>одного</a:t>
            </a:r>
            <a:r>
              <a:rPr lang="en-US"/>
              <a:t> </a:t>
            </a:r>
            <a:r>
              <a:rPr lang="en-US" err="1"/>
              <a:t>инстанса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другой</a:t>
            </a:r>
            <a:r>
              <a:rPr lang="en-US"/>
              <a:t>, с </a:t>
            </a:r>
            <a:r>
              <a:rPr lang="en-US" err="1"/>
              <a:t>возможностью</a:t>
            </a:r>
            <a:r>
              <a:rPr lang="en-US"/>
              <a:t> </a:t>
            </a:r>
            <a:r>
              <a:rPr lang="en-US" err="1"/>
              <a:t>просмотра</a:t>
            </a:r>
            <a:r>
              <a:rPr lang="en-US"/>
              <a:t> </a:t>
            </a:r>
            <a:r>
              <a:rPr lang="en-US" err="1"/>
              <a:t>что</a:t>
            </a:r>
            <a:r>
              <a:rPr lang="en-US"/>
              <a:t> </a:t>
            </a:r>
            <a:r>
              <a:rPr lang="en-US" err="1"/>
              <a:t>было</a:t>
            </a:r>
            <a:r>
              <a:rPr lang="en-US"/>
              <a:t> </a:t>
            </a:r>
            <a:r>
              <a:rPr lang="en-US" err="1"/>
              <a:t>изменено</a:t>
            </a:r>
            <a:r>
              <a:rPr lang="en-US"/>
              <a:t>;</a:t>
            </a:r>
            <a:endParaRPr lang="en-US">
              <a:cs typeface="Calibri"/>
            </a:endParaRPr>
          </a:p>
          <a:p>
            <a:r>
              <a:rPr lang="en-US"/>
              <a:t>Business value - </a:t>
            </a:r>
            <a:r>
              <a:rPr lang="en-US" err="1"/>
              <a:t>Возможность</a:t>
            </a:r>
            <a:r>
              <a:rPr lang="en-US"/>
              <a:t> </a:t>
            </a:r>
            <a:r>
              <a:rPr lang="en-US" err="1"/>
              <a:t>импорта</a:t>
            </a:r>
            <a:r>
              <a:rPr lang="en-US"/>
              <a:t>/</a:t>
            </a:r>
            <a:r>
              <a:rPr lang="en-US" err="1"/>
              <a:t>экспорта</a:t>
            </a:r>
            <a:r>
              <a:rPr lang="en-US"/>
              <a:t> </a:t>
            </a:r>
            <a:r>
              <a:rPr lang="en-US" err="1"/>
              <a:t>тест-планов</a:t>
            </a:r>
            <a:r>
              <a:rPr lang="en-US"/>
              <a:t> в </a:t>
            </a:r>
            <a:r>
              <a:rPr lang="en-US" err="1"/>
              <a:t>собственном</a:t>
            </a:r>
            <a:r>
              <a:rPr lang="en-US"/>
              <a:t> </a:t>
            </a:r>
            <a:r>
              <a:rPr lang="en-US" err="1"/>
              <a:t>формате</a:t>
            </a:r>
            <a:r>
              <a:rPr lang="en-US"/>
              <a:t>, </a:t>
            </a:r>
            <a:r>
              <a:rPr lang="en-US" err="1"/>
              <a:t>возможность</a:t>
            </a:r>
            <a:r>
              <a:rPr lang="en-US"/>
              <a:t> </a:t>
            </a:r>
            <a:r>
              <a:rPr lang="en-US" err="1"/>
              <a:t>актуализации</a:t>
            </a:r>
            <a:r>
              <a:rPr lang="en-US"/>
              <a:t> </a:t>
            </a:r>
            <a:r>
              <a:rPr lang="en-US" err="1"/>
              <a:t>тест-планов</a:t>
            </a:r>
            <a:r>
              <a:rPr lang="en-US"/>
              <a:t> и </a:t>
            </a:r>
            <a:r>
              <a:rPr lang="en-US" err="1"/>
              <a:t>кейсов</a:t>
            </a:r>
            <a:r>
              <a:rPr lang="en-US"/>
              <a:t>, </a:t>
            </a:r>
            <a:r>
              <a:rPr lang="en-US" err="1"/>
              <a:t>находящихся</a:t>
            </a:r>
            <a:r>
              <a:rPr lang="en-US"/>
              <a:t> в </a:t>
            </a:r>
            <a:r>
              <a:rPr lang="en-US" err="1"/>
              <a:t>тест-плане</a:t>
            </a:r>
            <a:r>
              <a:rPr lang="en-US"/>
              <a:t> с </a:t>
            </a:r>
            <a:r>
              <a:rPr lang="en-US" err="1"/>
              <a:t>помощью</a:t>
            </a:r>
            <a:r>
              <a:rPr lang="en-US"/>
              <a:t> </a:t>
            </a:r>
            <a:r>
              <a:rPr lang="en-US" err="1"/>
              <a:t>импорта</a:t>
            </a:r>
            <a:r>
              <a:rPr lang="en-US"/>
              <a:t>/</a:t>
            </a:r>
            <a:r>
              <a:rPr lang="en-US" err="1"/>
              <a:t>экспорта</a:t>
            </a:r>
            <a:r>
              <a:rPr lang="en-US"/>
              <a:t>.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4EE9D-87EE-48FF-8543-85496C655504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83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</a:pPr>
            <a:r>
              <a:rPr lang="ru-RU" sz="1200" b="1">
                <a:latin typeface="Times New Roman"/>
                <a:ea typeface="Times New Roman" panose="02020603050405020304" pitchFamily="18" charset="0"/>
                <a:cs typeface="Times New Roman"/>
              </a:rPr>
              <a:t>Проблема - </a:t>
            </a:r>
            <a:r>
              <a:rPr lang="ru-RU" sz="1200">
                <a:latin typeface="Times New Roman"/>
                <a:ea typeface="Times New Roman" panose="02020603050405020304" pitchFamily="18" charset="0"/>
                <a:cs typeface="Times New Roman"/>
              </a:rPr>
              <a:t>Непонимание разработчиками цели выполнения задачи и как следствие профессиональное выгорание.</a:t>
            </a:r>
            <a:endParaRPr lang="ru-RU" sz="1200">
              <a:latin typeface="Times New Roman"/>
              <a:ea typeface="Arial" panose="020B0604020202020204" pitchFamily="34" charset="0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ru-RU" sz="1200" b="1">
                <a:latin typeface="Times New Roman" panose="02020603050405020304" pitchFamily="18" charset="0"/>
                <a:ea typeface="Times New Roman" panose="02020603050405020304" pitchFamily="18" charset="0"/>
              </a:rPr>
              <a:t>Метод решения -</a:t>
            </a:r>
            <a:r>
              <a:rPr lang="ru-RU" sz="1200">
                <a:latin typeface="Times New Roman" panose="02020603050405020304" pitchFamily="18" charset="0"/>
                <a:ea typeface="Times New Roman" panose="02020603050405020304" pitchFamily="18" charset="0"/>
              </a:rPr>
              <a:t> пишем унифицированную документацию -&gt; показываем ее связи и зависимости -&gt; имеем древовидную структуру, в которой не сложно ориентироваться, и можно ознакомиться с особенностями развития продукта получив более полное представление и целостную картину.</a:t>
            </a:r>
            <a:endParaRPr lang="en-US" sz="12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200">
                <a:latin typeface="Times New Roman" panose="02020603050405020304" pitchFamily="18" charset="0"/>
                <a:ea typeface="Arial" panose="020B0604020202020204" pitchFamily="34" charset="0"/>
              </a:rPr>
              <a:t>Коммуникация между командами (время от времени)</a:t>
            </a:r>
            <a:endParaRPr lang="ru-RU" sz="1200"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ru-RU" b="1"/>
          </a:p>
          <a:p>
            <a:r>
              <a:rPr lang="en-US" b="1" err="1"/>
              <a:t>Критерии</a:t>
            </a:r>
            <a:r>
              <a:rPr lang="en-US" b="1"/>
              <a:t> </a:t>
            </a:r>
            <a:r>
              <a:rPr lang="en-US" b="1" err="1"/>
              <a:t>выполнения</a:t>
            </a:r>
            <a:r>
              <a:rPr lang="en-US" b="1"/>
              <a:t> - </a:t>
            </a:r>
            <a:r>
              <a:rPr lang="en-US" err="1"/>
              <a:t>разработчик</a:t>
            </a:r>
            <a:r>
              <a:rPr lang="en-US"/>
              <a:t> </a:t>
            </a:r>
            <a:r>
              <a:rPr lang="en-US" err="1"/>
              <a:t>знает</a:t>
            </a:r>
            <a:r>
              <a:rPr lang="en-US"/>
              <a:t> </a:t>
            </a:r>
            <a:r>
              <a:rPr lang="en-US" err="1"/>
              <a:t>не</a:t>
            </a:r>
            <a:r>
              <a:rPr lang="en-US"/>
              <a:t> </a:t>
            </a:r>
            <a:r>
              <a:rPr lang="en-US" err="1"/>
              <a:t>только</a:t>
            </a:r>
            <a:r>
              <a:rPr lang="en-US"/>
              <a:t> </a:t>
            </a:r>
            <a:r>
              <a:rPr lang="en-US" err="1"/>
              <a:t>часть</a:t>
            </a:r>
            <a:r>
              <a:rPr lang="en-US"/>
              <a:t> </a:t>
            </a:r>
            <a:r>
              <a:rPr lang="en-US" err="1"/>
              <a:t>продукта</a:t>
            </a:r>
            <a:r>
              <a:rPr lang="en-US"/>
              <a:t> </a:t>
            </a:r>
            <a:r>
              <a:rPr lang="en-US" err="1"/>
              <a:t>над</a:t>
            </a:r>
            <a:r>
              <a:rPr lang="en-US"/>
              <a:t> </a:t>
            </a:r>
            <a:r>
              <a:rPr lang="en-US" err="1"/>
              <a:t>которой</a:t>
            </a:r>
            <a:r>
              <a:rPr lang="en-US"/>
              <a:t> </a:t>
            </a:r>
            <a:r>
              <a:rPr lang="en-US" err="1"/>
              <a:t>работает</a:t>
            </a:r>
            <a:r>
              <a:rPr lang="en-US"/>
              <a:t>, </a:t>
            </a:r>
            <a:r>
              <a:rPr lang="en-US" err="1"/>
              <a:t>но</a:t>
            </a:r>
            <a:r>
              <a:rPr lang="en-US"/>
              <a:t> и </a:t>
            </a:r>
            <a:r>
              <a:rPr lang="en-US" err="1"/>
              <a:t>связи</a:t>
            </a:r>
            <a:r>
              <a:rPr lang="en-US"/>
              <a:t> с </a:t>
            </a:r>
            <a:r>
              <a:rPr lang="en-US" err="1"/>
              <a:t>окружающими</a:t>
            </a:r>
            <a:r>
              <a:rPr lang="en-US"/>
              <a:t> и </a:t>
            </a:r>
            <a:r>
              <a:rPr lang="en-US" err="1"/>
              <a:t>зависимыми</a:t>
            </a:r>
            <a:r>
              <a:rPr lang="en-US"/>
              <a:t> </a:t>
            </a:r>
            <a:r>
              <a:rPr lang="en-US" err="1"/>
              <a:t>компонентами</a:t>
            </a:r>
            <a:r>
              <a:rPr lang="en-US"/>
              <a:t>. 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4EE9D-87EE-48FF-8543-85496C655504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631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b="1" err="1"/>
              <a:t>Завершенность</a:t>
            </a:r>
            <a:r>
              <a:rPr lang="en-US"/>
              <a:t>: - User story </a:t>
            </a:r>
            <a:r>
              <a:rPr lang="en-US" err="1"/>
              <a:t>представляет</a:t>
            </a:r>
            <a:r>
              <a:rPr lang="en-US"/>
              <a:t> </a:t>
            </a:r>
            <a:r>
              <a:rPr lang="en-US" err="1"/>
              <a:t>из</a:t>
            </a:r>
            <a:r>
              <a:rPr lang="en-US"/>
              <a:t> </a:t>
            </a:r>
            <a:r>
              <a:rPr lang="en-US" err="1"/>
              <a:t>себя</a:t>
            </a:r>
            <a:r>
              <a:rPr lang="en-US"/>
              <a:t>  </a:t>
            </a:r>
            <a:r>
              <a:rPr lang="en-US" err="1"/>
              <a:t>полноценную</a:t>
            </a:r>
            <a:r>
              <a:rPr lang="en-US"/>
              <a:t>, </a:t>
            </a:r>
            <a:r>
              <a:rPr lang="en-US" err="1"/>
              <a:t>логично</a:t>
            </a:r>
            <a:r>
              <a:rPr lang="en-US"/>
              <a:t> </a:t>
            </a:r>
            <a:r>
              <a:rPr lang="en-US" err="1"/>
              <a:t>завершенную</a:t>
            </a:r>
            <a:r>
              <a:rPr lang="en-US"/>
              <a:t> </a:t>
            </a:r>
            <a:r>
              <a:rPr lang="en-US" err="1"/>
              <a:t>новую</a:t>
            </a:r>
            <a:r>
              <a:rPr lang="en-US"/>
              <a:t> </a:t>
            </a:r>
            <a:r>
              <a:rPr lang="en-US" err="1"/>
              <a:t>или</a:t>
            </a:r>
            <a:r>
              <a:rPr lang="en-US"/>
              <a:t> </a:t>
            </a:r>
            <a:r>
              <a:rPr lang="en-US" err="1"/>
              <a:t>усовершенствованную</a:t>
            </a:r>
            <a:r>
              <a:rPr lang="en-US"/>
              <a:t> </a:t>
            </a:r>
            <a:r>
              <a:rPr lang="en-US" err="1"/>
              <a:t>старую</a:t>
            </a:r>
            <a:r>
              <a:rPr lang="en-US"/>
              <a:t> </a:t>
            </a:r>
            <a:r>
              <a:rPr lang="en-US" err="1"/>
              <a:t>функциональность</a:t>
            </a:r>
            <a:r>
              <a:rPr lang="en-US"/>
              <a:t>.</a:t>
            </a:r>
          </a:p>
          <a:p>
            <a:pPr algn="just"/>
            <a:r>
              <a:rPr lang="en-US" b="1" err="1"/>
              <a:t>Последовательность</a:t>
            </a:r>
            <a:r>
              <a:rPr lang="en-US"/>
              <a:t>: - </a:t>
            </a:r>
            <a:r>
              <a:rPr lang="en-US" err="1"/>
              <a:t>Данная</a:t>
            </a:r>
            <a:r>
              <a:rPr lang="en-US"/>
              <a:t> User Story </a:t>
            </a:r>
            <a:r>
              <a:rPr lang="en-US" err="1"/>
              <a:t>логично</a:t>
            </a:r>
            <a:r>
              <a:rPr lang="en-US"/>
              <a:t> </a:t>
            </a:r>
            <a:r>
              <a:rPr lang="en-US" err="1"/>
              <a:t>продолжает</a:t>
            </a:r>
            <a:r>
              <a:rPr lang="en-US"/>
              <a:t> </a:t>
            </a:r>
            <a:r>
              <a:rPr lang="en-US" err="1"/>
              <a:t>развитие</a:t>
            </a:r>
            <a:r>
              <a:rPr lang="en-US"/>
              <a:t> “Epic”, </a:t>
            </a:r>
            <a:r>
              <a:rPr lang="en-US" err="1"/>
              <a:t>который</a:t>
            </a:r>
            <a:r>
              <a:rPr lang="en-US"/>
              <a:t> </a:t>
            </a:r>
            <a:r>
              <a:rPr lang="en-US" err="1"/>
              <a:t>она</a:t>
            </a:r>
            <a:r>
              <a:rPr lang="en-US"/>
              <a:t> </a:t>
            </a:r>
            <a:r>
              <a:rPr lang="en-US" err="1"/>
              <a:t>реализует</a:t>
            </a:r>
            <a:r>
              <a:rPr lang="en-US"/>
              <a:t>, </a:t>
            </a:r>
            <a:r>
              <a:rPr lang="en-US" err="1"/>
              <a:t>или</a:t>
            </a:r>
            <a:r>
              <a:rPr lang="en-US"/>
              <a:t> </a:t>
            </a:r>
            <a:r>
              <a:rPr lang="en-US" err="1"/>
              <a:t>закономерно</a:t>
            </a:r>
            <a:r>
              <a:rPr lang="en-US"/>
              <a:t> </a:t>
            </a:r>
            <a:r>
              <a:rPr lang="en-US" err="1"/>
              <a:t>продолжает</a:t>
            </a:r>
            <a:r>
              <a:rPr lang="en-US"/>
              <a:t> </a:t>
            </a:r>
            <a:r>
              <a:rPr lang="en-US" err="1"/>
              <a:t>общее</a:t>
            </a:r>
            <a:r>
              <a:rPr lang="en-US"/>
              <a:t> </a:t>
            </a:r>
            <a:r>
              <a:rPr lang="en-US" err="1"/>
              <a:t>развитие</a:t>
            </a:r>
            <a:r>
              <a:rPr lang="en-US"/>
              <a:t> </a:t>
            </a:r>
            <a:r>
              <a:rPr lang="en-US" err="1"/>
              <a:t>продукта</a:t>
            </a:r>
            <a:r>
              <a:rPr lang="en-US"/>
              <a:t> в </a:t>
            </a:r>
            <a:r>
              <a:rPr lang="en-US" err="1"/>
              <a:t>текущей</a:t>
            </a:r>
            <a:r>
              <a:rPr lang="en-US"/>
              <a:t> </a:t>
            </a:r>
            <a:r>
              <a:rPr lang="en-US" err="1"/>
              <a:t>версии</a:t>
            </a:r>
            <a:r>
              <a:rPr lang="en-US"/>
              <a:t>.</a:t>
            </a:r>
            <a:endParaRPr lang="en-US">
              <a:cs typeface="Calibri"/>
            </a:endParaRPr>
          </a:p>
          <a:p>
            <a:pPr algn="just"/>
            <a:r>
              <a:rPr lang="en-US" b="1" err="1"/>
              <a:t>Непротиворечивость</a:t>
            </a:r>
            <a:r>
              <a:rPr lang="en-US"/>
              <a:t>: - </a:t>
            </a:r>
            <a:r>
              <a:rPr lang="en-US" err="1"/>
              <a:t>реализуемый</a:t>
            </a:r>
            <a:r>
              <a:rPr lang="en-US"/>
              <a:t> </a:t>
            </a:r>
            <a:r>
              <a:rPr lang="en-US" err="1"/>
              <a:t>функционал</a:t>
            </a:r>
            <a:r>
              <a:rPr lang="en-US"/>
              <a:t> </a:t>
            </a:r>
            <a:r>
              <a:rPr lang="en-US" err="1"/>
              <a:t>не</a:t>
            </a:r>
            <a:r>
              <a:rPr lang="en-US"/>
              <a:t> </a:t>
            </a:r>
            <a:r>
              <a:rPr lang="en-US" err="1"/>
              <a:t>противоречит</a:t>
            </a:r>
            <a:r>
              <a:rPr lang="en-US"/>
              <a:t> </a:t>
            </a:r>
            <a:r>
              <a:rPr lang="en-US" err="1"/>
              <a:t>самому</a:t>
            </a:r>
            <a:r>
              <a:rPr lang="en-US"/>
              <a:t> </a:t>
            </a:r>
            <a:r>
              <a:rPr lang="en-US" err="1"/>
              <a:t>себе</a:t>
            </a:r>
            <a:r>
              <a:rPr lang="en-US"/>
              <a:t>, и </a:t>
            </a:r>
            <a:r>
              <a:rPr lang="en-US" err="1"/>
              <a:t>не</a:t>
            </a:r>
            <a:r>
              <a:rPr lang="en-US"/>
              <a:t> </a:t>
            </a:r>
            <a:r>
              <a:rPr lang="en-US" err="1"/>
              <a:t>противоречит</a:t>
            </a:r>
            <a:r>
              <a:rPr lang="en-US"/>
              <a:t> </a:t>
            </a:r>
            <a:r>
              <a:rPr lang="en-US" err="1"/>
              <a:t>логике</a:t>
            </a:r>
            <a:r>
              <a:rPr lang="en-US"/>
              <a:t> </a:t>
            </a:r>
            <a:r>
              <a:rPr lang="en-US" err="1"/>
              <a:t>работы</a:t>
            </a:r>
            <a:r>
              <a:rPr lang="en-US"/>
              <a:t> </a:t>
            </a:r>
            <a:r>
              <a:rPr lang="en-US" err="1"/>
              <a:t>интегрируемых</a:t>
            </a:r>
            <a:r>
              <a:rPr lang="en-US"/>
              <a:t> с </a:t>
            </a:r>
            <a:r>
              <a:rPr lang="en-US" err="1"/>
              <a:t>ним</a:t>
            </a:r>
            <a:r>
              <a:rPr lang="en-US"/>
              <a:t> </a:t>
            </a:r>
            <a:r>
              <a:rPr lang="en-US" err="1"/>
              <a:t>компонентов</a:t>
            </a:r>
            <a:r>
              <a:rPr lang="en-US"/>
              <a:t> ПО.</a:t>
            </a:r>
            <a:endParaRPr lang="en-US">
              <a:cs typeface="Calibri"/>
            </a:endParaRPr>
          </a:p>
          <a:p>
            <a:pPr algn="just"/>
            <a:r>
              <a:rPr lang="en-US" b="1" err="1"/>
              <a:t>Атомарность</a:t>
            </a:r>
            <a:r>
              <a:rPr lang="en-US"/>
              <a:t>: - </a:t>
            </a:r>
            <a:r>
              <a:rPr lang="en-US" err="1"/>
              <a:t>Каждое</a:t>
            </a:r>
            <a:r>
              <a:rPr lang="en-US"/>
              <a:t> </a:t>
            </a:r>
            <a:r>
              <a:rPr lang="en-US" err="1"/>
              <a:t>требование</a:t>
            </a:r>
            <a:r>
              <a:rPr lang="en-US"/>
              <a:t> </a:t>
            </a:r>
            <a:r>
              <a:rPr lang="en-US" err="1"/>
              <a:t>описанное</a:t>
            </a:r>
            <a:r>
              <a:rPr lang="en-US"/>
              <a:t> в User Story </a:t>
            </a:r>
            <a:r>
              <a:rPr lang="en-US" err="1"/>
              <a:t>является</a:t>
            </a:r>
            <a:r>
              <a:rPr lang="en-US"/>
              <a:t> </a:t>
            </a:r>
            <a:r>
              <a:rPr lang="en-US" err="1"/>
              <a:t>целостным</a:t>
            </a:r>
            <a:r>
              <a:rPr lang="en-US"/>
              <a:t> и </a:t>
            </a:r>
            <a:r>
              <a:rPr lang="en-US" err="1"/>
              <a:t>неделимым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подзадачи</a:t>
            </a:r>
            <a:r>
              <a:rPr lang="en-US"/>
              <a:t>. </a:t>
            </a:r>
            <a:r>
              <a:rPr lang="en-US" err="1"/>
              <a:t>Оно</a:t>
            </a:r>
            <a:r>
              <a:rPr lang="en-US"/>
              <a:t> </a:t>
            </a:r>
            <a:r>
              <a:rPr lang="en-US" err="1"/>
              <a:t>само</a:t>
            </a:r>
            <a:r>
              <a:rPr lang="en-US"/>
              <a:t> </a:t>
            </a:r>
            <a:r>
              <a:rPr lang="en-US" err="1"/>
              <a:t>является</a:t>
            </a:r>
            <a:r>
              <a:rPr lang="en-US"/>
              <a:t> </a:t>
            </a:r>
            <a:r>
              <a:rPr lang="en-US" err="1"/>
              <a:t>подзадачей</a:t>
            </a:r>
            <a:r>
              <a:rPr lang="en-US"/>
              <a:t>. </a:t>
            </a:r>
            <a:endParaRPr lang="en-US">
              <a:cs typeface="Calibri"/>
            </a:endParaRPr>
          </a:p>
          <a:p>
            <a:pPr algn="just"/>
            <a:r>
              <a:rPr lang="en-US" b="1" err="1"/>
              <a:t>Отслеживаемость</a:t>
            </a:r>
            <a:r>
              <a:rPr lang="en-US"/>
              <a:t>: - </a:t>
            </a:r>
            <a:r>
              <a:rPr lang="en-US" err="1"/>
              <a:t>Каждая</a:t>
            </a:r>
            <a:r>
              <a:rPr lang="en-US"/>
              <a:t> User Story, Task, </a:t>
            </a:r>
            <a:r>
              <a:rPr lang="en-US" err="1"/>
              <a:t>SubTusk</a:t>
            </a:r>
            <a:r>
              <a:rPr lang="en-US"/>
              <a:t>, Bug - </a:t>
            </a:r>
            <a:r>
              <a:rPr lang="en-US" err="1"/>
              <a:t>должны</a:t>
            </a:r>
            <a:r>
              <a:rPr lang="en-US"/>
              <a:t> </a:t>
            </a:r>
            <a:r>
              <a:rPr lang="en-US" err="1"/>
              <a:t>быть</a:t>
            </a:r>
            <a:r>
              <a:rPr lang="en-US"/>
              <a:t> </a:t>
            </a:r>
            <a:r>
              <a:rPr lang="en-US" err="1"/>
              <a:t>слинкованы</a:t>
            </a:r>
            <a:r>
              <a:rPr lang="en-US"/>
              <a:t> </a:t>
            </a:r>
            <a:r>
              <a:rPr lang="en-US" err="1"/>
              <a:t>между</a:t>
            </a:r>
            <a:r>
              <a:rPr lang="en-US"/>
              <a:t> </a:t>
            </a:r>
            <a:r>
              <a:rPr lang="en-US" err="1"/>
              <a:t>собой</a:t>
            </a:r>
            <a:r>
              <a:rPr lang="en-US"/>
              <a:t> </a:t>
            </a:r>
            <a:r>
              <a:rPr lang="en-US" err="1"/>
              <a:t>для</a:t>
            </a:r>
            <a:r>
              <a:rPr lang="en-US"/>
              <a:t> </a:t>
            </a:r>
            <a:r>
              <a:rPr lang="en-US" err="1"/>
              <a:t>возможности</a:t>
            </a:r>
            <a:r>
              <a:rPr lang="en-US"/>
              <a:t> </a:t>
            </a:r>
            <a:r>
              <a:rPr lang="en-US" err="1"/>
              <a:t>отслеживания</a:t>
            </a:r>
            <a:r>
              <a:rPr lang="en-US"/>
              <a:t> </a:t>
            </a:r>
            <a:r>
              <a:rPr lang="en-US" err="1"/>
              <a:t>работы</a:t>
            </a:r>
            <a:r>
              <a:rPr lang="en-US"/>
              <a:t> </a:t>
            </a:r>
            <a:r>
              <a:rPr lang="en-US" err="1"/>
              <a:t>по</a:t>
            </a:r>
            <a:r>
              <a:rPr lang="en-US"/>
              <a:t> User Story.</a:t>
            </a:r>
            <a:endParaRPr lang="en-US">
              <a:cs typeface="Calibri"/>
            </a:endParaRPr>
          </a:p>
          <a:p>
            <a:pPr algn="just"/>
            <a:r>
              <a:rPr lang="en-US" b="1" err="1"/>
              <a:t>Актуальность</a:t>
            </a:r>
            <a:r>
              <a:rPr lang="en-US"/>
              <a:t>: - </a:t>
            </a:r>
            <a:r>
              <a:rPr lang="en-US" err="1"/>
              <a:t>Вся</a:t>
            </a:r>
            <a:r>
              <a:rPr lang="en-US"/>
              <a:t> </a:t>
            </a:r>
            <a:r>
              <a:rPr lang="en-US" err="1"/>
              <a:t>информация</a:t>
            </a:r>
            <a:r>
              <a:rPr lang="en-US"/>
              <a:t> </a:t>
            </a:r>
            <a:r>
              <a:rPr lang="en-US" err="1"/>
              <a:t>после</a:t>
            </a:r>
            <a:r>
              <a:rPr lang="en-US"/>
              <a:t> </a:t>
            </a:r>
            <a:r>
              <a:rPr lang="en-US" err="1"/>
              <a:t>обсуждений</a:t>
            </a:r>
            <a:r>
              <a:rPr lang="en-US"/>
              <a:t> </a:t>
            </a:r>
            <a:r>
              <a:rPr lang="en-US" err="1"/>
              <a:t>вносится</a:t>
            </a:r>
            <a:r>
              <a:rPr lang="en-US"/>
              <a:t> </a:t>
            </a:r>
            <a:r>
              <a:rPr lang="en-US" err="1"/>
              <a:t>либо</a:t>
            </a:r>
            <a:r>
              <a:rPr lang="en-US"/>
              <a:t> в </a:t>
            </a:r>
            <a:r>
              <a:rPr lang="en-US" err="1"/>
              <a:t>комментарии</a:t>
            </a:r>
            <a:r>
              <a:rPr lang="en-US"/>
              <a:t>, </a:t>
            </a:r>
            <a:r>
              <a:rPr lang="en-US" err="1"/>
              <a:t>либо</a:t>
            </a:r>
            <a:r>
              <a:rPr lang="en-US"/>
              <a:t> </a:t>
            </a:r>
            <a:r>
              <a:rPr lang="en-US" err="1"/>
              <a:t>правится</a:t>
            </a:r>
            <a:r>
              <a:rPr lang="en-US"/>
              <a:t> </a:t>
            </a:r>
            <a:r>
              <a:rPr lang="en-US" err="1"/>
              <a:t>непосредственно</a:t>
            </a:r>
            <a:r>
              <a:rPr lang="en-US"/>
              <a:t> Product Owner.</a:t>
            </a:r>
            <a:endParaRPr lang="en-US">
              <a:cs typeface="Calibri"/>
            </a:endParaRPr>
          </a:p>
          <a:p>
            <a:pPr algn="just"/>
            <a:r>
              <a:rPr lang="en-US" b="1" err="1"/>
              <a:t>Выполнимость</a:t>
            </a:r>
            <a:r>
              <a:rPr lang="en-US"/>
              <a:t>: - </a:t>
            </a:r>
            <a:r>
              <a:rPr lang="en-US" err="1"/>
              <a:t>совершенно</a:t>
            </a:r>
            <a:r>
              <a:rPr lang="en-US"/>
              <a:t> </a:t>
            </a:r>
            <a:r>
              <a:rPr lang="en-US" err="1"/>
              <a:t>не</a:t>
            </a:r>
            <a:r>
              <a:rPr lang="en-US"/>
              <a:t> </a:t>
            </a:r>
            <a:r>
              <a:rPr lang="en-US" err="1"/>
              <a:t>зрая</a:t>
            </a:r>
            <a:r>
              <a:rPr lang="en-US"/>
              <a:t> </a:t>
            </a:r>
            <a:r>
              <a:rPr lang="en-US" err="1"/>
              <a:t>проводятся</a:t>
            </a:r>
            <a:r>
              <a:rPr lang="en-US"/>
              <a:t> analytical review -&gt; frontend review -&gt; backend review -&gt; QA review. </a:t>
            </a:r>
            <a:r>
              <a:rPr lang="en-US" err="1"/>
              <a:t>Здесь</a:t>
            </a:r>
            <a:r>
              <a:rPr lang="en-US"/>
              <a:t> </a:t>
            </a:r>
            <a:r>
              <a:rPr lang="en-US" err="1"/>
              <a:t>мы</a:t>
            </a:r>
            <a:r>
              <a:rPr lang="en-US"/>
              <a:t> </a:t>
            </a:r>
            <a:r>
              <a:rPr lang="en-US" err="1"/>
              <a:t>обсуждаем</a:t>
            </a:r>
            <a:r>
              <a:rPr lang="en-US"/>
              <a:t> </a:t>
            </a:r>
            <a:r>
              <a:rPr lang="en-US" err="1"/>
              <a:t>возможность</a:t>
            </a:r>
            <a:r>
              <a:rPr lang="en-US"/>
              <a:t> и </a:t>
            </a:r>
            <a:r>
              <a:rPr lang="en-US" err="1"/>
              <a:t>особенности</a:t>
            </a:r>
            <a:r>
              <a:rPr lang="en-US"/>
              <a:t> </a:t>
            </a:r>
            <a:r>
              <a:rPr lang="en-US" err="1"/>
              <a:t>при</a:t>
            </a:r>
            <a:r>
              <a:rPr lang="en-US"/>
              <a:t> </a:t>
            </a:r>
            <a:r>
              <a:rPr lang="en-US" err="1"/>
              <a:t>выполнении</a:t>
            </a:r>
            <a:r>
              <a:rPr lang="en-US"/>
              <a:t>.</a:t>
            </a:r>
            <a:endParaRPr lang="en-US">
              <a:cs typeface="Calibri"/>
            </a:endParaRPr>
          </a:p>
          <a:p>
            <a:pPr algn="just"/>
            <a:r>
              <a:rPr lang="en-US" b="1" err="1"/>
              <a:t>Недвусмысленность</a:t>
            </a:r>
            <a:r>
              <a:rPr lang="en-US"/>
              <a:t>: - </a:t>
            </a:r>
            <a:r>
              <a:rPr lang="en-US" err="1"/>
              <a:t>Перекликается</a:t>
            </a:r>
            <a:r>
              <a:rPr lang="en-US"/>
              <a:t> с </a:t>
            </a:r>
            <a:r>
              <a:rPr lang="en-US" err="1"/>
              <a:t>принципом</a:t>
            </a:r>
            <a:r>
              <a:rPr lang="en-US"/>
              <a:t> “</a:t>
            </a:r>
            <a:r>
              <a:rPr lang="en-US" err="1"/>
              <a:t>Атомарности</a:t>
            </a:r>
            <a:r>
              <a:rPr lang="en-US"/>
              <a:t>”, </a:t>
            </a:r>
            <a:r>
              <a:rPr lang="en-US" err="1"/>
              <a:t>каждое</a:t>
            </a:r>
            <a:r>
              <a:rPr lang="en-US"/>
              <a:t> </a:t>
            </a:r>
            <a:r>
              <a:rPr lang="en-US" err="1"/>
              <a:t>требование</a:t>
            </a:r>
            <a:r>
              <a:rPr lang="en-US"/>
              <a:t> </a:t>
            </a:r>
            <a:r>
              <a:rPr lang="en-US" err="1"/>
              <a:t>должно</a:t>
            </a:r>
            <a:r>
              <a:rPr lang="en-US"/>
              <a:t> </a:t>
            </a:r>
            <a:r>
              <a:rPr lang="en-US" err="1"/>
              <a:t>иметь</a:t>
            </a:r>
            <a:r>
              <a:rPr lang="en-US"/>
              <a:t> </a:t>
            </a:r>
            <a:r>
              <a:rPr lang="en-US" err="1"/>
              <a:t>единственную</a:t>
            </a:r>
            <a:r>
              <a:rPr lang="en-US"/>
              <a:t> </a:t>
            </a:r>
            <a:r>
              <a:rPr lang="en-US" err="1"/>
              <a:t>трактовку</a:t>
            </a:r>
            <a:r>
              <a:rPr lang="en-US"/>
              <a:t> </a:t>
            </a:r>
            <a:r>
              <a:rPr lang="en-US" err="1"/>
              <a:t>во</a:t>
            </a:r>
            <a:r>
              <a:rPr lang="en-US"/>
              <a:t> </a:t>
            </a:r>
            <a:r>
              <a:rPr lang="en-US" err="1"/>
              <a:t>избежании</a:t>
            </a:r>
            <a:r>
              <a:rPr lang="en-US"/>
              <a:t> </a:t>
            </a:r>
            <a:r>
              <a:rPr lang="en-US" err="1"/>
              <a:t>двусмысленности</a:t>
            </a:r>
            <a:r>
              <a:rPr lang="en-US"/>
              <a:t> и </a:t>
            </a:r>
            <a:r>
              <a:rPr lang="en-US" err="1"/>
              <a:t>отсутствия</a:t>
            </a:r>
            <a:r>
              <a:rPr lang="en-US"/>
              <a:t> </a:t>
            </a:r>
            <a:r>
              <a:rPr lang="en-US" err="1"/>
              <a:t>понимания</a:t>
            </a:r>
            <a:r>
              <a:rPr lang="en-US"/>
              <a:t>.</a:t>
            </a:r>
            <a:endParaRPr lang="en-US">
              <a:cs typeface="Calibri"/>
            </a:endParaRPr>
          </a:p>
          <a:p>
            <a:pPr algn="just"/>
            <a:r>
              <a:rPr lang="en-US" b="1" err="1"/>
              <a:t>Обязательность</a:t>
            </a:r>
            <a:r>
              <a:rPr lang="en-US"/>
              <a:t>: - </a:t>
            </a:r>
            <a:r>
              <a:rPr lang="en-US" err="1"/>
              <a:t>Каждое</a:t>
            </a:r>
            <a:r>
              <a:rPr lang="en-US"/>
              <a:t> </a:t>
            </a:r>
            <a:r>
              <a:rPr lang="en-US" err="1"/>
              <a:t>требование</a:t>
            </a:r>
            <a:r>
              <a:rPr lang="en-US"/>
              <a:t> </a:t>
            </a:r>
            <a:r>
              <a:rPr lang="en-US" err="1"/>
              <a:t>описанное</a:t>
            </a:r>
            <a:r>
              <a:rPr lang="en-US"/>
              <a:t> в User Story </a:t>
            </a:r>
            <a:r>
              <a:rPr lang="en-US" err="1"/>
              <a:t>является</a:t>
            </a:r>
            <a:r>
              <a:rPr lang="en-US"/>
              <a:t> </a:t>
            </a:r>
            <a:r>
              <a:rPr lang="en-US" err="1"/>
              <a:t>обязательным</a:t>
            </a:r>
            <a:r>
              <a:rPr lang="en-US"/>
              <a:t> к </a:t>
            </a:r>
            <a:r>
              <a:rPr lang="en-US" err="1"/>
              <a:t>выполнению</a:t>
            </a:r>
            <a:r>
              <a:rPr lang="en-US"/>
              <a:t>.</a:t>
            </a:r>
            <a:endParaRPr lang="en-US">
              <a:cs typeface="Calibri"/>
            </a:endParaRPr>
          </a:p>
          <a:p>
            <a:pPr algn="just"/>
            <a:r>
              <a:rPr lang="en-US" b="1" err="1"/>
              <a:t>Проверяемость</a:t>
            </a:r>
            <a:r>
              <a:rPr lang="en-US"/>
              <a:t>: - </a:t>
            </a:r>
            <a:r>
              <a:rPr lang="en-US" err="1"/>
              <a:t>наличие</a:t>
            </a:r>
            <a:r>
              <a:rPr lang="en-US"/>
              <a:t> </a:t>
            </a:r>
            <a:r>
              <a:rPr lang="en-US" err="1"/>
              <a:t>обоснованных</a:t>
            </a:r>
            <a:r>
              <a:rPr lang="en-US"/>
              <a:t> и </a:t>
            </a:r>
            <a:r>
              <a:rPr lang="en-US" err="1"/>
              <a:t>выполнимых</a:t>
            </a:r>
            <a:r>
              <a:rPr lang="en-US"/>
              <a:t> </a:t>
            </a:r>
            <a:r>
              <a:rPr lang="en-US" err="1"/>
              <a:t>критериев</a:t>
            </a:r>
            <a:r>
              <a:rPr lang="en-US"/>
              <a:t> </a:t>
            </a:r>
            <a:r>
              <a:rPr lang="en-US" err="1"/>
              <a:t>завершения</a:t>
            </a:r>
            <a:r>
              <a:rPr lang="en-US"/>
              <a:t> </a:t>
            </a:r>
            <a:r>
              <a:rPr lang="en-US" err="1"/>
              <a:t>задачи</a:t>
            </a:r>
            <a:r>
              <a:rPr lang="en-US"/>
              <a:t>. У </a:t>
            </a:r>
            <a:r>
              <a:rPr lang="en-US" err="1"/>
              <a:t>нас</a:t>
            </a:r>
            <a:r>
              <a:rPr lang="en-US"/>
              <a:t> </a:t>
            </a:r>
            <a:r>
              <a:rPr lang="en-US" err="1"/>
              <a:t>эту</a:t>
            </a:r>
            <a:r>
              <a:rPr lang="en-US"/>
              <a:t> </a:t>
            </a:r>
            <a:r>
              <a:rPr lang="en-US" err="1"/>
              <a:t>роль</a:t>
            </a:r>
            <a:r>
              <a:rPr lang="en-US"/>
              <a:t> </a:t>
            </a:r>
            <a:r>
              <a:rPr lang="en-US" err="1"/>
              <a:t>играет</a:t>
            </a:r>
            <a:r>
              <a:rPr lang="en-US"/>
              <a:t> </a:t>
            </a:r>
            <a:r>
              <a:rPr lang="en-US" err="1"/>
              <a:t>раздел</a:t>
            </a:r>
            <a:r>
              <a:rPr lang="en-US"/>
              <a:t> “Definition of Done”.</a:t>
            </a:r>
            <a:endParaRPr lang="en-US">
              <a:cs typeface="Calibri"/>
            </a:endParaRPr>
          </a:p>
          <a:p>
            <a:br>
              <a:rPr lang="en-US">
                <a:cs typeface="+mn-lt"/>
              </a:rPr>
            </a:b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каждый</a:t>
            </a:r>
            <a:r>
              <a:rPr lang="en-US"/>
              <a:t> </a:t>
            </a:r>
            <a:r>
              <a:rPr lang="en-US" err="1"/>
              <a:t>вопрос</a:t>
            </a:r>
            <a:r>
              <a:rPr lang="en-US"/>
              <a:t> </a:t>
            </a:r>
            <a:r>
              <a:rPr lang="en-US" err="1"/>
              <a:t>от</a:t>
            </a:r>
            <a:r>
              <a:rPr lang="en-US"/>
              <a:t> </a:t>
            </a:r>
            <a:r>
              <a:rPr lang="en-US" err="1"/>
              <a:t>члена</a:t>
            </a:r>
            <a:r>
              <a:rPr lang="en-US"/>
              <a:t> </a:t>
            </a:r>
            <a:r>
              <a:rPr lang="en-US" err="1"/>
              <a:t>команды</a:t>
            </a:r>
            <a:r>
              <a:rPr lang="en-US"/>
              <a:t> “А </a:t>
            </a:r>
            <a:r>
              <a:rPr lang="en-US" err="1"/>
              <a:t>что</a:t>
            </a:r>
            <a:r>
              <a:rPr lang="en-US"/>
              <a:t> </a:t>
            </a:r>
            <a:r>
              <a:rPr lang="en-US" err="1"/>
              <a:t>если</a:t>
            </a:r>
            <a:r>
              <a:rPr lang="en-US"/>
              <a:t>?..” </a:t>
            </a:r>
            <a:r>
              <a:rPr lang="en-US" err="1"/>
              <a:t>мы</a:t>
            </a:r>
            <a:r>
              <a:rPr lang="en-US"/>
              <a:t>, </a:t>
            </a:r>
            <a:r>
              <a:rPr lang="en-US" err="1"/>
              <a:t>как</a:t>
            </a:r>
            <a:r>
              <a:rPr lang="en-US"/>
              <a:t> </a:t>
            </a:r>
            <a:r>
              <a:rPr lang="en-US" err="1"/>
              <a:t>специалисты</a:t>
            </a:r>
            <a:r>
              <a:rPr lang="en-US"/>
              <a:t> </a:t>
            </a:r>
            <a:r>
              <a:rPr lang="en-US" err="1"/>
              <a:t>по</a:t>
            </a:r>
            <a:r>
              <a:rPr lang="en-US"/>
              <a:t> </a:t>
            </a:r>
            <a:r>
              <a:rPr lang="en-US" err="1"/>
              <a:t>обеспечению</a:t>
            </a:r>
            <a:r>
              <a:rPr lang="en-US"/>
              <a:t> </a:t>
            </a:r>
            <a:r>
              <a:rPr lang="en-US" err="1"/>
              <a:t>качества</a:t>
            </a:r>
            <a:r>
              <a:rPr lang="en-US"/>
              <a:t>, </a:t>
            </a:r>
            <a:r>
              <a:rPr lang="en-US" err="1"/>
              <a:t>можем</a:t>
            </a:r>
            <a:r>
              <a:rPr lang="en-US"/>
              <a:t> </a:t>
            </a:r>
            <a:r>
              <a:rPr lang="en-US" err="1"/>
              <a:t>составить</a:t>
            </a:r>
            <a:r>
              <a:rPr lang="en-US"/>
              <a:t> </a:t>
            </a:r>
            <a:r>
              <a:rPr lang="en-US" err="1"/>
              <a:t>минимум</a:t>
            </a:r>
            <a:r>
              <a:rPr lang="en-US"/>
              <a:t> </a:t>
            </a:r>
            <a:r>
              <a:rPr lang="en-US" err="1"/>
              <a:t>один</a:t>
            </a:r>
            <a:r>
              <a:rPr lang="en-US"/>
              <a:t> test case.</a:t>
            </a:r>
            <a:br>
              <a:rPr lang="en-US">
                <a:cs typeface="+mn-lt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4EE9D-87EE-48FF-8543-85496C655504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68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В </a:t>
            </a:r>
            <a:r>
              <a:rPr lang="en-US" err="1"/>
              <a:t>самом</a:t>
            </a:r>
            <a:r>
              <a:rPr lang="en-US"/>
              <a:t> </a:t>
            </a:r>
            <a:r>
              <a:rPr lang="en-US" err="1"/>
              <a:t>начале</a:t>
            </a:r>
            <a:r>
              <a:rPr lang="en-US"/>
              <a:t> </a:t>
            </a:r>
            <a:r>
              <a:rPr lang="en-US" err="1"/>
              <a:t>сприна</a:t>
            </a:r>
            <a:r>
              <a:rPr lang="en-US"/>
              <a:t>, </a:t>
            </a:r>
            <a:r>
              <a:rPr lang="en-US" err="1"/>
              <a:t>мы</a:t>
            </a:r>
            <a:r>
              <a:rPr lang="en-US"/>
              <a:t> </a:t>
            </a:r>
            <a:r>
              <a:rPr lang="en-US" err="1"/>
              <a:t>как</a:t>
            </a:r>
            <a:r>
              <a:rPr lang="en-US"/>
              <a:t> </a:t>
            </a:r>
            <a:r>
              <a:rPr lang="en-US" err="1"/>
              <a:t>тестировщики</a:t>
            </a:r>
            <a:r>
              <a:rPr lang="en-US"/>
              <a:t> </a:t>
            </a:r>
            <a:r>
              <a:rPr lang="en-US" err="1"/>
              <a:t>считаем</a:t>
            </a:r>
            <a:r>
              <a:rPr lang="en-US"/>
              <a:t> </a:t>
            </a:r>
            <a:r>
              <a:rPr lang="en-US" err="1"/>
              <a:t>правильным</a:t>
            </a:r>
            <a:r>
              <a:rPr lang="en-US"/>
              <a:t> </a:t>
            </a:r>
            <a:r>
              <a:rPr lang="en-US" err="1"/>
              <a:t>составить</a:t>
            </a:r>
            <a:r>
              <a:rPr lang="en-US"/>
              <a:t> </a:t>
            </a:r>
            <a:r>
              <a:rPr lang="en-US" err="1"/>
              <a:t>наши</a:t>
            </a:r>
            <a:r>
              <a:rPr lang="en-US"/>
              <a:t> Test </a:t>
            </a:r>
            <a:r>
              <a:rPr lang="en-US" err="1"/>
              <a:t>Csases</a:t>
            </a:r>
            <a:r>
              <a:rPr lang="en-US"/>
              <a:t>, </a:t>
            </a:r>
            <a:r>
              <a:rPr lang="en-US" err="1"/>
              <a:t>описать</a:t>
            </a:r>
            <a:r>
              <a:rPr lang="en-US"/>
              <a:t> </a:t>
            </a:r>
            <a:r>
              <a:rPr lang="en-US" err="1"/>
              <a:t>возможные</a:t>
            </a:r>
            <a:r>
              <a:rPr lang="en-US"/>
              <a:t> </a:t>
            </a:r>
            <a:r>
              <a:rPr lang="en-US" err="1"/>
              <a:t>сценарии</a:t>
            </a:r>
            <a:r>
              <a:rPr lang="en-US"/>
              <a:t> </a:t>
            </a:r>
            <a:r>
              <a:rPr lang="en-US" err="1"/>
              <a:t>тестирования</a:t>
            </a:r>
            <a:r>
              <a:rPr lang="en-US"/>
              <a:t>, в </a:t>
            </a:r>
            <a:r>
              <a:rPr lang="en-US" err="1"/>
              <a:t>соответствии</a:t>
            </a:r>
            <a:r>
              <a:rPr lang="en-US"/>
              <a:t> с </a:t>
            </a:r>
            <a:r>
              <a:rPr lang="en-US" err="1"/>
              <a:t>пунктами</a:t>
            </a:r>
            <a:r>
              <a:rPr lang="en-US"/>
              <a:t>: “Use Case” и “Definition of Done”, и </a:t>
            </a:r>
            <a:r>
              <a:rPr lang="en-US" err="1"/>
              <a:t>получаем</a:t>
            </a:r>
            <a:r>
              <a:rPr lang="en-US"/>
              <a:t> </a:t>
            </a:r>
            <a:r>
              <a:rPr lang="en-US" err="1"/>
              <a:t>какое-то</a:t>
            </a:r>
            <a:r>
              <a:rPr lang="en-US"/>
              <a:t> </a:t>
            </a:r>
            <a:r>
              <a:rPr lang="en-US" err="1"/>
              <a:t>количество</a:t>
            </a:r>
            <a:r>
              <a:rPr lang="en-US"/>
              <a:t> </a:t>
            </a:r>
            <a:r>
              <a:rPr lang="en-US" err="1"/>
              <a:t>тестовых</a:t>
            </a:r>
            <a:r>
              <a:rPr lang="en-US"/>
              <a:t> </a:t>
            </a:r>
            <a:r>
              <a:rPr lang="en-US" err="1"/>
              <a:t>событий</a:t>
            </a:r>
            <a:r>
              <a:rPr lang="en-US"/>
              <a:t>, </a:t>
            </a:r>
            <a:r>
              <a:rPr lang="en-US" err="1"/>
              <a:t>но</a:t>
            </a:r>
            <a:r>
              <a:rPr lang="en-US"/>
              <a:t> </a:t>
            </a:r>
            <a:r>
              <a:rPr lang="en-US" err="1"/>
              <a:t>это</a:t>
            </a:r>
            <a:r>
              <a:rPr lang="en-US"/>
              <a:t> </a:t>
            </a:r>
            <a:r>
              <a:rPr lang="en-US" err="1"/>
              <a:t>далеко</a:t>
            </a:r>
            <a:r>
              <a:rPr lang="en-US"/>
              <a:t> </a:t>
            </a:r>
            <a:r>
              <a:rPr lang="en-US" err="1"/>
              <a:t>не</a:t>
            </a:r>
            <a:r>
              <a:rPr lang="en-US"/>
              <a:t> </a:t>
            </a:r>
            <a:r>
              <a:rPr lang="en-US" err="1"/>
              <a:t>все</a:t>
            </a:r>
            <a:r>
              <a:rPr lang="en-US"/>
              <a:t>. В </a:t>
            </a:r>
            <a:r>
              <a:rPr lang="en-US" err="1"/>
              <a:t>лучшем</a:t>
            </a:r>
            <a:r>
              <a:rPr lang="en-US"/>
              <a:t> </a:t>
            </a:r>
            <a:r>
              <a:rPr lang="en-US" err="1"/>
              <a:t>случае</a:t>
            </a:r>
            <a:r>
              <a:rPr lang="en-US"/>
              <a:t> </a:t>
            </a:r>
            <a:r>
              <a:rPr lang="en-US" err="1"/>
              <a:t>мы</a:t>
            </a:r>
            <a:r>
              <a:rPr lang="en-US"/>
              <a:t> </a:t>
            </a:r>
            <a:r>
              <a:rPr lang="en-US" err="1"/>
              <a:t>получим</a:t>
            </a:r>
            <a:r>
              <a:rPr lang="en-US"/>
              <a:t> с </a:t>
            </a:r>
            <a:r>
              <a:rPr lang="en-US" err="1"/>
              <a:t>десяток</a:t>
            </a:r>
            <a:r>
              <a:rPr lang="en-US"/>
              <a:t> Test Cases, </a:t>
            </a:r>
            <a:r>
              <a:rPr lang="en-US" err="1"/>
              <a:t>которые</a:t>
            </a:r>
            <a:r>
              <a:rPr lang="en-US"/>
              <a:t> </a:t>
            </a:r>
            <a:r>
              <a:rPr lang="en-US" err="1"/>
              <a:t>описывают</a:t>
            </a:r>
            <a:r>
              <a:rPr lang="en-US"/>
              <a:t> </a:t>
            </a:r>
            <a:r>
              <a:rPr lang="en-US" err="1"/>
              <a:t>ожидаемое</a:t>
            </a:r>
            <a:r>
              <a:rPr lang="en-US"/>
              <a:t> </a:t>
            </a:r>
            <a:r>
              <a:rPr lang="en-US" err="1"/>
              <a:t>поведение</a:t>
            </a:r>
            <a:r>
              <a:rPr lang="en-US"/>
              <a:t> в </a:t>
            </a:r>
            <a:r>
              <a:rPr lang="en-US" err="1"/>
              <a:t>рамках</a:t>
            </a:r>
            <a:r>
              <a:rPr lang="en-US"/>
              <a:t> </a:t>
            </a:r>
            <a:r>
              <a:rPr lang="en-US" err="1"/>
              <a:t>конкретно</a:t>
            </a:r>
            <a:r>
              <a:rPr lang="en-US"/>
              <a:t> </a:t>
            </a:r>
            <a:r>
              <a:rPr lang="en-US" err="1"/>
              <a:t>разрабатываемой</a:t>
            </a:r>
            <a:r>
              <a:rPr lang="en-US"/>
              <a:t> feature. </a:t>
            </a:r>
            <a:r>
              <a:rPr lang="en-US" err="1"/>
              <a:t>Ок</a:t>
            </a:r>
            <a:r>
              <a:rPr lang="en-US"/>
              <a:t>, </a:t>
            </a:r>
            <a:r>
              <a:rPr lang="en-US" err="1"/>
              <a:t>мы</a:t>
            </a:r>
            <a:r>
              <a:rPr lang="en-US"/>
              <a:t> </a:t>
            </a:r>
            <a:r>
              <a:rPr lang="en-US" err="1"/>
              <a:t>можем</a:t>
            </a:r>
            <a:r>
              <a:rPr lang="en-US"/>
              <a:t> </a:t>
            </a:r>
            <a:r>
              <a:rPr lang="en-US" err="1"/>
              <a:t>накинуть</a:t>
            </a:r>
            <a:r>
              <a:rPr lang="en-US"/>
              <a:t> </a:t>
            </a:r>
            <a:r>
              <a:rPr lang="en-US" err="1"/>
              <a:t>еще</a:t>
            </a:r>
            <a:r>
              <a:rPr lang="en-US"/>
              <a:t> </a:t>
            </a:r>
            <a:r>
              <a:rPr lang="en-US" err="1"/>
              <a:t>от</a:t>
            </a:r>
            <a:r>
              <a:rPr lang="en-US"/>
              <a:t> 5 </a:t>
            </a:r>
            <a:r>
              <a:rPr lang="en-US" err="1"/>
              <a:t>до</a:t>
            </a:r>
            <a:r>
              <a:rPr lang="en-US"/>
              <a:t> 10 </a:t>
            </a:r>
            <a:r>
              <a:rPr lang="en-US" err="1"/>
              <a:t>придуманных</a:t>
            </a:r>
            <a:r>
              <a:rPr lang="en-US"/>
              <a:t> </a:t>
            </a:r>
            <a:r>
              <a:rPr lang="en-US" err="1"/>
              <a:t>нами</a:t>
            </a:r>
            <a:r>
              <a:rPr lang="en-US"/>
              <a:t> Test Cases и </a:t>
            </a:r>
            <a:r>
              <a:rPr lang="en-US" err="1"/>
              <a:t>закончить</a:t>
            </a:r>
            <a:r>
              <a:rPr lang="en-US"/>
              <a:t> </a:t>
            </a:r>
            <a:r>
              <a:rPr lang="en-US" err="1"/>
              <a:t>на</a:t>
            </a:r>
            <a:r>
              <a:rPr lang="en-US"/>
              <a:t> </a:t>
            </a:r>
            <a:r>
              <a:rPr lang="en-US" err="1"/>
              <a:t>этом</a:t>
            </a:r>
            <a:r>
              <a:rPr lang="en-US"/>
              <a:t>. А </a:t>
            </a:r>
            <a:r>
              <a:rPr lang="en-US" err="1"/>
              <a:t>так</a:t>
            </a:r>
            <a:r>
              <a:rPr lang="en-US"/>
              <a:t> </a:t>
            </a:r>
            <a:r>
              <a:rPr lang="en-US" err="1"/>
              <a:t>же</a:t>
            </a:r>
            <a:r>
              <a:rPr lang="en-US"/>
              <a:t> </a:t>
            </a:r>
            <a:r>
              <a:rPr lang="en-US" err="1"/>
              <a:t>можем</a:t>
            </a:r>
            <a:r>
              <a:rPr lang="en-US"/>
              <a:t> </a:t>
            </a:r>
            <a:r>
              <a:rPr lang="en-US" err="1"/>
              <a:t>проверить</a:t>
            </a:r>
            <a:r>
              <a:rPr lang="en-US"/>
              <a:t> </a:t>
            </a:r>
            <a:r>
              <a:rPr lang="en-US" err="1"/>
              <a:t>самих</a:t>
            </a:r>
            <a:r>
              <a:rPr lang="en-US"/>
              <a:t> </a:t>
            </a:r>
            <a:r>
              <a:rPr lang="en-US" err="1"/>
              <a:t>себя</a:t>
            </a:r>
            <a:r>
              <a:rPr lang="en-US"/>
              <a:t>, и </a:t>
            </a:r>
            <a:r>
              <a:rPr lang="en-US" err="1"/>
              <a:t>обратиться</a:t>
            </a:r>
            <a:r>
              <a:rPr lang="en-US"/>
              <a:t> к </a:t>
            </a:r>
            <a:r>
              <a:rPr lang="en-US" err="1"/>
              <a:t>базовым</a:t>
            </a:r>
            <a:r>
              <a:rPr lang="en-US"/>
              <a:t> </a:t>
            </a:r>
            <a:r>
              <a:rPr lang="en-US" err="1"/>
              <a:t>принципам</a:t>
            </a:r>
            <a:r>
              <a:rPr lang="en-US"/>
              <a:t> </a:t>
            </a:r>
            <a:r>
              <a:rPr lang="en-US" err="1"/>
              <a:t>теории</a:t>
            </a:r>
            <a:r>
              <a:rPr lang="en-US"/>
              <a:t> </a:t>
            </a:r>
            <a:r>
              <a:rPr lang="en-US" err="1"/>
              <a:t>тестирования</a:t>
            </a:r>
            <a:r>
              <a:rPr lang="en-US"/>
              <a:t>, в </a:t>
            </a:r>
            <a:r>
              <a:rPr lang="en-US" err="1"/>
              <a:t>частности</a:t>
            </a:r>
            <a:r>
              <a:rPr lang="en-US"/>
              <a:t> к </a:t>
            </a:r>
            <a:r>
              <a:rPr lang="en-US" err="1"/>
              <a:t>пирамиде</a:t>
            </a:r>
            <a:r>
              <a:rPr lang="en-US"/>
              <a:t> </a:t>
            </a:r>
            <a:r>
              <a:rPr lang="en-US" err="1"/>
              <a:t>тестирования</a:t>
            </a:r>
            <a:r>
              <a:rPr lang="en-US"/>
              <a:t>.</a:t>
            </a:r>
            <a:endParaRPr lang="en-US">
              <a:cs typeface="Calibri"/>
            </a:endParaRPr>
          </a:p>
          <a:p>
            <a:pPr algn="just"/>
            <a:endParaRPr lang="en-US"/>
          </a:p>
          <a:p>
            <a:pPr algn="just"/>
            <a:r>
              <a:rPr lang="en-US" err="1"/>
              <a:t>Да</a:t>
            </a:r>
            <a:r>
              <a:rPr lang="en-US"/>
              <a:t>- </a:t>
            </a:r>
            <a:r>
              <a:rPr lang="en-US" err="1"/>
              <a:t>да</a:t>
            </a:r>
            <a:r>
              <a:rPr lang="en-US"/>
              <a:t>, </a:t>
            </a:r>
            <a:r>
              <a:rPr lang="en-US" err="1"/>
              <a:t>это</a:t>
            </a:r>
            <a:r>
              <a:rPr lang="en-US"/>
              <a:t> </a:t>
            </a:r>
            <a:r>
              <a:rPr lang="en-US" err="1"/>
              <a:t>та</a:t>
            </a:r>
            <a:r>
              <a:rPr lang="en-US"/>
              <a:t> </a:t>
            </a:r>
            <a:r>
              <a:rPr lang="en-US" err="1"/>
              <a:t>самая</a:t>
            </a:r>
            <a:r>
              <a:rPr lang="en-US"/>
              <a:t> </a:t>
            </a:r>
            <a:r>
              <a:rPr lang="en-US" err="1"/>
              <a:t>штука</a:t>
            </a:r>
            <a:r>
              <a:rPr lang="en-US"/>
              <a:t> в </a:t>
            </a:r>
            <a:r>
              <a:rPr lang="en-US" err="1"/>
              <a:t>основании</a:t>
            </a:r>
            <a:r>
              <a:rPr lang="en-US"/>
              <a:t> </a:t>
            </a:r>
            <a:r>
              <a:rPr lang="en-US" err="1"/>
              <a:t>которой</a:t>
            </a:r>
            <a:r>
              <a:rPr lang="en-US"/>
              <a:t> </a:t>
            </a:r>
            <a:r>
              <a:rPr lang="en-US" err="1"/>
              <a:t>лежат</a:t>
            </a:r>
            <a:r>
              <a:rPr lang="en-US"/>
              <a:t> </a:t>
            </a:r>
            <a:r>
              <a:rPr lang="en-US" err="1"/>
              <a:t>тысячи</a:t>
            </a:r>
            <a:r>
              <a:rPr lang="en-US"/>
              <a:t> Unit </a:t>
            </a:r>
            <a:r>
              <a:rPr lang="en-US" err="1"/>
              <a:t>тестов</a:t>
            </a:r>
            <a:r>
              <a:rPr lang="en-US"/>
              <a:t> - у </a:t>
            </a:r>
            <a:r>
              <a:rPr lang="en-US" err="1"/>
              <a:t>нас</a:t>
            </a:r>
            <a:r>
              <a:rPr lang="en-US"/>
              <a:t> </a:t>
            </a:r>
            <a:r>
              <a:rPr lang="en-US" err="1"/>
              <a:t>их</a:t>
            </a:r>
            <a:r>
              <a:rPr lang="en-US"/>
              <a:t> </a:t>
            </a:r>
            <a:r>
              <a:rPr lang="en-US" err="1"/>
              <a:t>пишут</a:t>
            </a:r>
            <a:r>
              <a:rPr lang="en-US"/>
              <a:t> </a:t>
            </a:r>
            <a:r>
              <a:rPr lang="en-US" err="1"/>
              <a:t>разработчики</a:t>
            </a:r>
            <a:r>
              <a:rPr lang="en-US"/>
              <a:t>. И </a:t>
            </a:r>
            <a:r>
              <a:rPr lang="en-US" err="1"/>
              <a:t>да</a:t>
            </a:r>
            <a:r>
              <a:rPr lang="en-US"/>
              <a:t>,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это</a:t>
            </a:r>
            <a:r>
              <a:rPr lang="en-US"/>
              <a:t> </a:t>
            </a:r>
            <a:r>
              <a:rPr lang="en-US" err="1"/>
              <a:t>выделяется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планировании</a:t>
            </a:r>
            <a:r>
              <a:rPr lang="en-US"/>
              <a:t> </a:t>
            </a:r>
            <a:r>
              <a:rPr lang="en-US" err="1"/>
              <a:t>спринта</a:t>
            </a:r>
            <a:r>
              <a:rPr lang="en-US"/>
              <a:t> </a:t>
            </a:r>
            <a:r>
              <a:rPr lang="en-US" err="1"/>
              <a:t>как</a:t>
            </a:r>
            <a:r>
              <a:rPr lang="en-US"/>
              <a:t> </a:t>
            </a:r>
            <a:r>
              <a:rPr lang="en-US" err="1"/>
              <a:t>отдельная</a:t>
            </a:r>
            <a:r>
              <a:rPr lang="en-US"/>
              <a:t> </a:t>
            </a:r>
            <a:r>
              <a:rPr lang="en-US" err="1"/>
              <a:t>задача</a:t>
            </a:r>
            <a:r>
              <a:rPr lang="en-US"/>
              <a:t>, и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них</a:t>
            </a:r>
            <a:r>
              <a:rPr lang="en-US"/>
              <a:t> </a:t>
            </a:r>
            <a:r>
              <a:rPr lang="en-US" err="1"/>
              <a:t>уже</a:t>
            </a:r>
            <a:r>
              <a:rPr lang="en-US"/>
              <a:t> в </a:t>
            </a:r>
            <a:r>
              <a:rPr lang="en-US" err="1"/>
              <a:t>самом</a:t>
            </a:r>
            <a:r>
              <a:rPr lang="en-US"/>
              <a:t> </a:t>
            </a:r>
            <a:r>
              <a:rPr lang="en-US" err="1"/>
              <a:t>начале</a:t>
            </a:r>
            <a:r>
              <a:rPr lang="en-US"/>
              <a:t> </a:t>
            </a:r>
            <a:r>
              <a:rPr lang="en-US" err="1"/>
              <a:t>закладывается</a:t>
            </a:r>
            <a:r>
              <a:rPr lang="en-US"/>
              <a:t> </a:t>
            </a:r>
            <a:r>
              <a:rPr lang="en-US" err="1"/>
              <a:t>время</a:t>
            </a:r>
            <a:r>
              <a:rPr lang="en-US"/>
              <a:t>. </a:t>
            </a:r>
          </a:p>
          <a:p>
            <a:pPr algn="just"/>
            <a:r>
              <a:rPr lang="en-US" err="1"/>
              <a:t>Над</a:t>
            </a:r>
            <a:r>
              <a:rPr lang="en-US"/>
              <a:t> Unit </a:t>
            </a:r>
            <a:r>
              <a:rPr lang="en-US" err="1"/>
              <a:t>тестами</a:t>
            </a:r>
            <a:r>
              <a:rPr lang="en-US"/>
              <a:t> </a:t>
            </a:r>
            <a:r>
              <a:rPr lang="en-US" err="1"/>
              <a:t>лежат</a:t>
            </a:r>
            <a:r>
              <a:rPr lang="en-US"/>
              <a:t> Components </a:t>
            </a:r>
            <a:r>
              <a:rPr lang="en-US" err="1"/>
              <a:t>тесты</a:t>
            </a:r>
            <a:r>
              <a:rPr lang="en-US"/>
              <a:t> - </a:t>
            </a:r>
            <a:r>
              <a:rPr lang="en-US" err="1"/>
              <a:t>здесь</a:t>
            </a:r>
            <a:r>
              <a:rPr lang="en-US"/>
              <a:t> </a:t>
            </a:r>
            <a:r>
              <a:rPr lang="en-US" err="1"/>
              <a:t>мы</a:t>
            </a:r>
            <a:r>
              <a:rPr lang="en-US"/>
              <a:t> </a:t>
            </a:r>
            <a:r>
              <a:rPr lang="en-US" err="1"/>
              <a:t>делим</a:t>
            </a:r>
            <a:r>
              <a:rPr lang="en-US"/>
              <a:t> </a:t>
            </a:r>
            <a:r>
              <a:rPr lang="en-US" err="1"/>
              <a:t>процесс</a:t>
            </a:r>
            <a:r>
              <a:rPr lang="en-US"/>
              <a:t> </a:t>
            </a:r>
            <a:r>
              <a:rPr lang="en-US" err="1"/>
              <a:t>тестирования</a:t>
            </a:r>
            <a:r>
              <a:rPr lang="en-US"/>
              <a:t> </a:t>
            </a:r>
            <a:r>
              <a:rPr lang="en-US" err="1"/>
              <a:t>между</a:t>
            </a:r>
            <a:r>
              <a:rPr lang="en-US"/>
              <a:t> </a:t>
            </a:r>
            <a:r>
              <a:rPr lang="en-US" err="1"/>
              <a:t>разработчиком</a:t>
            </a:r>
            <a:r>
              <a:rPr lang="en-US"/>
              <a:t> и </a:t>
            </a:r>
            <a:r>
              <a:rPr lang="en-US" err="1"/>
              <a:t>специалистом</a:t>
            </a:r>
            <a:r>
              <a:rPr lang="en-US"/>
              <a:t> QA </a:t>
            </a:r>
            <a:r>
              <a:rPr lang="en-US" err="1"/>
              <a:t>отдела</a:t>
            </a:r>
            <a:r>
              <a:rPr lang="en-US"/>
              <a:t>. </a:t>
            </a:r>
            <a:r>
              <a:rPr lang="en-US" err="1"/>
              <a:t>Так</a:t>
            </a:r>
            <a:r>
              <a:rPr lang="en-US"/>
              <a:t> </a:t>
            </a:r>
            <a:r>
              <a:rPr lang="en-US" err="1"/>
              <a:t>мы</a:t>
            </a:r>
            <a:r>
              <a:rPr lang="en-US"/>
              <a:t> </a:t>
            </a:r>
            <a:r>
              <a:rPr lang="en-US" err="1"/>
              <a:t>обеспечиваем</a:t>
            </a:r>
            <a:r>
              <a:rPr lang="en-US"/>
              <a:t> </a:t>
            </a:r>
            <a:r>
              <a:rPr lang="en-US" err="1"/>
              <a:t>быструю</a:t>
            </a:r>
            <a:r>
              <a:rPr lang="en-US"/>
              <a:t> </a:t>
            </a:r>
            <a:r>
              <a:rPr lang="en-US" err="1"/>
              <a:t>обратную</a:t>
            </a:r>
            <a:r>
              <a:rPr lang="en-US"/>
              <a:t> </a:t>
            </a:r>
            <a:r>
              <a:rPr lang="en-US" err="1"/>
              <a:t>связь</a:t>
            </a:r>
            <a:r>
              <a:rPr lang="en-US"/>
              <a:t> </a:t>
            </a:r>
            <a:r>
              <a:rPr lang="en-US" err="1"/>
              <a:t>по</a:t>
            </a:r>
            <a:r>
              <a:rPr lang="en-US"/>
              <a:t> </a:t>
            </a:r>
            <a:r>
              <a:rPr lang="en-US" err="1"/>
              <a:t>разрабатываемой</a:t>
            </a:r>
            <a:r>
              <a:rPr lang="en-US"/>
              <a:t> </a:t>
            </a:r>
            <a:r>
              <a:rPr lang="en-US" err="1"/>
              <a:t>функциональности</a:t>
            </a:r>
            <a:r>
              <a:rPr lang="en-US"/>
              <a:t>. </a:t>
            </a:r>
            <a:endParaRPr lang="en-US">
              <a:cs typeface="Calibri"/>
            </a:endParaRPr>
          </a:p>
          <a:p>
            <a:pPr algn="just"/>
            <a:r>
              <a:rPr lang="en-US"/>
              <a:t>Integration </a:t>
            </a:r>
            <a:r>
              <a:rPr lang="en-US" err="1"/>
              <a:t>тесты</a:t>
            </a:r>
            <a:r>
              <a:rPr lang="en-US"/>
              <a:t> </a:t>
            </a:r>
            <a:r>
              <a:rPr lang="en-US" err="1"/>
              <a:t>мы</a:t>
            </a:r>
            <a:r>
              <a:rPr lang="en-US"/>
              <a:t> </a:t>
            </a:r>
            <a:r>
              <a:rPr lang="en-US" err="1"/>
              <a:t>также</a:t>
            </a:r>
            <a:r>
              <a:rPr lang="en-US"/>
              <a:t> </a:t>
            </a:r>
            <a:r>
              <a:rPr lang="en-US" err="1"/>
              <a:t>предпочитаем</a:t>
            </a:r>
            <a:r>
              <a:rPr lang="en-US"/>
              <a:t> </a:t>
            </a:r>
            <a:r>
              <a:rPr lang="en-US" err="1"/>
              <a:t>проводить</a:t>
            </a:r>
            <a:r>
              <a:rPr lang="en-US"/>
              <a:t> </a:t>
            </a:r>
            <a:r>
              <a:rPr lang="en-US" err="1"/>
              <a:t>совместно</a:t>
            </a:r>
            <a:r>
              <a:rPr lang="en-US"/>
              <a:t> с </a:t>
            </a:r>
            <a:r>
              <a:rPr lang="en-US" err="1"/>
              <a:t>отделом</a:t>
            </a:r>
            <a:r>
              <a:rPr lang="en-US"/>
              <a:t> </a:t>
            </a:r>
            <a:r>
              <a:rPr lang="en-US" err="1"/>
              <a:t>разработки</a:t>
            </a:r>
            <a:r>
              <a:rPr lang="en-US"/>
              <a:t>, </a:t>
            </a:r>
            <a:r>
              <a:rPr lang="en-US" err="1"/>
              <a:t>но</a:t>
            </a:r>
            <a:r>
              <a:rPr lang="en-US"/>
              <a:t> </a:t>
            </a:r>
            <a:r>
              <a:rPr lang="en-US" err="1"/>
              <a:t>уже</a:t>
            </a:r>
            <a:r>
              <a:rPr lang="en-US"/>
              <a:t> с </a:t>
            </a:r>
            <a:r>
              <a:rPr lang="en-US" err="1"/>
              <a:t>меньшим</a:t>
            </a:r>
            <a:r>
              <a:rPr lang="en-US"/>
              <a:t> </a:t>
            </a:r>
            <a:r>
              <a:rPr lang="en-US" err="1"/>
              <a:t>их</a:t>
            </a:r>
            <a:r>
              <a:rPr lang="en-US"/>
              <a:t> </a:t>
            </a:r>
            <a:r>
              <a:rPr lang="en-US" err="1"/>
              <a:t>участием</a:t>
            </a:r>
            <a:r>
              <a:rPr lang="en-US"/>
              <a:t>. </a:t>
            </a:r>
            <a:r>
              <a:rPr lang="en-US" err="1"/>
              <a:t>Здесь</a:t>
            </a:r>
            <a:r>
              <a:rPr lang="en-US"/>
              <a:t> </a:t>
            </a:r>
            <a:r>
              <a:rPr lang="en-US" err="1"/>
              <a:t>важно</a:t>
            </a:r>
            <a:r>
              <a:rPr lang="en-US"/>
              <a:t> </a:t>
            </a:r>
            <a:r>
              <a:rPr lang="en-US" err="1"/>
              <a:t>отследить</a:t>
            </a:r>
            <a:r>
              <a:rPr lang="en-US"/>
              <a:t> </a:t>
            </a:r>
            <a:r>
              <a:rPr lang="en-US" err="1"/>
              <a:t>взаимодействие</a:t>
            </a:r>
            <a:r>
              <a:rPr lang="en-US"/>
              <a:t> с </a:t>
            </a:r>
            <a:r>
              <a:rPr lang="en-US" err="1"/>
              <a:t>ближайшими</a:t>
            </a:r>
            <a:r>
              <a:rPr lang="en-US"/>
              <a:t> </a:t>
            </a:r>
            <a:r>
              <a:rPr lang="en-US" err="1"/>
              <a:t>компонентами</a:t>
            </a:r>
            <a:r>
              <a:rPr lang="en-US"/>
              <a:t> в </a:t>
            </a:r>
            <a:r>
              <a:rPr lang="en-US" err="1"/>
              <a:t>системе</a:t>
            </a:r>
            <a:r>
              <a:rPr lang="en-US"/>
              <a:t> </a:t>
            </a:r>
            <a:r>
              <a:rPr lang="en-US" err="1"/>
              <a:t>или</a:t>
            </a:r>
            <a:r>
              <a:rPr lang="en-US"/>
              <a:t> с </a:t>
            </a:r>
            <a:r>
              <a:rPr lang="en-US" err="1"/>
              <a:t>компонентами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которые</a:t>
            </a:r>
            <a:r>
              <a:rPr lang="en-US"/>
              <a:t> </a:t>
            </a:r>
            <a:r>
              <a:rPr lang="en-US" err="1"/>
              <a:t>влияет</a:t>
            </a:r>
            <a:r>
              <a:rPr lang="en-US"/>
              <a:t> </a:t>
            </a:r>
            <a:r>
              <a:rPr lang="en-US" err="1"/>
              <a:t>данная</a:t>
            </a:r>
            <a:r>
              <a:rPr lang="en-US"/>
              <a:t> </a:t>
            </a:r>
            <a:r>
              <a:rPr lang="en-US" err="1"/>
              <a:t>функциональность</a:t>
            </a:r>
            <a:r>
              <a:rPr lang="en-US"/>
              <a:t>.</a:t>
            </a:r>
            <a:endParaRPr lang="en-US">
              <a:cs typeface="Calibri"/>
            </a:endParaRPr>
          </a:p>
          <a:p>
            <a:pPr algn="just"/>
            <a:r>
              <a:rPr lang="en-US"/>
              <a:t> </a:t>
            </a:r>
            <a:r>
              <a:rPr lang="en-US" err="1"/>
              <a:t>Ну</a:t>
            </a:r>
            <a:r>
              <a:rPr lang="en-US"/>
              <a:t> и </a:t>
            </a:r>
            <a:r>
              <a:rPr lang="en-US" err="1"/>
              <a:t>конечно</a:t>
            </a:r>
            <a:r>
              <a:rPr lang="en-US"/>
              <a:t> End2End </a:t>
            </a:r>
            <a:r>
              <a:rPr lang="en-US" err="1"/>
              <a:t>тесты</a:t>
            </a:r>
            <a:r>
              <a:rPr lang="en-US"/>
              <a:t> - </a:t>
            </a:r>
            <a:r>
              <a:rPr lang="en-US" err="1"/>
              <a:t>для</a:t>
            </a:r>
            <a:r>
              <a:rPr lang="en-US"/>
              <a:t> </a:t>
            </a:r>
            <a:r>
              <a:rPr lang="en-US" err="1"/>
              <a:t>них</a:t>
            </a:r>
            <a:r>
              <a:rPr lang="en-US"/>
              <a:t> </a:t>
            </a:r>
            <a:r>
              <a:rPr lang="en-US" err="1"/>
              <a:t>мы</a:t>
            </a:r>
            <a:r>
              <a:rPr lang="en-US"/>
              <a:t> </a:t>
            </a:r>
            <a:r>
              <a:rPr lang="en-US" err="1"/>
              <a:t>берем</a:t>
            </a:r>
            <a:r>
              <a:rPr lang="en-US"/>
              <a:t> </a:t>
            </a:r>
            <a:r>
              <a:rPr lang="en-US" err="1"/>
              <a:t>информацию</a:t>
            </a:r>
            <a:r>
              <a:rPr lang="en-US"/>
              <a:t> </a:t>
            </a:r>
            <a:r>
              <a:rPr lang="en-US" err="1"/>
              <a:t>из</a:t>
            </a:r>
            <a:r>
              <a:rPr lang="en-US"/>
              <a:t> </a:t>
            </a:r>
            <a:r>
              <a:rPr lang="en-US" err="1"/>
              <a:t>пользовательских</a:t>
            </a:r>
            <a:r>
              <a:rPr lang="en-US"/>
              <a:t> </a:t>
            </a:r>
            <a:r>
              <a:rPr lang="en-US" err="1"/>
              <a:t>сценариев</a:t>
            </a:r>
            <a:r>
              <a:rPr lang="en-US"/>
              <a:t>, </a:t>
            </a:r>
            <a:r>
              <a:rPr lang="en-US" err="1"/>
              <a:t>которые</a:t>
            </a:r>
            <a:r>
              <a:rPr lang="en-US"/>
              <a:t> </a:t>
            </a:r>
            <a:r>
              <a:rPr lang="en-US" err="1"/>
              <a:t>были</a:t>
            </a:r>
            <a:r>
              <a:rPr lang="en-US"/>
              <a:t> </a:t>
            </a:r>
            <a:r>
              <a:rPr lang="en-US" err="1"/>
              <a:t>описаны</a:t>
            </a:r>
            <a:r>
              <a:rPr lang="en-US"/>
              <a:t> в </a:t>
            </a:r>
            <a:r>
              <a:rPr lang="en-US" err="1"/>
              <a:t>UserStory</a:t>
            </a:r>
            <a:r>
              <a:rPr lang="en-US"/>
              <a:t>, Definition of Done - </a:t>
            </a:r>
            <a:r>
              <a:rPr lang="en-US" err="1"/>
              <a:t>то</a:t>
            </a:r>
            <a:r>
              <a:rPr lang="en-US"/>
              <a:t>, </a:t>
            </a:r>
            <a:r>
              <a:rPr lang="en-US" err="1"/>
              <a:t>какая</a:t>
            </a:r>
            <a:r>
              <a:rPr lang="en-US"/>
              <a:t> </a:t>
            </a:r>
            <a:r>
              <a:rPr lang="en-US" err="1"/>
              <a:t>конкретно</a:t>
            </a:r>
            <a:r>
              <a:rPr lang="en-US"/>
              <a:t> </a:t>
            </a:r>
            <a:r>
              <a:rPr lang="en-US" err="1"/>
              <a:t>функциональность</a:t>
            </a:r>
            <a:r>
              <a:rPr lang="en-US"/>
              <a:t> </a:t>
            </a:r>
            <a:r>
              <a:rPr lang="en-US" err="1"/>
              <a:t>была</a:t>
            </a:r>
            <a:r>
              <a:rPr lang="en-US"/>
              <a:t> </a:t>
            </a:r>
            <a:r>
              <a:rPr lang="en-US" err="1"/>
              <a:t>заложена</a:t>
            </a:r>
            <a:r>
              <a:rPr lang="en-US"/>
              <a:t> в feature, </a:t>
            </a:r>
            <a:r>
              <a:rPr lang="en-US" err="1"/>
              <a:t>очевидные</a:t>
            </a:r>
            <a:r>
              <a:rPr lang="en-US"/>
              <a:t> и </a:t>
            </a:r>
            <a:r>
              <a:rPr lang="en-US" err="1"/>
              <a:t>неочевидные</a:t>
            </a:r>
            <a:r>
              <a:rPr lang="en-US"/>
              <a:t> </a:t>
            </a:r>
            <a:r>
              <a:rPr lang="en-US" err="1"/>
              <a:t>пользовательские</a:t>
            </a:r>
            <a:r>
              <a:rPr lang="en-US"/>
              <a:t> </a:t>
            </a:r>
            <a:r>
              <a:rPr lang="en-US" err="1"/>
              <a:t>сценарии</a:t>
            </a:r>
            <a:r>
              <a:rPr lang="en-US"/>
              <a:t>, и в </a:t>
            </a:r>
            <a:r>
              <a:rPr lang="en-US" err="1"/>
              <a:t>конце</a:t>
            </a:r>
            <a:r>
              <a:rPr lang="en-US"/>
              <a:t> </a:t>
            </a:r>
            <a:r>
              <a:rPr lang="en-US" err="1"/>
              <a:t>концов</a:t>
            </a:r>
            <a:r>
              <a:rPr lang="en-US"/>
              <a:t> </a:t>
            </a:r>
            <a:r>
              <a:rPr lang="en-US" err="1"/>
              <a:t>здравый</a:t>
            </a:r>
            <a:r>
              <a:rPr lang="en-US"/>
              <a:t> </a:t>
            </a:r>
            <a:r>
              <a:rPr lang="en-US" err="1"/>
              <a:t>смысл</a:t>
            </a:r>
            <a:r>
              <a:rPr lang="en-US"/>
              <a:t>. </a:t>
            </a:r>
            <a:endParaRPr lang="en-US">
              <a:cs typeface="Calibri"/>
            </a:endParaRPr>
          </a:p>
          <a:p>
            <a:br>
              <a:rPr lang="en-US">
                <a:cs typeface="+mn-lt"/>
              </a:rPr>
            </a:br>
            <a:br>
              <a:rPr lang="en-US">
                <a:cs typeface="+mn-lt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4EE9D-87EE-48FF-8543-85496C655504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14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В </a:t>
            </a:r>
            <a:r>
              <a:rPr lang="en-US" err="1"/>
              <a:t>самом</a:t>
            </a:r>
            <a:r>
              <a:rPr lang="en-US"/>
              <a:t> </a:t>
            </a:r>
            <a:r>
              <a:rPr lang="en-US" err="1"/>
              <a:t>начале</a:t>
            </a:r>
            <a:r>
              <a:rPr lang="en-US"/>
              <a:t> </a:t>
            </a:r>
            <a:r>
              <a:rPr lang="en-US" err="1"/>
              <a:t>сприна</a:t>
            </a:r>
            <a:r>
              <a:rPr lang="en-US"/>
              <a:t>, </a:t>
            </a:r>
            <a:r>
              <a:rPr lang="en-US" err="1"/>
              <a:t>мы</a:t>
            </a:r>
            <a:r>
              <a:rPr lang="en-US"/>
              <a:t> </a:t>
            </a:r>
            <a:r>
              <a:rPr lang="en-US" err="1"/>
              <a:t>как</a:t>
            </a:r>
            <a:r>
              <a:rPr lang="en-US"/>
              <a:t> </a:t>
            </a:r>
            <a:r>
              <a:rPr lang="en-US" err="1"/>
              <a:t>тестировщики</a:t>
            </a:r>
            <a:r>
              <a:rPr lang="en-US"/>
              <a:t> </a:t>
            </a:r>
            <a:r>
              <a:rPr lang="en-US" err="1"/>
              <a:t>считаем</a:t>
            </a:r>
            <a:r>
              <a:rPr lang="en-US"/>
              <a:t> </a:t>
            </a:r>
            <a:r>
              <a:rPr lang="en-US" err="1"/>
              <a:t>правильным</a:t>
            </a:r>
            <a:r>
              <a:rPr lang="en-US"/>
              <a:t> </a:t>
            </a:r>
            <a:r>
              <a:rPr lang="en-US" err="1"/>
              <a:t>составить</a:t>
            </a:r>
            <a:r>
              <a:rPr lang="en-US"/>
              <a:t> </a:t>
            </a:r>
            <a:r>
              <a:rPr lang="en-US" err="1"/>
              <a:t>наши</a:t>
            </a:r>
            <a:r>
              <a:rPr lang="en-US"/>
              <a:t> Test </a:t>
            </a:r>
            <a:r>
              <a:rPr lang="en-US" err="1"/>
              <a:t>Csases</a:t>
            </a:r>
            <a:r>
              <a:rPr lang="en-US"/>
              <a:t>, </a:t>
            </a:r>
            <a:r>
              <a:rPr lang="en-US" err="1"/>
              <a:t>описать</a:t>
            </a:r>
            <a:r>
              <a:rPr lang="en-US"/>
              <a:t> </a:t>
            </a:r>
            <a:r>
              <a:rPr lang="en-US" err="1"/>
              <a:t>возможные</a:t>
            </a:r>
            <a:r>
              <a:rPr lang="en-US"/>
              <a:t> </a:t>
            </a:r>
            <a:r>
              <a:rPr lang="en-US" err="1"/>
              <a:t>сценарии</a:t>
            </a:r>
            <a:r>
              <a:rPr lang="en-US"/>
              <a:t> </a:t>
            </a:r>
            <a:r>
              <a:rPr lang="en-US" err="1"/>
              <a:t>тестирования</a:t>
            </a:r>
            <a:r>
              <a:rPr lang="en-US"/>
              <a:t>, в </a:t>
            </a:r>
            <a:r>
              <a:rPr lang="en-US" err="1"/>
              <a:t>соответствии</a:t>
            </a:r>
            <a:r>
              <a:rPr lang="en-US"/>
              <a:t> с </a:t>
            </a:r>
            <a:r>
              <a:rPr lang="en-US" err="1"/>
              <a:t>пунктами</a:t>
            </a:r>
            <a:r>
              <a:rPr lang="en-US"/>
              <a:t>: “Use Case” и “Definition of Done”, и </a:t>
            </a:r>
            <a:r>
              <a:rPr lang="en-US" err="1"/>
              <a:t>получаем</a:t>
            </a:r>
            <a:r>
              <a:rPr lang="en-US"/>
              <a:t> </a:t>
            </a:r>
            <a:r>
              <a:rPr lang="en-US" err="1"/>
              <a:t>какое-то</a:t>
            </a:r>
            <a:r>
              <a:rPr lang="en-US"/>
              <a:t> </a:t>
            </a:r>
            <a:r>
              <a:rPr lang="en-US" err="1"/>
              <a:t>количество</a:t>
            </a:r>
            <a:r>
              <a:rPr lang="en-US"/>
              <a:t> </a:t>
            </a:r>
            <a:r>
              <a:rPr lang="en-US" err="1"/>
              <a:t>тестовых</a:t>
            </a:r>
            <a:r>
              <a:rPr lang="en-US"/>
              <a:t> </a:t>
            </a:r>
            <a:r>
              <a:rPr lang="en-US" err="1"/>
              <a:t>событий</a:t>
            </a:r>
            <a:r>
              <a:rPr lang="en-US"/>
              <a:t>, </a:t>
            </a:r>
            <a:r>
              <a:rPr lang="en-US" err="1"/>
              <a:t>но</a:t>
            </a:r>
            <a:r>
              <a:rPr lang="en-US"/>
              <a:t> </a:t>
            </a:r>
            <a:r>
              <a:rPr lang="en-US" err="1"/>
              <a:t>это</a:t>
            </a:r>
            <a:r>
              <a:rPr lang="en-US"/>
              <a:t> </a:t>
            </a:r>
            <a:r>
              <a:rPr lang="en-US" err="1"/>
              <a:t>далеко</a:t>
            </a:r>
            <a:r>
              <a:rPr lang="en-US"/>
              <a:t> </a:t>
            </a:r>
            <a:r>
              <a:rPr lang="en-US" err="1"/>
              <a:t>не</a:t>
            </a:r>
            <a:r>
              <a:rPr lang="en-US"/>
              <a:t> </a:t>
            </a:r>
            <a:r>
              <a:rPr lang="en-US" err="1"/>
              <a:t>все</a:t>
            </a:r>
            <a:r>
              <a:rPr lang="en-US"/>
              <a:t>. В </a:t>
            </a:r>
            <a:r>
              <a:rPr lang="en-US" err="1"/>
              <a:t>лучшем</a:t>
            </a:r>
            <a:r>
              <a:rPr lang="en-US"/>
              <a:t> </a:t>
            </a:r>
            <a:r>
              <a:rPr lang="en-US" err="1"/>
              <a:t>случае</a:t>
            </a:r>
            <a:r>
              <a:rPr lang="en-US"/>
              <a:t> </a:t>
            </a:r>
            <a:r>
              <a:rPr lang="en-US" err="1"/>
              <a:t>мы</a:t>
            </a:r>
            <a:r>
              <a:rPr lang="en-US"/>
              <a:t> </a:t>
            </a:r>
            <a:r>
              <a:rPr lang="en-US" err="1"/>
              <a:t>получим</a:t>
            </a:r>
            <a:r>
              <a:rPr lang="en-US"/>
              <a:t> с </a:t>
            </a:r>
            <a:r>
              <a:rPr lang="en-US" err="1"/>
              <a:t>десяток</a:t>
            </a:r>
            <a:r>
              <a:rPr lang="en-US"/>
              <a:t> Test Cases, </a:t>
            </a:r>
            <a:r>
              <a:rPr lang="en-US" err="1"/>
              <a:t>которые</a:t>
            </a:r>
            <a:r>
              <a:rPr lang="en-US"/>
              <a:t> </a:t>
            </a:r>
            <a:r>
              <a:rPr lang="en-US" err="1"/>
              <a:t>описывают</a:t>
            </a:r>
            <a:r>
              <a:rPr lang="en-US"/>
              <a:t> </a:t>
            </a:r>
            <a:r>
              <a:rPr lang="en-US" err="1"/>
              <a:t>ожидаемое</a:t>
            </a:r>
            <a:r>
              <a:rPr lang="en-US"/>
              <a:t> </a:t>
            </a:r>
            <a:r>
              <a:rPr lang="en-US" err="1"/>
              <a:t>поведение</a:t>
            </a:r>
            <a:r>
              <a:rPr lang="en-US"/>
              <a:t> в </a:t>
            </a:r>
            <a:r>
              <a:rPr lang="en-US" err="1"/>
              <a:t>рамках</a:t>
            </a:r>
            <a:r>
              <a:rPr lang="en-US"/>
              <a:t> </a:t>
            </a:r>
            <a:r>
              <a:rPr lang="en-US" err="1"/>
              <a:t>конкретно</a:t>
            </a:r>
            <a:r>
              <a:rPr lang="en-US"/>
              <a:t> </a:t>
            </a:r>
            <a:r>
              <a:rPr lang="en-US" err="1"/>
              <a:t>разрабатываемой</a:t>
            </a:r>
            <a:r>
              <a:rPr lang="en-US"/>
              <a:t> feature. </a:t>
            </a:r>
            <a:r>
              <a:rPr lang="en-US" err="1"/>
              <a:t>Ок</a:t>
            </a:r>
            <a:r>
              <a:rPr lang="en-US"/>
              <a:t>, </a:t>
            </a:r>
            <a:r>
              <a:rPr lang="en-US" err="1"/>
              <a:t>мы</a:t>
            </a:r>
            <a:r>
              <a:rPr lang="en-US"/>
              <a:t> </a:t>
            </a:r>
            <a:r>
              <a:rPr lang="en-US" err="1"/>
              <a:t>можем</a:t>
            </a:r>
            <a:r>
              <a:rPr lang="en-US"/>
              <a:t> </a:t>
            </a:r>
            <a:r>
              <a:rPr lang="en-US" err="1"/>
              <a:t>накинуть</a:t>
            </a:r>
            <a:r>
              <a:rPr lang="en-US"/>
              <a:t> </a:t>
            </a:r>
            <a:r>
              <a:rPr lang="en-US" err="1"/>
              <a:t>еще</a:t>
            </a:r>
            <a:r>
              <a:rPr lang="en-US"/>
              <a:t> </a:t>
            </a:r>
            <a:r>
              <a:rPr lang="en-US" err="1"/>
              <a:t>от</a:t>
            </a:r>
            <a:r>
              <a:rPr lang="en-US"/>
              <a:t> 5 </a:t>
            </a:r>
            <a:r>
              <a:rPr lang="en-US" err="1"/>
              <a:t>до</a:t>
            </a:r>
            <a:r>
              <a:rPr lang="en-US"/>
              <a:t> 10 </a:t>
            </a:r>
            <a:r>
              <a:rPr lang="en-US" err="1"/>
              <a:t>придуманных</a:t>
            </a:r>
            <a:r>
              <a:rPr lang="en-US"/>
              <a:t> </a:t>
            </a:r>
            <a:r>
              <a:rPr lang="en-US" err="1"/>
              <a:t>нами</a:t>
            </a:r>
            <a:r>
              <a:rPr lang="en-US"/>
              <a:t> Test Cases и </a:t>
            </a:r>
            <a:r>
              <a:rPr lang="en-US" err="1"/>
              <a:t>закончить</a:t>
            </a:r>
            <a:r>
              <a:rPr lang="en-US"/>
              <a:t> </a:t>
            </a:r>
            <a:r>
              <a:rPr lang="en-US" err="1"/>
              <a:t>на</a:t>
            </a:r>
            <a:r>
              <a:rPr lang="en-US"/>
              <a:t> </a:t>
            </a:r>
            <a:r>
              <a:rPr lang="en-US" err="1"/>
              <a:t>этом</a:t>
            </a:r>
            <a:r>
              <a:rPr lang="en-US"/>
              <a:t>. А </a:t>
            </a:r>
            <a:r>
              <a:rPr lang="en-US" err="1"/>
              <a:t>так</a:t>
            </a:r>
            <a:r>
              <a:rPr lang="en-US"/>
              <a:t> </a:t>
            </a:r>
            <a:r>
              <a:rPr lang="en-US" err="1"/>
              <a:t>же</a:t>
            </a:r>
            <a:r>
              <a:rPr lang="en-US"/>
              <a:t> </a:t>
            </a:r>
            <a:r>
              <a:rPr lang="en-US" err="1"/>
              <a:t>можем</a:t>
            </a:r>
            <a:r>
              <a:rPr lang="en-US"/>
              <a:t> </a:t>
            </a:r>
            <a:r>
              <a:rPr lang="en-US" err="1"/>
              <a:t>проверить</a:t>
            </a:r>
            <a:r>
              <a:rPr lang="en-US"/>
              <a:t> </a:t>
            </a:r>
            <a:r>
              <a:rPr lang="en-US" err="1"/>
              <a:t>самих</a:t>
            </a:r>
            <a:r>
              <a:rPr lang="en-US"/>
              <a:t> </a:t>
            </a:r>
            <a:r>
              <a:rPr lang="en-US" err="1"/>
              <a:t>себя</a:t>
            </a:r>
            <a:r>
              <a:rPr lang="en-US"/>
              <a:t>, и </a:t>
            </a:r>
            <a:r>
              <a:rPr lang="en-US" err="1"/>
              <a:t>обратиться</a:t>
            </a:r>
            <a:r>
              <a:rPr lang="en-US"/>
              <a:t> к </a:t>
            </a:r>
            <a:r>
              <a:rPr lang="en-US" err="1"/>
              <a:t>базовым</a:t>
            </a:r>
            <a:r>
              <a:rPr lang="en-US"/>
              <a:t> </a:t>
            </a:r>
            <a:r>
              <a:rPr lang="en-US" err="1"/>
              <a:t>принципам</a:t>
            </a:r>
            <a:r>
              <a:rPr lang="en-US"/>
              <a:t> </a:t>
            </a:r>
            <a:r>
              <a:rPr lang="en-US" err="1"/>
              <a:t>теории</a:t>
            </a:r>
            <a:r>
              <a:rPr lang="en-US"/>
              <a:t> </a:t>
            </a:r>
            <a:r>
              <a:rPr lang="en-US" err="1"/>
              <a:t>тестирования</a:t>
            </a:r>
            <a:r>
              <a:rPr lang="en-US"/>
              <a:t>, в </a:t>
            </a:r>
            <a:r>
              <a:rPr lang="en-US" err="1"/>
              <a:t>частности</a:t>
            </a:r>
            <a:r>
              <a:rPr lang="en-US"/>
              <a:t> к </a:t>
            </a:r>
            <a:r>
              <a:rPr lang="en-US" err="1"/>
              <a:t>пирамиде</a:t>
            </a:r>
            <a:r>
              <a:rPr lang="en-US"/>
              <a:t> </a:t>
            </a:r>
            <a:r>
              <a:rPr lang="en-US" err="1"/>
              <a:t>тестирования</a:t>
            </a:r>
            <a:r>
              <a:rPr lang="en-US"/>
              <a:t>.</a:t>
            </a:r>
            <a:endParaRPr lang="en-US">
              <a:cs typeface="Calibri"/>
            </a:endParaRPr>
          </a:p>
          <a:p>
            <a:pPr algn="just"/>
            <a:endParaRPr lang="en-US"/>
          </a:p>
          <a:p>
            <a:pPr algn="just"/>
            <a:r>
              <a:rPr lang="en-US" err="1"/>
              <a:t>Да</a:t>
            </a:r>
            <a:r>
              <a:rPr lang="en-US"/>
              <a:t>- </a:t>
            </a:r>
            <a:r>
              <a:rPr lang="en-US" err="1"/>
              <a:t>да</a:t>
            </a:r>
            <a:r>
              <a:rPr lang="en-US"/>
              <a:t>, </a:t>
            </a:r>
            <a:r>
              <a:rPr lang="en-US" err="1"/>
              <a:t>это</a:t>
            </a:r>
            <a:r>
              <a:rPr lang="en-US"/>
              <a:t> </a:t>
            </a:r>
            <a:r>
              <a:rPr lang="en-US" err="1"/>
              <a:t>та</a:t>
            </a:r>
            <a:r>
              <a:rPr lang="en-US"/>
              <a:t> </a:t>
            </a:r>
            <a:r>
              <a:rPr lang="en-US" err="1"/>
              <a:t>самая</a:t>
            </a:r>
            <a:r>
              <a:rPr lang="en-US"/>
              <a:t> </a:t>
            </a:r>
            <a:r>
              <a:rPr lang="en-US" err="1"/>
              <a:t>штука</a:t>
            </a:r>
            <a:r>
              <a:rPr lang="en-US"/>
              <a:t> в </a:t>
            </a:r>
            <a:r>
              <a:rPr lang="en-US" err="1"/>
              <a:t>основании</a:t>
            </a:r>
            <a:r>
              <a:rPr lang="en-US"/>
              <a:t> </a:t>
            </a:r>
            <a:r>
              <a:rPr lang="en-US" err="1"/>
              <a:t>которой</a:t>
            </a:r>
            <a:r>
              <a:rPr lang="en-US"/>
              <a:t> </a:t>
            </a:r>
            <a:r>
              <a:rPr lang="en-US" err="1"/>
              <a:t>лежат</a:t>
            </a:r>
            <a:r>
              <a:rPr lang="en-US"/>
              <a:t> </a:t>
            </a:r>
            <a:r>
              <a:rPr lang="en-US" err="1"/>
              <a:t>тысячи</a:t>
            </a:r>
            <a:r>
              <a:rPr lang="en-US"/>
              <a:t> Unit </a:t>
            </a:r>
            <a:r>
              <a:rPr lang="en-US" err="1"/>
              <a:t>тестов</a:t>
            </a:r>
            <a:r>
              <a:rPr lang="en-US"/>
              <a:t> - у </a:t>
            </a:r>
            <a:r>
              <a:rPr lang="en-US" err="1"/>
              <a:t>нас</a:t>
            </a:r>
            <a:r>
              <a:rPr lang="en-US"/>
              <a:t> </a:t>
            </a:r>
            <a:r>
              <a:rPr lang="en-US" err="1"/>
              <a:t>их</a:t>
            </a:r>
            <a:r>
              <a:rPr lang="en-US"/>
              <a:t> </a:t>
            </a:r>
            <a:r>
              <a:rPr lang="en-US" err="1"/>
              <a:t>пишут</a:t>
            </a:r>
            <a:r>
              <a:rPr lang="en-US"/>
              <a:t> </a:t>
            </a:r>
            <a:r>
              <a:rPr lang="en-US" err="1"/>
              <a:t>разработчики</a:t>
            </a:r>
            <a:r>
              <a:rPr lang="en-US"/>
              <a:t>. И </a:t>
            </a:r>
            <a:r>
              <a:rPr lang="en-US" err="1"/>
              <a:t>да</a:t>
            </a:r>
            <a:r>
              <a:rPr lang="en-US"/>
              <a:t>,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это</a:t>
            </a:r>
            <a:r>
              <a:rPr lang="en-US"/>
              <a:t> </a:t>
            </a:r>
            <a:r>
              <a:rPr lang="en-US" err="1"/>
              <a:t>выделяется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планировании</a:t>
            </a:r>
            <a:r>
              <a:rPr lang="en-US"/>
              <a:t> </a:t>
            </a:r>
            <a:r>
              <a:rPr lang="en-US" err="1"/>
              <a:t>спринта</a:t>
            </a:r>
            <a:r>
              <a:rPr lang="en-US"/>
              <a:t> </a:t>
            </a:r>
            <a:r>
              <a:rPr lang="en-US" err="1"/>
              <a:t>как</a:t>
            </a:r>
            <a:r>
              <a:rPr lang="en-US"/>
              <a:t> </a:t>
            </a:r>
            <a:r>
              <a:rPr lang="en-US" err="1"/>
              <a:t>отдельная</a:t>
            </a:r>
            <a:r>
              <a:rPr lang="en-US"/>
              <a:t> </a:t>
            </a:r>
            <a:r>
              <a:rPr lang="en-US" err="1"/>
              <a:t>задача</a:t>
            </a:r>
            <a:r>
              <a:rPr lang="en-US"/>
              <a:t>, и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них</a:t>
            </a:r>
            <a:r>
              <a:rPr lang="en-US"/>
              <a:t> </a:t>
            </a:r>
            <a:r>
              <a:rPr lang="en-US" err="1"/>
              <a:t>уже</a:t>
            </a:r>
            <a:r>
              <a:rPr lang="en-US"/>
              <a:t> в </a:t>
            </a:r>
            <a:r>
              <a:rPr lang="en-US" err="1"/>
              <a:t>самом</a:t>
            </a:r>
            <a:r>
              <a:rPr lang="en-US"/>
              <a:t> </a:t>
            </a:r>
            <a:r>
              <a:rPr lang="en-US" err="1"/>
              <a:t>начале</a:t>
            </a:r>
            <a:r>
              <a:rPr lang="en-US"/>
              <a:t> </a:t>
            </a:r>
            <a:r>
              <a:rPr lang="en-US" err="1"/>
              <a:t>закладывается</a:t>
            </a:r>
            <a:r>
              <a:rPr lang="en-US"/>
              <a:t> </a:t>
            </a:r>
            <a:r>
              <a:rPr lang="en-US" err="1"/>
              <a:t>время</a:t>
            </a:r>
            <a:r>
              <a:rPr lang="en-US"/>
              <a:t>. </a:t>
            </a:r>
          </a:p>
          <a:p>
            <a:pPr algn="just"/>
            <a:r>
              <a:rPr lang="en-US" err="1"/>
              <a:t>Над</a:t>
            </a:r>
            <a:r>
              <a:rPr lang="en-US"/>
              <a:t> Unit </a:t>
            </a:r>
            <a:r>
              <a:rPr lang="en-US" err="1"/>
              <a:t>тестами</a:t>
            </a:r>
            <a:r>
              <a:rPr lang="en-US"/>
              <a:t> </a:t>
            </a:r>
            <a:r>
              <a:rPr lang="en-US" err="1"/>
              <a:t>лежат</a:t>
            </a:r>
            <a:r>
              <a:rPr lang="en-US"/>
              <a:t> Components </a:t>
            </a:r>
            <a:r>
              <a:rPr lang="en-US" err="1"/>
              <a:t>тесты</a:t>
            </a:r>
            <a:r>
              <a:rPr lang="en-US"/>
              <a:t> - </a:t>
            </a:r>
            <a:r>
              <a:rPr lang="en-US" err="1"/>
              <a:t>здесь</a:t>
            </a:r>
            <a:r>
              <a:rPr lang="en-US"/>
              <a:t> </a:t>
            </a:r>
            <a:r>
              <a:rPr lang="en-US" err="1"/>
              <a:t>мы</a:t>
            </a:r>
            <a:r>
              <a:rPr lang="en-US"/>
              <a:t> </a:t>
            </a:r>
            <a:r>
              <a:rPr lang="en-US" err="1"/>
              <a:t>делим</a:t>
            </a:r>
            <a:r>
              <a:rPr lang="en-US"/>
              <a:t> </a:t>
            </a:r>
            <a:r>
              <a:rPr lang="en-US" err="1"/>
              <a:t>процесс</a:t>
            </a:r>
            <a:r>
              <a:rPr lang="en-US"/>
              <a:t> </a:t>
            </a:r>
            <a:r>
              <a:rPr lang="en-US" err="1"/>
              <a:t>тестирования</a:t>
            </a:r>
            <a:r>
              <a:rPr lang="en-US"/>
              <a:t> </a:t>
            </a:r>
            <a:r>
              <a:rPr lang="en-US" err="1"/>
              <a:t>между</a:t>
            </a:r>
            <a:r>
              <a:rPr lang="en-US"/>
              <a:t> </a:t>
            </a:r>
            <a:r>
              <a:rPr lang="en-US" err="1"/>
              <a:t>разработчиком</a:t>
            </a:r>
            <a:r>
              <a:rPr lang="en-US"/>
              <a:t> и </a:t>
            </a:r>
            <a:r>
              <a:rPr lang="en-US" err="1"/>
              <a:t>специалистом</a:t>
            </a:r>
            <a:r>
              <a:rPr lang="en-US"/>
              <a:t> QA </a:t>
            </a:r>
            <a:r>
              <a:rPr lang="en-US" err="1"/>
              <a:t>отдела</a:t>
            </a:r>
            <a:r>
              <a:rPr lang="en-US"/>
              <a:t>. </a:t>
            </a:r>
            <a:r>
              <a:rPr lang="en-US" err="1"/>
              <a:t>Так</a:t>
            </a:r>
            <a:r>
              <a:rPr lang="en-US"/>
              <a:t> </a:t>
            </a:r>
            <a:r>
              <a:rPr lang="en-US" err="1"/>
              <a:t>мы</a:t>
            </a:r>
            <a:r>
              <a:rPr lang="en-US"/>
              <a:t> </a:t>
            </a:r>
            <a:r>
              <a:rPr lang="en-US" err="1"/>
              <a:t>обеспечиваем</a:t>
            </a:r>
            <a:r>
              <a:rPr lang="en-US"/>
              <a:t> </a:t>
            </a:r>
            <a:r>
              <a:rPr lang="en-US" err="1"/>
              <a:t>быструю</a:t>
            </a:r>
            <a:r>
              <a:rPr lang="en-US"/>
              <a:t> </a:t>
            </a:r>
            <a:r>
              <a:rPr lang="en-US" err="1"/>
              <a:t>обратную</a:t>
            </a:r>
            <a:r>
              <a:rPr lang="en-US"/>
              <a:t> </a:t>
            </a:r>
            <a:r>
              <a:rPr lang="en-US" err="1"/>
              <a:t>связь</a:t>
            </a:r>
            <a:r>
              <a:rPr lang="en-US"/>
              <a:t> </a:t>
            </a:r>
            <a:r>
              <a:rPr lang="en-US" err="1"/>
              <a:t>по</a:t>
            </a:r>
            <a:r>
              <a:rPr lang="en-US"/>
              <a:t> </a:t>
            </a:r>
            <a:r>
              <a:rPr lang="en-US" err="1"/>
              <a:t>разрабатываемой</a:t>
            </a:r>
            <a:r>
              <a:rPr lang="en-US"/>
              <a:t> </a:t>
            </a:r>
            <a:r>
              <a:rPr lang="en-US" err="1"/>
              <a:t>функциональности</a:t>
            </a:r>
            <a:r>
              <a:rPr lang="en-US"/>
              <a:t>. </a:t>
            </a:r>
            <a:endParaRPr lang="en-US">
              <a:cs typeface="Calibri"/>
            </a:endParaRPr>
          </a:p>
          <a:p>
            <a:pPr algn="just"/>
            <a:r>
              <a:rPr lang="en-US"/>
              <a:t>Integration </a:t>
            </a:r>
            <a:r>
              <a:rPr lang="en-US" err="1"/>
              <a:t>тесты</a:t>
            </a:r>
            <a:r>
              <a:rPr lang="en-US"/>
              <a:t> </a:t>
            </a:r>
            <a:r>
              <a:rPr lang="en-US" err="1"/>
              <a:t>мы</a:t>
            </a:r>
            <a:r>
              <a:rPr lang="en-US"/>
              <a:t> </a:t>
            </a:r>
            <a:r>
              <a:rPr lang="en-US" err="1"/>
              <a:t>также</a:t>
            </a:r>
            <a:r>
              <a:rPr lang="en-US"/>
              <a:t> </a:t>
            </a:r>
            <a:r>
              <a:rPr lang="en-US" err="1"/>
              <a:t>предпочитаем</a:t>
            </a:r>
            <a:r>
              <a:rPr lang="en-US"/>
              <a:t> </a:t>
            </a:r>
            <a:r>
              <a:rPr lang="en-US" err="1"/>
              <a:t>проводить</a:t>
            </a:r>
            <a:r>
              <a:rPr lang="en-US"/>
              <a:t> </a:t>
            </a:r>
            <a:r>
              <a:rPr lang="en-US" err="1"/>
              <a:t>совместно</a:t>
            </a:r>
            <a:r>
              <a:rPr lang="en-US"/>
              <a:t> с </a:t>
            </a:r>
            <a:r>
              <a:rPr lang="en-US" err="1"/>
              <a:t>отделом</a:t>
            </a:r>
            <a:r>
              <a:rPr lang="en-US"/>
              <a:t> </a:t>
            </a:r>
            <a:r>
              <a:rPr lang="en-US" err="1"/>
              <a:t>разработки</a:t>
            </a:r>
            <a:r>
              <a:rPr lang="en-US"/>
              <a:t>, </a:t>
            </a:r>
            <a:r>
              <a:rPr lang="en-US" err="1"/>
              <a:t>но</a:t>
            </a:r>
            <a:r>
              <a:rPr lang="en-US"/>
              <a:t> </a:t>
            </a:r>
            <a:r>
              <a:rPr lang="en-US" err="1"/>
              <a:t>уже</a:t>
            </a:r>
            <a:r>
              <a:rPr lang="en-US"/>
              <a:t> с </a:t>
            </a:r>
            <a:r>
              <a:rPr lang="en-US" err="1"/>
              <a:t>меньшим</a:t>
            </a:r>
            <a:r>
              <a:rPr lang="en-US"/>
              <a:t> </a:t>
            </a:r>
            <a:r>
              <a:rPr lang="en-US" err="1"/>
              <a:t>их</a:t>
            </a:r>
            <a:r>
              <a:rPr lang="en-US"/>
              <a:t> </a:t>
            </a:r>
            <a:r>
              <a:rPr lang="en-US" err="1"/>
              <a:t>участием</a:t>
            </a:r>
            <a:r>
              <a:rPr lang="en-US"/>
              <a:t>. </a:t>
            </a:r>
            <a:r>
              <a:rPr lang="en-US" err="1"/>
              <a:t>Здесь</a:t>
            </a:r>
            <a:r>
              <a:rPr lang="en-US"/>
              <a:t> </a:t>
            </a:r>
            <a:r>
              <a:rPr lang="en-US" err="1"/>
              <a:t>важно</a:t>
            </a:r>
            <a:r>
              <a:rPr lang="en-US"/>
              <a:t> </a:t>
            </a:r>
            <a:r>
              <a:rPr lang="en-US" err="1"/>
              <a:t>отследить</a:t>
            </a:r>
            <a:r>
              <a:rPr lang="en-US"/>
              <a:t> </a:t>
            </a:r>
            <a:r>
              <a:rPr lang="en-US" err="1"/>
              <a:t>взаимодействие</a:t>
            </a:r>
            <a:r>
              <a:rPr lang="en-US"/>
              <a:t> с </a:t>
            </a:r>
            <a:r>
              <a:rPr lang="en-US" err="1"/>
              <a:t>ближайшими</a:t>
            </a:r>
            <a:r>
              <a:rPr lang="en-US"/>
              <a:t> </a:t>
            </a:r>
            <a:r>
              <a:rPr lang="en-US" err="1"/>
              <a:t>компонентами</a:t>
            </a:r>
            <a:r>
              <a:rPr lang="en-US"/>
              <a:t> в </a:t>
            </a:r>
            <a:r>
              <a:rPr lang="en-US" err="1"/>
              <a:t>системе</a:t>
            </a:r>
            <a:r>
              <a:rPr lang="en-US"/>
              <a:t> </a:t>
            </a:r>
            <a:r>
              <a:rPr lang="en-US" err="1"/>
              <a:t>или</a:t>
            </a:r>
            <a:r>
              <a:rPr lang="en-US"/>
              <a:t> с </a:t>
            </a:r>
            <a:r>
              <a:rPr lang="en-US" err="1"/>
              <a:t>компонентами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которые</a:t>
            </a:r>
            <a:r>
              <a:rPr lang="en-US"/>
              <a:t> </a:t>
            </a:r>
            <a:r>
              <a:rPr lang="en-US" err="1"/>
              <a:t>влияет</a:t>
            </a:r>
            <a:r>
              <a:rPr lang="en-US"/>
              <a:t> </a:t>
            </a:r>
            <a:r>
              <a:rPr lang="en-US" err="1"/>
              <a:t>данная</a:t>
            </a:r>
            <a:r>
              <a:rPr lang="en-US"/>
              <a:t> </a:t>
            </a:r>
            <a:r>
              <a:rPr lang="en-US" err="1"/>
              <a:t>функциональность</a:t>
            </a:r>
            <a:r>
              <a:rPr lang="en-US"/>
              <a:t>.</a:t>
            </a:r>
            <a:endParaRPr lang="en-US">
              <a:cs typeface="Calibri"/>
            </a:endParaRPr>
          </a:p>
          <a:p>
            <a:pPr algn="just"/>
            <a:r>
              <a:rPr lang="en-US"/>
              <a:t> </a:t>
            </a:r>
            <a:r>
              <a:rPr lang="en-US" err="1"/>
              <a:t>Ну</a:t>
            </a:r>
            <a:r>
              <a:rPr lang="en-US"/>
              <a:t> и </a:t>
            </a:r>
            <a:r>
              <a:rPr lang="en-US" err="1"/>
              <a:t>конечно</a:t>
            </a:r>
            <a:r>
              <a:rPr lang="en-US"/>
              <a:t> End2End </a:t>
            </a:r>
            <a:r>
              <a:rPr lang="en-US" err="1"/>
              <a:t>тесты</a:t>
            </a:r>
            <a:r>
              <a:rPr lang="en-US"/>
              <a:t> - </a:t>
            </a:r>
            <a:r>
              <a:rPr lang="en-US" err="1"/>
              <a:t>для</a:t>
            </a:r>
            <a:r>
              <a:rPr lang="en-US"/>
              <a:t> </a:t>
            </a:r>
            <a:r>
              <a:rPr lang="en-US" err="1"/>
              <a:t>них</a:t>
            </a:r>
            <a:r>
              <a:rPr lang="en-US"/>
              <a:t> </a:t>
            </a:r>
            <a:r>
              <a:rPr lang="en-US" err="1"/>
              <a:t>мы</a:t>
            </a:r>
            <a:r>
              <a:rPr lang="en-US"/>
              <a:t> </a:t>
            </a:r>
            <a:r>
              <a:rPr lang="en-US" err="1"/>
              <a:t>берем</a:t>
            </a:r>
            <a:r>
              <a:rPr lang="en-US"/>
              <a:t> </a:t>
            </a:r>
            <a:r>
              <a:rPr lang="en-US" err="1"/>
              <a:t>информацию</a:t>
            </a:r>
            <a:r>
              <a:rPr lang="en-US"/>
              <a:t> </a:t>
            </a:r>
            <a:r>
              <a:rPr lang="en-US" err="1"/>
              <a:t>из</a:t>
            </a:r>
            <a:r>
              <a:rPr lang="en-US"/>
              <a:t> </a:t>
            </a:r>
            <a:r>
              <a:rPr lang="en-US" err="1"/>
              <a:t>пользовательских</a:t>
            </a:r>
            <a:r>
              <a:rPr lang="en-US"/>
              <a:t> </a:t>
            </a:r>
            <a:r>
              <a:rPr lang="en-US" err="1"/>
              <a:t>сценариев</a:t>
            </a:r>
            <a:r>
              <a:rPr lang="en-US"/>
              <a:t>, </a:t>
            </a:r>
            <a:r>
              <a:rPr lang="en-US" err="1"/>
              <a:t>которые</a:t>
            </a:r>
            <a:r>
              <a:rPr lang="en-US"/>
              <a:t> </a:t>
            </a:r>
            <a:r>
              <a:rPr lang="en-US" err="1"/>
              <a:t>были</a:t>
            </a:r>
            <a:r>
              <a:rPr lang="en-US"/>
              <a:t> </a:t>
            </a:r>
            <a:r>
              <a:rPr lang="en-US" err="1"/>
              <a:t>описаны</a:t>
            </a:r>
            <a:r>
              <a:rPr lang="en-US"/>
              <a:t> в </a:t>
            </a:r>
            <a:r>
              <a:rPr lang="en-US" err="1"/>
              <a:t>UserStory</a:t>
            </a:r>
            <a:r>
              <a:rPr lang="en-US"/>
              <a:t>, Definition of Done - </a:t>
            </a:r>
            <a:r>
              <a:rPr lang="en-US" err="1"/>
              <a:t>то</a:t>
            </a:r>
            <a:r>
              <a:rPr lang="en-US"/>
              <a:t>, </a:t>
            </a:r>
            <a:r>
              <a:rPr lang="en-US" err="1"/>
              <a:t>какая</a:t>
            </a:r>
            <a:r>
              <a:rPr lang="en-US"/>
              <a:t> </a:t>
            </a:r>
            <a:r>
              <a:rPr lang="en-US" err="1"/>
              <a:t>конкретно</a:t>
            </a:r>
            <a:r>
              <a:rPr lang="en-US"/>
              <a:t> </a:t>
            </a:r>
            <a:r>
              <a:rPr lang="en-US" err="1"/>
              <a:t>функциональность</a:t>
            </a:r>
            <a:r>
              <a:rPr lang="en-US"/>
              <a:t> </a:t>
            </a:r>
            <a:r>
              <a:rPr lang="en-US" err="1"/>
              <a:t>была</a:t>
            </a:r>
            <a:r>
              <a:rPr lang="en-US"/>
              <a:t> </a:t>
            </a:r>
            <a:r>
              <a:rPr lang="en-US" err="1"/>
              <a:t>заложена</a:t>
            </a:r>
            <a:r>
              <a:rPr lang="en-US"/>
              <a:t> в feature, </a:t>
            </a:r>
            <a:r>
              <a:rPr lang="en-US" err="1"/>
              <a:t>очевидные</a:t>
            </a:r>
            <a:r>
              <a:rPr lang="en-US"/>
              <a:t> и </a:t>
            </a:r>
            <a:r>
              <a:rPr lang="en-US" err="1"/>
              <a:t>неочевидные</a:t>
            </a:r>
            <a:r>
              <a:rPr lang="en-US"/>
              <a:t> </a:t>
            </a:r>
            <a:r>
              <a:rPr lang="en-US" err="1"/>
              <a:t>пользовательские</a:t>
            </a:r>
            <a:r>
              <a:rPr lang="en-US"/>
              <a:t> </a:t>
            </a:r>
            <a:r>
              <a:rPr lang="en-US" err="1"/>
              <a:t>сценарии</a:t>
            </a:r>
            <a:r>
              <a:rPr lang="en-US"/>
              <a:t>, и в </a:t>
            </a:r>
            <a:r>
              <a:rPr lang="en-US" err="1"/>
              <a:t>конце</a:t>
            </a:r>
            <a:r>
              <a:rPr lang="en-US"/>
              <a:t> </a:t>
            </a:r>
            <a:r>
              <a:rPr lang="en-US" err="1"/>
              <a:t>концов</a:t>
            </a:r>
            <a:r>
              <a:rPr lang="en-US"/>
              <a:t> </a:t>
            </a:r>
            <a:r>
              <a:rPr lang="en-US" err="1"/>
              <a:t>здравый</a:t>
            </a:r>
            <a:r>
              <a:rPr lang="en-US"/>
              <a:t> </a:t>
            </a:r>
            <a:r>
              <a:rPr lang="en-US" err="1"/>
              <a:t>смысл</a:t>
            </a:r>
            <a:r>
              <a:rPr lang="en-US"/>
              <a:t>. </a:t>
            </a:r>
            <a:endParaRPr lang="en-US">
              <a:cs typeface="Calibri"/>
            </a:endParaRPr>
          </a:p>
          <a:p>
            <a:br>
              <a:rPr lang="en-US">
                <a:cs typeface="+mn-lt"/>
              </a:rPr>
            </a:br>
            <a:br>
              <a:rPr lang="en-US">
                <a:cs typeface="+mn-lt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4EE9D-87EE-48FF-8543-85496C655504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84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/>
              <a:t>Критерии</a:t>
            </a:r>
            <a:r>
              <a:rPr lang="en-US" b="1"/>
              <a:t> </a:t>
            </a:r>
            <a:r>
              <a:rPr lang="en-US" b="1" err="1"/>
              <a:t>выполнения</a:t>
            </a:r>
            <a:r>
              <a:rPr lang="en-US"/>
              <a:t> - </a:t>
            </a:r>
            <a:r>
              <a:rPr lang="en-US" err="1"/>
              <a:t>Если</a:t>
            </a:r>
            <a:r>
              <a:rPr lang="en-US"/>
              <a:t> User Story </a:t>
            </a:r>
            <a:r>
              <a:rPr lang="en-US" err="1"/>
              <a:t>описана</a:t>
            </a:r>
            <a:r>
              <a:rPr lang="en-US"/>
              <a:t> </a:t>
            </a:r>
            <a:r>
              <a:rPr lang="en-US" err="1"/>
              <a:t>корректно</a:t>
            </a:r>
            <a:r>
              <a:rPr lang="ru-RU"/>
              <a:t>,</a:t>
            </a:r>
            <a:r>
              <a:rPr lang="en-US"/>
              <a:t> </a:t>
            </a:r>
            <a:r>
              <a:rPr lang="en-US" err="1"/>
              <a:t>она</a:t>
            </a:r>
            <a:r>
              <a:rPr lang="en-US"/>
              <a:t> </a:t>
            </a:r>
            <a:r>
              <a:rPr lang="en-US" err="1"/>
              <a:t>обязательно</a:t>
            </a:r>
            <a:r>
              <a:rPr lang="en-US"/>
              <a:t> </a:t>
            </a:r>
            <a:r>
              <a:rPr lang="en-US" err="1"/>
              <a:t>содержит</a:t>
            </a:r>
            <a:r>
              <a:rPr lang="en-US"/>
              <a:t> Use Cases и Definition of done. (в User Story </a:t>
            </a:r>
            <a:r>
              <a:rPr lang="en-US" err="1"/>
              <a:t>приведенной</a:t>
            </a:r>
            <a:r>
              <a:rPr lang="en-US"/>
              <a:t> в </a:t>
            </a:r>
            <a:r>
              <a:rPr lang="en-US" err="1"/>
              <a:t>докладе</a:t>
            </a:r>
            <a:r>
              <a:rPr lang="en-US"/>
              <a:t> 3 UC и 11 DoD) - </a:t>
            </a:r>
            <a:r>
              <a:rPr lang="en-US" err="1"/>
              <a:t>это</a:t>
            </a:r>
            <a:r>
              <a:rPr lang="en-US"/>
              <a:t> </a:t>
            </a:r>
            <a:r>
              <a:rPr lang="en-US" err="1"/>
              <a:t>уже</a:t>
            </a:r>
            <a:r>
              <a:rPr lang="en-US"/>
              <a:t> 14 </a:t>
            </a:r>
            <a:r>
              <a:rPr lang="en-US" err="1"/>
              <a:t>сценариев</a:t>
            </a:r>
            <a:r>
              <a:rPr lang="en-US"/>
              <a:t>. </a:t>
            </a:r>
            <a:r>
              <a:rPr lang="en-US" err="1"/>
              <a:t>Если</a:t>
            </a:r>
            <a:r>
              <a:rPr lang="en-US"/>
              <a:t> </a:t>
            </a:r>
            <a:r>
              <a:rPr lang="en-US" err="1"/>
              <a:t>рассмотреть</a:t>
            </a:r>
            <a:r>
              <a:rPr lang="en-US"/>
              <a:t> User Story </a:t>
            </a:r>
            <a:r>
              <a:rPr lang="en-US" err="1"/>
              <a:t>через</a:t>
            </a:r>
            <a:r>
              <a:rPr lang="en-US"/>
              <a:t> </a:t>
            </a:r>
            <a:r>
              <a:rPr lang="en-US" err="1"/>
              <a:t>призму</a:t>
            </a:r>
            <a:r>
              <a:rPr lang="en-US"/>
              <a:t> </a:t>
            </a:r>
            <a:r>
              <a:rPr lang="en-US" err="1"/>
              <a:t>каждого</a:t>
            </a:r>
            <a:r>
              <a:rPr lang="en-US"/>
              <a:t> </a:t>
            </a:r>
            <a:r>
              <a:rPr lang="en-US" err="1"/>
              <a:t>уровня</a:t>
            </a:r>
            <a:r>
              <a:rPr lang="en-US"/>
              <a:t> </a:t>
            </a:r>
            <a:r>
              <a:rPr lang="en-US" err="1"/>
              <a:t>пирамиды</a:t>
            </a:r>
            <a:r>
              <a:rPr lang="en-US"/>
              <a:t>, и </a:t>
            </a:r>
            <a:r>
              <a:rPr lang="en-US" err="1"/>
              <a:t>составить</a:t>
            </a:r>
            <a:r>
              <a:rPr lang="en-US"/>
              <a:t> </a:t>
            </a:r>
            <a:r>
              <a:rPr lang="en-US" err="1"/>
              <a:t>по</a:t>
            </a:r>
            <a:r>
              <a:rPr lang="en-US"/>
              <a:t> 1 UC, </a:t>
            </a:r>
            <a:r>
              <a:rPr lang="en-US" err="1"/>
              <a:t>то</a:t>
            </a:r>
            <a:r>
              <a:rPr lang="en-US"/>
              <a:t> </a:t>
            </a:r>
            <a:r>
              <a:rPr lang="en-US" err="1"/>
              <a:t>можно</a:t>
            </a:r>
            <a:r>
              <a:rPr lang="en-US"/>
              <a:t> </a:t>
            </a:r>
            <a:r>
              <a:rPr lang="en-US" err="1"/>
              <a:t>прибавить</a:t>
            </a:r>
            <a:r>
              <a:rPr lang="en-US"/>
              <a:t> </a:t>
            </a:r>
            <a:r>
              <a:rPr lang="en-US" err="1"/>
              <a:t>еще</a:t>
            </a:r>
            <a:r>
              <a:rPr lang="en-US"/>
              <a:t> </a:t>
            </a:r>
            <a:r>
              <a:rPr lang="en-US" err="1"/>
              <a:t>минимум</a:t>
            </a:r>
            <a:r>
              <a:rPr lang="en-US"/>
              <a:t> </a:t>
            </a:r>
            <a:r>
              <a:rPr lang="en-US" err="1"/>
              <a:t>от</a:t>
            </a:r>
            <a:r>
              <a:rPr lang="en-US"/>
              <a:t> 15 </a:t>
            </a:r>
            <a:r>
              <a:rPr lang="en-US" err="1"/>
              <a:t>до</a:t>
            </a:r>
            <a:r>
              <a:rPr lang="en-US"/>
              <a:t> 30 Use Cases, </a:t>
            </a:r>
            <a:r>
              <a:rPr lang="en-US" err="1"/>
              <a:t>которые</a:t>
            </a:r>
            <a:r>
              <a:rPr lang="en-US"/>
              <a:t> </a:t>
            </a:r>
            <a:r>
              <a:rPr lang="en-US" err="1"/>
              <a:t>помогут</a:t>
            </a:r>
            <a:r>
              <a:rPr lang="en-US"/>
              <a:t> </a:t>
            </a:r>
            <a:r>
              <a:rPr lang="en-US" err="1"/>
              <a:t>оценить</a:t>
            </a:r>
            <a:r>
              <a:rPr lang="en-US"/>
              <a:t> </a:t>
            </a:r>
            <a:r>
              <a:rPr lang="en-US" err="1"/>
              <a:t>новую</a:t>
            </a:r>
            <a:r>
              <a:rPr lang="en-US"/>
              <a:t> </a:t>
            </a:r>
            <a:r>
              <a:rPr lang="en-US" err="1"/>
              <a:t>функциональность</a:t>
            </a:r>
            <a:r>
              <a:rPr lang="en-US"/>
              <a:t> с </a:t>
            </a:r>
            <a:r>
              <a:rPr lang="en-US" err="1"/>
              <a:t>разных</a:t>
            </a:r>
            <a:r>
              <a:rPr lang="en-US"/>
              <a:t> </a:t>
            </a:r>
            <a:r>
              <a:rPr lang="en-US" err="1"/>
              <a:t>сторон</a:t>
            </a:r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4EE9D-87EE-48FF-8543-85496C655504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60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 err="1"/>
              <a:t>Любые</a:t>
            </a:r>
            <a:r>
              <a:rPr lang="en-US" b="1" i="1" dirty="0"/>
              <a:t> </a:t>
            </a:r>
            <a:r>
              <a:rPr lang="en-US" b="1" i="1" dirty="0" err="1"/>
              <a:t>совпадения</a:t>
            </a:r>
            <a:r>
              <a:rPr lang="en-US" b="1" i="1" dirty="0"/>
              <a:t> </a:t>
            </a:r>
            <a:r>
              <a:rPr lang="en-US" b="1" i="1" dirty="0" err="1"/>
              <a:t>терминологии</a:t>
            </a:r>
            <a:r>
              <a:rPr lang="en-US" b="1" i="1" dirty="0"/>
              <a:t> </a:t>
            </a:r>
            <a:r>
              <a:rPr lang="en-US" b="1" i="1" dirty="0" err="1"/>
              <a:t>использованной</a:t>
            </a:r>
            <a:r>
              <a:rPr lang="en-US" b="1" i="1" dirty="0"/>
              <a:t> в </a:t>
            </a:r>
            <a:r>
              <a:rPr lang="en-US" b="1" i="1" dirty="0" err="1"/>
              <a:t>докладе</a:t>
            </a:r>
            <a:r>
              <a:rPr lang="en-US" b="1" i="1" dirty="0"/>
              <a:t> </a:t>
            </a:r>
            <a:r>
              <a:rPr lang="en-US" b="1" i="1" dirty="0" err="1"/>
              <a:t>являются</a:t>
            </a:r>
            <a:r>
              <a:rPr lang="en-US" b="1" i="1" dirty="0"/>
              <a:t> </a:t>
            </a:r>
            <a:r>
              <a:rPr lang="en-US" b="1" i="1" dirty="0" err="1"/>
              <a:t>случайностью</a:t>
            </a:r>
            <a:r>
              <a:rPr lang="en-US" b="1" i="1" dirty="0"/>
              <a:t> и </a:t>
            </a:r>
            <a:r>
              <a:rPr lang="en-US" b="1" i="1" dirty="0" err="1"/>
              <a:t>никак</a:t>
            </a:r>
            <a:r>
              <a:rPr lang="en-US" b="1" i="1" dirty="0"/>
              <a:t> </a:t>
            </a:r>
            <a:r>
              <a:rPr lang="en-US" b="1" i="1" dirty="0" err="1"/>
              <a:t>не</a:t>
            </a:r>
            <a:r>
              <a:rPr lang="en-US" b="1" i="1" dirty="0"/>
              <a:t> </a:t>
            </a:r>
            <a:r>
              <a:rPr lang="en-US" b="1" i="1" dirty="0" err="1"/>
              <a:t>соотносятся</a:t>
            </a:r>
            <a:r>
              <a:rPr lang="en-US" b="1" i="1" dirty="0"/>
              <a:t> с </a:t>
            </a:r>
            <a:r>
              <a:rPr lang="en-US" b="1" i="1" dirty="0" err="1"/>
              <a:t>другими</a:t>
            </a:r>
            <a:r>
              <a:rPr lang="en-US" b="1" i="1" dirty="0"/>
              <a:t> </a:t>
            </a:r>
            <a:r>
              <a:rPr lang="en-US" b="1" i="1" dirty="0" err="1"/>
              <a:t>научными</a:t>
            </a:r>
            <a:r>
              <a:rPr lang="en-US" b="1" i="1" dirty="0"/>
              <a:t> </a:t>
            </a:r>
            <a:r>
              <a:rPr lang="en-US" b="1" i="1" dirty="0" err="1"/>
              <a:t>направлениями</a:t>
            </a:r>
            <a:r>
              <a:rPr lang="en-US" b="1" i="1" dirty="0"/>
              <a:t>. </a:t>
            </a:r>
            <a:endParaRPr lang="en-US" b="1" dirty="0">
              <a:cs typeface="+mn-lt"/>
            </a:endParaRPr>
          </a:p>
          <a:p>
            <a:r>
              <a:rPr lang="en-US" dirty="0" err="1"/>
              <a:t>Сотрудники</a:t>
            </a:r>
            <a:r>
              <a:rPr lang="en-US" dirty="0"/>
              <a:t> </a:t>
            </a:r>
            <a:r>
              <a:rPr lang="en-US" dirty="0" err="1"/>
              <a:t>закрывают</a:t>
            </a:r>
            <a:r>
              <a:rPr lang="en-US" dirty="0"/>
              <a:t> </a:t>
            </a:r>
            <a:r>
              <a:rPr lang="en-US" dirty="0" err="1"/>
              <a:t>глаза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отсутствие</a:t>
            </a:r>
            <a:r>
              <a:rPr lang="en-US" dirty="0"/>
              <a:t> </a:t>
            </a:r>
            <a:r>
              <a:rPr lang="en-US" dirty="0" err="1"/>
              <a:t>документации</a:t>
            </a:r>
            <a:r>
              <a:rPr lang="en-US" dirty="0"/>
              <a:t>, </a:t>
            </a:r>
            <a:r>
              <a:rPr lang="en-US" dirty="0" err="1"/>
              <a:t>все</a:t>
            </a:r>
            <a:r>
              <a:rPr lang="en-US" dirty="0"/>
              <a:t> </a:t>
            </a:r>
            <a:r>
              <a:rPr lang="en-US" dirty="0" err="1"/>
              <a:t>обсуждается</a:t>
            </a:r>
            <a:r>
              <a:rPr lang="en-US" dirty="0"/>
              <a:t> </a:t>
            </a:r>
            <a:r>
              <a:rPr lang="en-US" dirty="0" err="1"/>
              <a:t>утром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daily в </a:t>
            </a:r>
            <a:r>
              <a:rPr lang="en-US" dirty="0" err="1"/>
              <a:t>устном</a:t>
            </a:r>
            <a:r>
              <a:rPr lang="en-US" dirty="0"/>
              <a:t> </a:t>
            </a:r>
            <a:r>
              <a:rPr lang="en-US" dirty="0" err="1"/>
              <a:t>порядке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4EE9D-87EE-48FF-8543-85496C655504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187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Бывает</a:t>
            </a:r>
            <a:r>
              <a:rPr lang="en-US"/>
              <a:t> </a:t>
            </a:r>
            <a:r>
              <a:rPr lang="en-US" err="1"/>
              <a:t>такое</a:t>
            </a:r>
            <a:r>
              <a:rPr lang="en-US"/>
              <a:t> </a:t>
            </a:r>
            <a:r>
              <a:rPr lang="en-US" err="1"/>
              <a:t>что</a:t>
            </a:r>
            <a:r>
              <a:rPr lang="en-US"/>
              <a:t> </a:t>
            </a:r>
            <a:r>
              <a:rPr lang="en-US" err="1"/>
              <a:t>тебе</a:t>
            </a:r>
            <a:r>
              <a:rPr lang="en-US"/>
              <a:t> </a:t>
            </a:r>
            <a:r>
              <a:rPr lang="en-US" err="1"/>
              <a:t>кажется</a:t>
            </a:r>
            <a:r>
              <a:rPr lang="en-US"/>
              <a:t> </a:t>
            </a:r>
            <a:r>
              <a:rPr lang="en-US" err="1"/>
              <a:t>что</a:t>
            </a:r>
            <a:r>
              <a:rPr lang="en-US"/>
              <a:t> </a:t>
            </a:r>
            <a:r>
              <a:rPr lang="en-US" err="1"/>
              <a:t>ты</a:t>
            </a:r>
            <a:r>
              <a:rPr lang="en-US"/>
              <a:t> </a:t>
            </a:r>
            <a:r>
              <a:rPr lang="en-US" b="1" err="1"/>
              <a:t>что</a:t>
            </a:r>
            <a:r>
              <a:rPr lang="en-US" b="1"/>
              <a:t> </a:t>
            </a:r>
            <a:r>
              <a:rPr lang="en-US" b="1" err="1"/>
              <a:t>то</a:t>
            </a:r>
            <a:r>
              <a:rPr lang="en-US" b="1"/>
              <a:t> </a:t>
            </a:r>
            <a:r>
              <a:rPr lang="en-US" b="1" err="1"/>
              <a:t>упустил</a:t>
            </a:r>
            <a:r>
              <a:rPr lang="en-US"/>
              <a:t>, </a:t>
            </a:r>
            <a:r>
              <a:rPr lang="en-US" err="1"/>
              <a:t>что</a:t>
            </a:r>
            <a:r>
              <a:rPr lang="en-US"/>
              <a:t> </a:t>
            </a:r>
            <a:r>
              <a:rPr lang="en-US" err="1"/>
              <a:t>то</a:t>
            </a:r>
            <a:r>
              <a:rPr lang="en-US"/>
              <a:t> </a:t>
            </a:r>
            <a:r>
              <a:rPr lang="en-US" err="1"/>
              <a:t>не</a:t>
            </a:r>
            <a:r>
              <a:rPr lang="en-US"/>
              <a:t> </a:t>
            </a:r>
            <a:r>
              <a:rPr lang="en-US" err="1"/>
              <a:t>протестировал</a:t>
            </a:r>
            <a:r>
              <a:rPr lang="en-US"/>
              <a:t>, а </a:t>
            </a:r>
            <a:r>
              <a:rPr lang="en-US" err="1"/>
              <a:t>идеи</a:t>
            </a:r>
            <a:r>
              <a:rPr lang="en-US"/>
              <a:t> </a:t>
            </a:r>
            <a:r>
              <a:rPr lang="en-US" err="1"/>
              <a:t>не</a:t>
            </a:r>
            <a:r>
              <a:rPr lang="en-US"/>
              <a:t> </a:t>
            </a:r>
            <a:r>
              <a:rPr lang="en-US" err="1"/>
              <a:t>появляются</a:t>
            </a:r>
            <a:r>
              <a:rPr lang="en-US"/>
              <a:t>; </a:t>
            </a:r>
            <a:r>
              <a:rPr lang="en-US" b="1" err="1"/>
              <a:t>описание</a:t>
            </a:r>
            <a:r>
              <a:rPr lang="en-US" b="1"/>
              <a:t> user story </a:t>
            </a:r>
            <a:r>
              <a:rPr lang="en-US" b="1" err="1"/>
              <a:t>полное</a:t>
            </a:r>
            <a:r>
              <a:rPr lang="en-US"/>
              <a:t> и </a:t>
            </a:r>
            <a:r>
              <a:rPr lang="en-US" err="1"/>
              <a:t>все</a:t>
            </a:r>
            <a:r>
              <a:rPr lang="en-US"/>
              <a:t> </a:t>
            </a:r>
            <a:r>
              <a:rPr lang="en-US" err="1"/>
              <a:t>предусмотрено</a:t>
            </a:r>
            <a:r>
              <a:rPr lang="en-US"/>
              <a:t>, </a:t>
            </a:r>
            <a:r>
              <a:rPr lang="en-US" err="1"/>
              <a:t>но</a:t>
            </a:r>
            <a:r>
              <a:rPr lang="en-US"/>
              <a:t> </a:t>
            </a:r>
            <a:r>
              <a:rPr lang="en-US" err="1"/>
              <a:t>что</a:t>
            </a:r>
            <a:r>
              <a:rPr lang="en-US"/>
              <a:t> </a:t>
            </a:r>
            <a:r>
              <a:rPr lang="en-US" err="1"/>
              <a:t>то</a:t>
            </a:r>
            <a:r>
              <a:rPr lang="en-US"/>
              <a:t> </a:t>
            </a:r>
            <a:r>
              <a:rPr lang="en-US" err="1"/>
              <a:t>внутри</a:t>
            </a:r>
            <a:r>
              <a:rPr lang="en-US"/>
              <a:t> </a:t>
            </a:r>
            <a:r>
              <a:rPr lang="en-US" err="1"/>
              <a:t>тебя</a:t>
            </a:r>
            <a:r>
              <a:rPr lang="en-US"/>
              <a:t> </a:t>
            </a:r>
            <a:r>
              <a:rPr lang="en-US" err="1"/>
              <a:t>говорит</a:t>
            </a:r>
            <a:r>
              <a:rPr lang="en-US"/>
              <a:t> </a:t>
            </a:r>
            <a:r>
              <a:rPr lang="en-US" err="1"/>
              <a:t>что</a:t>
            </a:r>
            <a:r>
              <a:rPr lang="en-US"/>
              <a:t> </a:t>
            </a:r>
            <a:r>
              <a:rPr lang="en-US" err="1"/>
              <a:t>ты</a:t>
            </a:r>
            <a:r>
              <a:rPr lang="en-US"/>
              <a:t> </a:t>
            </a:r>
            <a:r>
              <a:rPr lang="en-US" err="1"/>
              <a:t>не</a:t>
            </a:r>
            <a:r>
              <a:rPr lang="en-US"/>
              <a:t> </a:t>
            </a:r>
            <a:r>
              <a:rPr lang="en-US" err="1"/>
              <a:t>обратил</a:t>
            </a:r>
            <a:r>
              <a:rPr lang="en-US"/>
              <a:t> </a:t>
            </a:r>
            <a:r>
              <a:rPr lang="en-US" b="1" err="1"/>
              <a:t>внимание</a:t>
            </a:r>
            <a:r>
              <a:rPr lang="en-US" b="1"/>
              <a:t> </a:t>
            </a:r>
            <a:r>
              <a:rPr lang="en-US" b="1" err="1"/>
              <a:t>на</a:t>
            </a:r>
            <a:r>
              <a:rPr lang="en-US" b="1"/>
              <a:t> </a:t>
            </a:r>
            <a:r>
              <a:rPr lang="en-US" b="1" err="1"/>
              <a:t>узкие</a:t>
            </a:r>
            <a:r>
              <a:rPr lang="en-US" b="1"/>
              <a:t> </a:t>
            </a:r>
            <a:r>
              <a:rPr lang="en-US" b="1" err="1"/>
              <a:t>места</a:t>
            </a:r>
            <a:r>
              <a:rPr lang="en-US"/>
              <a:t>.  </a:t>
            </a:r>
            <a:r>
              <a:rPr lang="en-US" err="1"/>
              <a:t>Всем</a:t>
            </a:r>
            <a:r>
              <a:rPr lang="en-US"/>
              <a:t> </a:t>
            </a:r>
            <a:r>
              <a:rPr lang="en-US" err="1"/>
              <a:t>нам</a:t>
            </a:r>
            <a:r>
              <a:rPr lang="en-US"/>
              <a:t> </a:t>
            </a:r>
            <a:r>
              <a:rPr lang="en-US" err="1"/>
              <a:t>известна</a:t>
            </a:r>
            <a:r>
              <a:rPr lang="en-US"/>
              <a:t> </a:t>
            </a:r>
            <a:r>
              <a:rPr lang="en-US" err="1"/>
              <a:t>ситуация</a:t>
            </a:r>
            <a:r>
              <a:rPr lang="en-US"/>
              <a:t>: </a:t>
            </a:r>
            <a:r>
              <a:rPr lang="en-US" b="1"/>
              <a:t>User Story </a:t>
            </a:r>
            <a:r>
              <a:rPr lang="en-US" b="1" err="1"/>
              <a:t>описана</a:t>
            </a:r>
            <a:r>
              <a:rPr lang="en-US" b="1"/>
              <a:t>, </a:t>
            </a:r>
            <a:r>
              <a:rPr lang="en-US" b="1" err="1"/>
              <a:t>понятна</a:t>
            </a:r>
            <a:r>
              <a:rPr lang="en-US" b="1"/>
              <a:t> и </a:t>
            </a:r>
            <a:r>
              <a:rPr lang="en-US" b="1" err="1"/>
              <a:t>прозрачна</a:t>
            </a:r>
            <a:r>
              <a:rPr lang="en-US" b="1"/>
              <a:t>,</a:t>
            </a:r>
            <a:r>
              <a:rPr lang="en-US"/>
              <a:t> </a:t>
            </a:r>
            <a:r>
              <a:rPr lang="en-US" err="1"/>
              <a:t>не</a:t>
            </a:r>
            <a:r>
              <a:rPr lang="en-US"/>
              <a:t> </a:t>
            </a:r>
            <a:r>
              <a:rPr lang="en-US" err="1"/>
              <a:t>содержит</a:t>
            </a:r>
            <a:r>
              <a:rPr lang="en-US"/>
              <a:t> </a:t>
            </a:r>
            <a:r>
              <a:rPr lang="en-US" err="1"/>
              <a:t>двусмысленных</a:t>
            </a:r>
            <a:r>
              <a:rPr lang="en-US"/>
              <a:t> </a:t>
            </a:r>
            <a:r>
              <a:rPr lang="en-US" err="1"/>
              <a:t>требований</a:t>
            </a:r>
            <a:r>
              <a:rPr lang="en-US"/>
              <a:t>, </a:t>
            </a:r>
            <a:r>
              <a:rPr lang="en-US" err="1"/>
              <a:t>каждое</a:t>
            </a:r>
            <a:r>
              <a:rPr lang="en-US"/>
              <a:t> </a:t>
            </a:r>
            <a:r>
              <a:rPr lang="en-US" err="1"/>
              <a:t>требование</a:t>
            </a:r>
            <a:r>
              <a:rPr lang="en-US"/>
              <a:t> </a:t>
            </a:r>
            <a:r>
              <a:rPr lang="en-US" err="1"/>
              <a:t>атомарно</a:t>
            </a:r>
            <a:r>
              <a:rPr lang="en-US"/>
              <a:t>, </a:t>
            </a:r>
            <a:r>
              <a:rPr lang="en-US" err="1"/>
              <a:t>сформированы</a:t>
            </a:r>
            <a:r>
              <a:rPr lang="en-US"/>
              <a:t> и </a:t>
            </a:r>
            <a:r>
              <a:rPr lang="en-US" err="1"/>
              <a:t>распределены</a:t>
            </a:r>
            <a:r>
              <a:rPr lang="en-US"/>
              <a:t> Tasks, Check Lists </a:t>
            </a:r>
            <a:r>
              <a:rPr lang="en-US" err="1"/>
              <a:t>составлены</a:t>
            </a:r>
            <a:r>
              <a:rPr lang="en-US"/>
              <a:t>, Test Cases </a:t>
            </a:r>
            <a:r>
              <a:rPr lang="en-US" err="1"/>
              <a:t>написаны</a:t>
            </a:r>
            <a:r>
              <a:rPr lang="en-US"/>
              <a:t>, и </a:t>
            </a:r>
            <a:r>
              <a:rPr lang="en-US" err="1"/>
              <a:t>казалось</a:t>
            </a:r>
            <a:r>
              <a:rPr lang="en-US"/>
              <a:t> </a:t>
            </a:r>
            <a:r>
              <a:rPr lang="en-US" err="1"/>
              <a:t>бы</a:t>
            </a:r>
            <a:r>
              <a:rPr lang="en-US"/>
              <a:t> </a:t>
            </a:r>
            <a:r>
              <a:rPr lang="en-US" err="1"/>
              <a:t>все</a:t>
            </a:r>
            <a:r>
              <a:rPr lang="en-US"/>
              <a:t> </a:t>
            </a:r>
            <a:r>
              <a:rPr lang="en-US" err="1"/>
              <a:t>должно</a:t>
            </a:r>
            <a:r>
              <a:rPr lang="en-US"/>
              <a:t> </a:t>
            </a:r>
            <a:r>
              <a:rPr lang="en-US" err="1"/>
              <a:t>идти</a:t>
            </a:r>
            <a:r>
              <a:rPr lang="en-US"/>
              <a:t> </a:t>
            </a:r>
            <a:r>
              <a:rPr lang="en-US" err="1"/>
              <a:t>по</a:t>
            </a:r>
            <a:r>
              <a:rPr lang="en-US"/>
              <a:t> </a:t>
            </a:r>
            <a:r>
              <a:rPr lang="en-US" err="1"/>
              <a:t>плану</a:t>
            </a:r>
            <a:r>
              <a:rPr lang="en-US"/>
              <a:t>, </a:t>
            </a:r>
            <a:r>
              <a:rPr lang="en-US" b="1" err="1"/>
              <a:t>но</a:t>
            </a:r>
            <a:r>
              <a:rPr lang="en-US" b="1"/>
              <a:t> </a:t>
            </a:r>
            <a:r>
              <a:rPr lang="en-US" b="1" err="1"/>
              <a:t>на</a:t>
            </a:r>
            <a:r>
              <a:rPr lang="en-US" b="1"/>
              <a:t> </a:t>
            </a:r>
            <a:r>
              <a:rPr lang="en-US" b="1" err="1"/>
              <a:t>выходе</a:t>
            </a:r>
            <a:r>
              <a:rPr lang="en-US" b="1"/>
              <a:t> </a:t>
            </a:r>
            <a:r>
              <a:rPr lang="en-US" b="1" err="1"/>
              <a:t>мы</a:t>
            </a:r>
            <a:r>
              <a:rPr lang="en-US" b="1"/>
              <a:t> </a:t>
            </a:r>
            <a:r>
              <a:rPr lang="en-US" b="1" err="1"/>
              <a:t>получаем</a:t>
            </a:r>
            <a:r>
              <a:rPr lang="en-US" b="1"/>
              <a:t> </a:t>
            </a:r>
            <a:r>
              <a:rPr lang="en-US" b="1" err="1"/>
              <a:t>ряд</a:t>
            </a:r>
            <a:r>
              <a:rPr lang="en-US" b="1"/>
              <a:t> </a:t>
            </a:r>
            <a:r>
              <a:rPr lang="en-US" b="1" err="1"/>
              <a:t>критических</a:t>
            </a:r>
            <a:r>
              <a:rPr lang="en-US" b="1"/>
              <a:t> </a:t>
            </a:r>
            <a:r>
              <a:rPr lang="en-US" b="1" err="1"/>
              <a:t>багов</a:t>
            </a:r>
            <a:r>
              <a:rPr lang="en-US" b="1"/>
              <a:t>,</a:t>
            </a:r>
            <a:r>
              <a:rPr lang="en-US"/>
              <a:t> </a:t>
            </a:r>
            <a:r>
              <a:rPr lang="en-US" err="1"/>
              <a:t>которые</a:t>
            </a:r>
            <a:r>
              <a:rPr lang="en-US"/>
              <a:t> </a:t>
            </a:r>
            <a:r>
              <a:rPr lang="en-US" err="1"/>
              <a:t>тормозят</a:t>
            </a:r>
            <a:r>
              <a:rPr lang="en-US"/>
              <a:t> </a:t>
            </a:r>
            <a:r>
              <a:rPr lang="en-US" err="1"/>
              <a:t>релиз</a:t>
            </a:r>
            <a:r>
              <a:rPr lang="en-US"/>
              <a:t>. В </a:t>
            </a:r>
            <a:r>
              <a:rPr lang="en-US" err="1"/>
              <a:t>связи</a:t>
            </a:r>
            <a:r>
              <a:rPr lang="en-US"/>
              <a:t> с </a:t>
            </a:r>
            <a:r>
              <a:rPr lang="en-US" err="1"/>
              <a:t>чем</a:t>
            </a:r>
            <a:r>
              <a:rPr lang="en-US"/>
              <a:t> </a:t>
            </a:r>
            <a:r>
              <a:rPr lang="en-US" err="1"/>
              <a:t>мы</a:t>
            </a:r>
            <a:r>
              <a:rPr lang="en-US"/>
              <a:t> </a:t>
            </a:r>
            <a:r>
              <a:rPr lang="en-US" err="1"/>
              <a:t>получаем</a:t>
            </a:r>
            <a:r>
              <a:rPr lang="en-US"/>
              <a:t> </a:t>
            </a:r>
            <a:r>
              <a:rPr lang="en-US" b="1" err="1"/>
              <a:t>нервную</a:t>
            </a:r>
            <a:r>
              <a:rPr lang="en-US" b="1"/>
              <a:t> </a:t>
            </a:r>
            <a:r>
              <a:rPr lang="en-US" b="1" err="1"/>
              <a:t>обстановку</a:t>
            </a:r>
            <a:r>
              <a:rPr lang="en-US" b="1"/>
              <a:t> в </a:t>
            </a:r>
            <a:r>
              <a:rPr lang="en-US" b="1" err="1"/>
              <a:t>продуктовой</a:t>
            </a:r>
            <a:r>
              <a:rPr lang="en-US" b="1"/>
              <a:t> </a:t>
            </a:r>
            <a:r>
              <a:rPr lang="en-US" b="1" err="1"/>
              <a:t>команде</a:t>
            </a:r>
            <a:r>
              <a:rPr lang="en-US" b="1"/>
              <a:t>,</a:t>
            </a:r>
            <a:r>
              <a:rPr lang="en-US"/>
              <a:t> </a:t>
            </a:r>
            <a:r>
              <a:rPr lang="en-US" err="1"/>
              <a:t>возвращенные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доработку</a:t>
            </a:r>
            <a:r>
              <a:rPr lang="en-US"/>
              <a:t> feature, </a:t>
            </a:r>
            <a:r>
              <a:rPr lang="en-US" b="1" err="1"/>
              <a:t>увеличенный</a:t>
            </a:r>
            <a:r>
              <a:rPr lang="en-US" b="1"/>
              <a:t> Reject count,</a:t>
            </a:r>
            <a:r>
              <a:rPr lang="en-US"/>
              <a:t> </a:t>
            </a:r>
            <a:r>
              <a:rPr lang="en-US" err="1"/>
              <a:t>как</a:t>
            </a:r>
            <a:r>
              <a:rPr lang="en-US"/>
              <a:t> </a:t>
            </a:r>
            <a:r>
              <a:rPr lang="en-US" err="1"/>
              <a:t>следствие</a:t>
            </a:r>
            <a:r>
              <a:rPr lang="en-US"/>
              <a:t> - </a:t>
            </a:r>
            <a:r>
              <a:rPr lang="en-US" b="1" err="1"/>
              <a:t>увеличенный</a:t>
            </a:r>
            <a:r>
              <a:rPr lang="en-US" b="1"/>
              <a:t> </a:t>
            </a:r>
            <a:r>
              <a:rPr lang="en-US" b="1" err="1"/>
              <a:t>цикл</a:t>
            </a:r>
            <a:r>
              <a:rPr lang="en-US" b="1"/>
              <a:t> </a:t>
            </a:r>
            <a:r>
              <a:rPr lang="en-US" b="1" err="1"/>
              <a:t>разработки</a:t>
            </a:r>
            <a:r>
              <a:rPr lang="en-US" b="1"/>
              <a:t> ПО,</a:t>
            </a:r>
            <a:r>
              <a:rPr lang="en-US"/>
              <a:t>  </a:t>
            </a:r>
            <a:r>
              <a:rPr lang="en-US" err="1"/>
              <a:t>перенесенный</a:t>
            </a:r>
            <a:r>
              <a:rPr lang="en-US"/>
              <a:t> </a:t>
            </a:r>
            <a:r>
              <a:rPr lang="en-US" err="1"/>
              <a:t>срок</a:t>
            </a:r>
            <a:r>
              <a:rPr lang="en-US"/>
              <a:t> </a:t>
            </a:r>
            <a:r>
              <a:rPr lang="en-US" err="1"/>
              <a:t>релиза</a:t>
            </a:r>
            <a:r>
              <a:rPr lang="en-US"/>
              <a:t>, </a:t>
            </a:r>
            <a:r>
              <a:rPr lang="en-US" err="1"/>
              <a:t>недовольных</a:t>
            </a:r>
            <a:r>
              <a:rPr lang="en-US"/>
              <a:t> </a:t>
            </a:r>
            <a:r>
              <a:rPr lang="en-US" err="1"/>
              <a:t>заказчиков</a:t>
            </a:r>
            <a:r>
              <a:rPr lang="en-US"/>
              <a:t> и ,в </a:t>
            </a:r>
            <a:r>
              <a:rPr lang="en-US" err="1"/>
              <a:t>худшем</a:t>
            </a:r>
            <a:r>
              <a:rPr lang="en-US"/>
              <a:t> </a:t>
            </a:r>
            <a:r>
              <a:rPr lang="en-US" err="1"/>
              <a:t>случае</a:t>
            </a:r>
            <a:r>
              <a:rPr lang="en-US"/>
              <a:t> </a:t>
            </a:r>
            <a:r>
              <a:rPr lang="en-US" err="1"/>
              <a:t>при</a:t>
            </a:r>
            <a:r>
              <a:rPr lang="en-US"/>
              <a:t> </a:t>
            </a:r>
            <a:r>
              <a:rPr lang="en-US" err="1"/>
              <a:t>неоднократном</a:t>
            </a:r>
            <a:r>
              <a:rPr lang="en-US"/>
              <a:t> </a:t>
            </a:r>
            <a:r>
              <a:rPr lang="en-US" err="1"/>
              <a:t>повторении</a:t>
            </a:r>
            <a:r>
              <a:rPr lang="en-US"/>
              <a:t>, </a:t>
            </a:r>
            <a:r>
              <a:rPr lang="en-US" b="1" err="1"/>
              <a:t>потерю</a:t>
            </a:r>
            <a:r>
              <a:rPr lang="en-US" b="1"/>
              <a:t> </a:t>
            </a:r>
            <a:r>
              <a:rPr lang="en-US" b="1" err="1"/>
              <a:t>деловой</a:t>
            </a:r>
            <a:r>
              <a:rPr lang="en-US" b="1"/>
              <a:t> </a:t>
            </a:r>
            <a:r>
              <a:rPr lang="en-US" b="1" err="1"/>
              <a:t>репутации</a:t>
            </a:r>
            <a:r>
              <a:rPr lang="en-US" b="1"/>
              <a:t> </a:t>
            </a:r>
            <a:r>
              <a:rPr lang="en-US" b="1" err="1"/>
              <a:t>компании</a:t>
            </a:r>
            <a:r>
              <a:rPr lang="en-US" b="1"/>
              <a:t> </a:t>
            </a:r>
            <a:r>
              <a:rPr lang="en-US" b="1" err="1"/>
              <a:t>на</a:t>
            </a:r>
            <a:r>
              <a:rPr lang="en-US" b="1"/>
              <a:t> </a:t>
            </a:r>
            <a:r>
              <a:rPr lang="en-US" b="1" err="1"/>
              <a:t>рынке</a:t>
            </a:r>
            <a:r>
              <a:rPr lang="en-US"/>
              <a:t>. В </a:t>
            </a:r>
            <a:r>
              <a:rPr lang="en-US" err="1"/>
              <a:t>TestIT</a:t>
            </a:r>
            <a:r>
              <a:rPr lang="en-US"/>
              <a:t> </a:t>
            </a:r>
            <a:r>
              <a:rPr lang="en-US" err="1"/>
              <a:t>мы</a:t>
            </a:r>
            <a:r>
              <a:rPr lang="en-US"/>
              <a:t> </a:t>
            </a:r>
            <a:r>
              <a:rPr lang="en-US" err="1"/>
              <a:t>сформировали</a:t>
            </a:r>
            <a:r>
              <a:rPr lang="en-US"/>
              <a:t> </a:t>
            </a:r>
            <a:r>
              <a:rPr lang="en-US" err="1"/>
              <a:t>свой</a:t>
            </a:r>
            <a:r>
              <a:rPr lang="en-US"/>
              <a:t> </a:t>
            </a:r>
            <a:r>
              <a:rPr lang="en-US" err="1"/>
              <a:t>подход</a:t>
            </a:r>
            <a:r>
              <a:rPr lang="en-US"/>
              <a:t> к </a:t>
            </a:r>
            <a:r>
              <a:rPr lang="en-US" err="1"/>
              <a:t>решению</a:t>
            </a:r>
            <a:r>
              <a:rPr lang="en-US"/>
              <a:t> </a:t>
            </a:r>
            <a:r>
              <a:rPr lang="en-US" err="1"/>
              <a:t>подобных</a:t>
            </a:r>
            <a:r>
              <a:rPr lang="en-US"/>
              <a:t> </a:t>
            </a:r>
            <a:r>
              <a:rPr lang="en-US" err="1"/>
              <a:t>проблем</a:t>
            </a:r>
            <a:r>
              <a:rPr lang="en-US"/>
              <a:t> - </a:t>
            </a:r>
            <a:r>
              <a:rPr lang="en-US" err="1"/>
              <a:t>мы</a:t>
            </a:r>
            <a:r>
              <a:rPr lang="en-US"/>
              <a:t> </a:t>
            </a:r>
            <a:r>
              <a:rPr lang="en-US" err="1"/>
              <a:t>приняли</a:t>
            </a:r>
            <a:r>
              <a:rPr lang="en-US"/>
              <a:t> </a:t>
            </a:r>
            <a:r>
              <a:rPr lang="en-US" err="1"/>
              <a:t>превентивные</a:t>
            </a:r>
            <a:r>
              <a:rPr lang="en-US"/>
              <a:t> </a:t>
            </a:r>
            <a:r>
              <a:rPr lang="en-US" err="1"/>
              <a:t>меры</a:t>
            </a:r>
            <a:r>
              <a:rPr lang="en-US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4EE9D-87EE-48FF-8543-85496C655504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462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b="1"/>
              <a:t>Description</a:t>
            </a:r>
            <a:r>
              <a:rPr lang="en-US"/>
              <a:t> - </a:t>
            </a:r>
            <a:r>
              <a:rPr lang="en-US" err="1"/>
              <a:t>общее</a:t>
            </a:r>
            <a:r>
              <a:rPr lang="en-US"/>
              <a:t> </a:t>
            </a:r>
            <a:r>
              <a:rPr lang="en-US" err="1"/>
              <a:t>описание</a:t>
            </a:r>
            <a:r>
              <a:rPr lang="en-US"/>
              <a:t> к US, </a:t>
            </a:r>
            <a:r>
              <a:rPr lang="en-US" err="1"/>
              <a:t>коротко</a:t>
            </a:r>
            <a:r>
              <a:rPr lang="en-US"/>
              <a:t> </a:t>
            </a:r>
            <a:r>
              <a:rPr lang="en-US" err="1"/>
              <a:t>передаем</a:t>
            </a:r>
            <a:r>
              <a:rPr lang="en-US"/>
              <a:t> </a:t>
            </a:r>
            <a:r>
              <a:rPr lang="en-US" err="1"/>
              <a:t>основную</a:t>
            </a:r>
            <a:r>
              <a:rPr lang="en-US"/>
              <a:t> </a:t>
            </a:r>
            <a:r>
              <a:rPr lang="en-US" err="1"/>
              <a:t>идею</a:t>
            </a:r>
            <a:r>
              <a:rPr lang="en-US"/>
              <a:t>.</a:t>
            </a:r>
          </a:p>
          <a:p>
            <a:pPr algn="just"/>
            <a:r>
              <a:rPr lang="en-US"/>
              <a:t>“</a:t>
            </a:r>
            <a:r>
              <a:rPr lang="en-US" err="1"/>
              <a:t>Как</a:t>
            </a:r>
            <a:r>
              <a:rPr lang="en-US"/>
              <a:t> </a:t>
            </a:r>
            <a:r>
              <a:rPr lang="en-US" err="1"/>
              <a:t>пользователь</a:t>
            </a:r>
            <a:r>
              <a:rPr lang="en-US"/>
              <a:t>, </a:t>
            </a:r>
            <a:r>
              <a:rPr lang="en-US" err="1"/>
              <a:t>управляющий</a:t>
            </a:r>
            <a:r>
              <a:rPr lang="en-US"/>
              <a:t> </a:t>
            </a:r>
            <a:r>
              <a:rPr lang="en-US" err="1"/>
              <a:t>тестированием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проектах</a:t>
            </a:r>
            <a:r>
              <a:rPr lang="en-US"/>
              <a:t> и </a:t>
            </a:r>
            <a:r>
              <a:rPr lang="en-US" err="1"/>
              <a:t>использующий</a:t>
            </a:r>
            <a:r>
              <a:rPr lang="en-US"/>
              <a:t> </a:t>
            </a:r>
            <a:r>
              <a:rPr lang="en-US" err="1"/>
              <a:t>разные</a:t>
            </a:r>
            <a:r>
              <a:rPr lang="en-US"/>
              <a:t> </a:t>
            </a:r>
            <a:r>
              <a:rPr lang="en-US" err="1"/>
              <a:t>инстансы</a:t>
            </a:r>
            <a:r>
              <a:rPr lang="en-US"/>
              <a:t> Test IT, я </a:t>
            </a:r>
            <a:r>
              <a:rPr lang="en-US" err="1"/>
              <a:t>хочу</a:t>
            </a:r>
            <a:r>
              <a:rPr lang="en-US"/>
              <a:t> </a:t>
            </a:r>
            <a:r>
              <a:rPr lang="en-US" err="1"/>
              <a:t>переносить</a:t>
            </a:r>
            <a:r>
              <a:rPr lang="en-US"/>
              <a:t> </a:t>
            </a:r>
            <a:r>
              <a:rPr lang="en-US" err="1"/>
              <a:t>тест-планы</a:t>
            </a:r>
            <a:r>
              <a:rPr lang="en-US"/>
              <a:t> с </a:t>
            </a:r>
            <a:r>
              <a:rPr lang="en-US" err="1"/>
              <a:t>одного</a:t>
            </a:r>
            <a:r>
              <a:rPr lang="en-US"/>
              <a:t> </a:t>
            </a:r>
            <a:r>
              <a:rPr lang="en-US" err="1"/>
              <a:t>инстанса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другой</a:t>
            </a:r>
            <a:r>
              <a:rPr lang="en-US"/>
              <a:t>.”</a:t>
            </a:r>
            <a:endParaRPr lang="en-US">
              <a:cs typeface="Calibri"/>
            </a:endParaRPr>
          </a:p>
          <a:p>
            <a:pPr algn="just"/>
            <a:r>
              <a:rPr lang="en-US" b="1"/>
              <a:t>User personas</a:t>
            </a:r>
            <a:r>
              <a:rPr lang="en-US"/>
              <a:t> - </a:t>
            </a:r>
            <a:r>
              <a:rPr lang="en-US" err="1"/>
              <a:t>кто</a:t>
            </a:r>
            <a:r>
              <a:rPr lang="en-US"/>
              <a:t> </a:t>
            </a:r>
            <a:r>
              <a:rPr lang="en-US" err="1"/>
              <a:t>будет</a:t>
            </a:r>
            <a:r>
              <a:rPr lang="en-US"/>
              <a:t> </a:t>
            </a:r>
            <a:r>
              <a:rPr lang="en-US" err="1"/>
              <a:t>пользоваться</a:t>
            </a:r>
            <a:r>
              <a:rPr lang="en-US"/>
              <a:t> </a:t>
            </a:r>
            <a:r>
              <a:rPr lang="en-US" err="1"/>
              <a:t>функциональностью</a:t>
            </a:r>
            <a:r>
              <a:rPr lang="en-US"/>
              <a:t>. </a:t>
            </a:r>
            <a:r>
              <a:rPr lang="en-US" err="1"/>
              <a:t>Здесь</a:t>
            </a:r>
            <a:r>
              <a:rPr lang="en-US"/>
              <a:t> </a:t>
            </a:r>
            <a:r>
              <a:rPr lang="en-US" err="1"/>
              <a:t>можно</a:t>
            </a:r>
            <a:r>
              <a:rPr lang="en-US"/>
              <a:t> </a:t>
            </a:r>
            <a:r>
              <a:rPr lang="en-US" err="1"/>
              <a:t>сделать</a:t>
            </a:r>
            <a:r>
              <a:rPr lang="en-US"/>
              <a:t> </a:t>
            </a:r>
            <a:r>
              <a:rPr lang="en-US" err="1"/>
              <a:t>вывод</a:t>
            </a:r>
            <a:r>
              <a:rPr lang="en-US"/>
              <a:t> о </a:t>
            </a:r>
            <a:r>
              <a:rPr lang="en-US" err="1"/>
              <a:t>том</a:t>
            </a:r>
            <a:r>
              <a:rPr lang="en-US"/>
              <a:t> </a:t>
            </a:r>
            <a:r>
              <a:rPr lang="en-US" err="1"/>
              <a:t>какие</a:t>
            </a:r>
            <a:r>
              <a:rPr lang="en-US"/>
              <a:t> </a:t>
            </a:r>
            <a:r>
              <a:rPr lang="en-US" err="1"/>
              <a:t>смежные</a:t>
            </a:r>
            <a:r>
              <a:rPr lang="en-US"/>
              <a:t> </a:t>
            </a:r>
            <a:r>
              <a:rPr lang="en-US" err="1"/>
              <a:t>компоненты</a:t>
            </a:r>
            <a:r>
              <a:rPr lang="en-US"/>
              <a:t> </a:t>
            </a:r>
            <a:r>
              <a:rPr lang="en-US" err="1"/>
              <a:t>будут</a:t>
            </a:r>
            <a:r>
              <a:rPr lang="en-US"/>
              <a:t> </a:t>
            </a:r>
            <a:r>
              <a:rPr lang="en-US" err="1"/>
              <a:t>задействованы</a:t>
            </a:r>
            <a:r>
              <a:rPr lang="en-US"/>
              <a:t> в </a:t>
            </a:r>
            <a:r>
              <a:rPr lang="en-US" err="1"/>
              <a:t>системе</a:t>
            </a:r>
            <a:r>
              <a:rPr lang="en-US"/>
              <a:t>.</a:t>
            </a:r>
            <a:endParaRPr lang="en-US">
              <a:cs typeface="Calibri" panose="020F0502020204030204"/>
            </a:endParaRPr>
          </a:p>
          <a:p>
            <a:r>
              <a:rPr lang="en-US"/>
              <a:t>“</a:t>
            </a:r>
            <a:r>
              <a:rPr lang="en-US" err="1"/>
              <a:t>Администратор</a:t>
            </a:r>
            <a:r>
              <a:rPr lang="en-US"/>
              <a:t> Test IT, </a:t>
            </a:r>
            <a:r>
              <a:rPr lang="en-US" err="1"/>
              <a:t>координатор</a:t>
            </a:r>
            <a:r>
              <a:rPr lang="en-US"/>
              <a:t>/</a:t>
            </a:r>
            <a:r>
              <a:rPr lang="en-US" err="1"/>
              <a:t>руководитель</a:t>
            </a:r>
            <a:r>
              <a:rPr lang="en-US"/>
              <a:t> </a:t>
            </a:r>
            <a:r>
              <a:rPr lang="en-US" err="1"/>
              <a:t>проектов</a:t>
            </a:r>
            <a:r>
              <a:rPr lang="en-US"/>
              <a:t>, </a:t>
            </a:r>
            <a:r>
              <a:rPr lang="en-US" err="1"/>
              <a:t>Тест-менеджер</a:t>
            </a:r>
            <a:r>
              <a:rPr lang="en-US"/>
              <a:t>.”</a:t>
            </a:r>
            <a:endParaRPr lang="en-US">
              <a:cs typeface="Calibri"/>
            </a:endParaRPr>
          </a:p>
          <a:p>
            <a:r>
              <a:rPr lang="en-US" b="1"/>
              <a:t>User problem </a:t>
            </a:r>
            <a:r>
              <a:rPr lang="en-US"/>
              <a:t>- </a:t>
            </a:r>
            <a:r>
              <a:rPr lang="en-US" err="1"/>
              <a:t>какие</a:t>
            </a:r>
            <a:r>
              <a:rPr lang="en-US"/>
              <a:t> </a:t>
            </a:r>
            <a:r>
              <a:rPr lang="en-US" err="1"/>
              <a:t>проблемы</a:t>
            </a:r>
            <a:r>
              <a:rPr lang="en-US"/>
              <a:t> </a:t>
            </a:r>
            <a:r>
              <a:rPr lang="en-US" err="1"/>
              <a:t>решает</a:t>
            </a:r>
            <a:r>
              <a:rPr lang="en-US"/>
              <a:t> </a:t>
            </a:r>
            <a:r>
              <a:rPr lang="en-US" err="1"/>
              <a:t>новая</a:t>
            </a:r>
            <a:r>
              <a:rPr lang="en-US"/>
              <a:t> </a:t>
            </a:r>
            <a:r>
              <a:rPr lang="en-US" err="1"/>
              <a:t>функциональность</a:t>
            </a:r>
            <a:r>
              <a:rPr lang="en-US"/>
              <a:t>;</a:t>
            </a:r>
            <a:endParaRPr lang="en-US">
              <a:cs typeface="Calibri" panose="020F0502020204030204"/>
            </a:endParaRPr>
          </a:p>
          <a:p>
            <a:r>
              <a:rPr lang="en-US"/>
              <a:t>“</a:t>
            </a:r>
            <a:r>
              <a:rPr lang="en-US" err="1"/>
              <a:t>Существует</a:t>
            </a:r>
            <a:r>
              <a:rPr lang="en-US"/>
              <a:t> </a:t>
            </a:r>
            <a:r>
              <a:rPr lang="en-US" err="1"/>
              <a:t>два</a:t>
            </a:r>
            <a:r>
              <a:rPr lang="en-US"/>
              <a:t> </a:t>
            </a:r>
            <a:r>
              <a:rPr lang="en-US" err="1"/>
              <a:t>инстанса</a:t>
            </a:r>
            <a:r>
              <a:rPr lang="en-US"/>
              <a:t> Test IT </a:t>
            </a:r>
            <a:r>
              <a:rPr lang="en-US" err="1"/>
              <a:t>не</a:t>
            </a:r>
            <a:r>
              <a:rPr lang="en-US"/>
              <a:t> </a:t>
            </a:r>
            <a:r>
              <a:rPr lang="en-US" err="1"/>
              <a:t>синхронизированные</a:t>
            </a:r>
            <a:r>
              <a:rPr lang="en-US"/>
              <a:t> </a:t>
            </a:r>
            <a:r>
              <a:rPr lang="en-US" err="1"/>
              <a:t>между</a:t>
            </a:r>
            <a:r>
              <a:rPr lang="en-US"/>
              <a:t> </a:t>
            </a:r>
            <a:r>
              <a:rPr lang="en-US" err="1"/>
              <a:t>собой</a:t>
            </a:r>
            <a:r>
              <a:rPr lang="en-US"/>
              <a:t>. </a:t>
            </a:r>
            <a:r>
              <a:rPr lang="en-US" err="1"/>
              <a:t>Есть</a:t>
            </a:r>
            <a:r>
              <a:rPr lang="en-US"/>
              <a:t> </a:t>
            </a:r>
            <a:r>
              <a:rPr lang="en-US" err="1"/>
              <a:t>потребность</a:t>
            </a:r>
            <a:r>
              <a:rPr lang="en-US"/>
              <a:t> </a:t>
            </a:r>
            <a:r>
              <a:rPr lang="en-US" err="1"/>
              <a:t>частично</a:t>
            </a:r>
            <a:r>
              <a:rPr lang="en-US"/>
              <a:t> </a:t>
            </a:r>
            <a:r>
              <a:rPr lang="en-US" err="1"/>
              <a:t>или</a:t>
            </a:r>
            <a:r>
              <a:rPr lang="en-US"/>
              <a:t> </a:t>
            </a:r>
            <a:r>
              <a:rPr lang="en-US" err="1"/>
              <a:t>полностью</a:t>
            </a:r>
            <a:r>
              <a:rPr lang="en-US"/>
              <a:t> </a:t>
            </a:r>
            <a:r>
              <a:rPr lang="en-US" err="1"/>
              <a:t>перенести</a:t>
            </a:r>
            <a:r>
              <a:rPr lang="en-US"/>
              <a:t> </a:t>
            </a:r>
            <a:r>
              <a:rPr lang="en-US" err="1"/>
              <a:t>тест-планы</a:t>
            </a:r>
            <a:r>
              <a:rPr lang="en-US"/>
              <a:t> </a:t>
            </a:r>
            <a:r>
              <a:rPr lang="en-US" err="1"/>
              <a:t>одного</a:t>
            </a:r>
            <a:r>
              <a:rPr lang="en-US"/>
              <a:t> и </a:t>
            </a:r>
            <a:r>
              <a:rPr lang="en-US" err="1"/>
              <a:t>того</a:t>
            </a:r>
            <a:r>
              <a:rPr lang="en-US"/>
              <a:t> </a:t>
            </a:r>
            <a:r>
              <a:rPr lang="en-US" err="1"/>
              <a:t>же</a:t>
            </a:r>
            <a:r>
              <a:rPr lang="en-US"/>
              <a:t> </a:t>
            </a:r>
            <a:r>
              <a:rPr lang="en-US" err="1"/>
              <a:t>проекта</a:t>
            </a:r>
            <a:r>
              <a:rPr lang="en-US"/>
              <a:t> с </a:t>
            </a:r>
            <a:r>
              <a:rPr lang="en-US" err="1"/>
              <a:t>одного</a:t>
            </a:r>
            <a:r>
              <a:rPr lang="en-US"/>
              <a:t> </a:t>
            </a:r>
            <a:r>
              <a:rPr lang="en-US" err="1"/>
              <a:t>инстанса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другой</a:t>
            </a:r>
            <a:r>
              <a:rPr lang="en-US"/>
              <a:t>, с </a:t>
            </a:r>
            <a:r>
              <a:rPr lang="en-US" err="1"/>
              <a:t>возможностью</a:t>
            </a:r>
            <a:r>
              <a:rPr lang="en-US"/>
              <a:t> </a:t>
            </a:r>
            <a:r>
              <a:rPr lang="en-US" err="1"/>
              <a:t>просмотра</a:t>
            </a:r>
            <a:r>
              <a:rPr lang="en-US"/>
              <a:t> </a:t>
            </a:r>
            <a:r>
              <a:rPr lang="en-US" err="1"/>
              <a:t>что</a:t>
            </a:r>
            <a:r>
              <a:rPr lang="en-US"/>
              <a:t> </a:t>
            </a:r>
            <a:r>
              <a:rPr lang="en-US" err="1"/>
              <a:t>было</a:t>
            </a:r>
            <a:r>
              <a:rPr lang="en-US"/>
              <a:t> </a:t>
            </a:r>
            <a:r>
              <a:rPr lang="en-US" err="1"/>
              <a:t>изменено</a:t>
            </a:r>
            <a:r>
              <a:rPr lang="en-US"/>
              <a:t>.”</a:t>
            </a:r>
            <a:endParaRPr lang="en-US">
              <a:cs typeface="Calibri"/>
            </a:endParaRPr>
          </a:p>
          <a:p>
            <a:r>
              <a:rPr lang="en-US" b="1"/>
              <a:t>Business value </a:t>
            </a:r>
            <a:r>
              <a:rPr lang="en-US"/>
              <a:t>- </a:t>
            </a:r>
            <a:r>
              <a:rPr lang="en-US" err="1"/>
              <a:t>какую</a:t>
            </a:r>
            <a:r>
              <a:rPr lang="en-US"/>
              <a:t> </a:t>
            </a:r>
            <a:r>
              <a:rPr lang="en-US" err="1"/>
              <a:t>бизнес</a:t>
            </a:r>
            <a:r>
              <a:rPr lang="en-US"/>
              <a:t> </a:t>
            </a:r>
            <a:r>
              <a:rPr lang="en-US" err="1"/>
              <a:t>ценность</a:t>
            </a:r>
            <a:r>
              <a:rPr lang="en-US"/>
              <a:t> </a:t>
            </a:r>
            <a:r>
              <a:rPr lang="en-US" err="1"/>
              <a:t>несет</a:t>
            </a:r>
            <a:r>
              <a:rPr lang="en-US"/>
              <a:t> </a:t>
            </a:r>
            <a:r>
              <a:rPr lang="en-US" err="1"/>
              <a:t>данная</a:t>
            </a:r>
            <a:r>
              <a:rPr lang="en-US"/>
              <a:t> </a:t>
            </a:r>
            <a:r>
              <a:rPr lang="en-US" err="1"/>
              <a:t>функциональность</a:t>
            </a:r>
            <a:r>
              <a:rPr lang="en-US"/>
              <a:t>.</a:t>
            </a:r>
            <a:endParaRPr lang="en-US">
              <a:cs typeface="Calibri" panose="020F0502020204030204"/>
            </a:endParaRPr>
          </a:p>
          <a:p>
            <a:r>
              <a:rPr lang="en-US" err="1"/>
              <a:t>Возможность</a:t>
            </a:r>
            <a:r>
              <a:rPr lang="en-US"/>
              <a:t> </a:t>
            </a:r>
            <a:r>
              <a:rPr lang="en-US" err="1"/>
              <a:t>импорта</a:t>
            </a:r>
            <a:r>
              <a:rPr lang="en-US"/>
              <a:t>/</a:t>
            </a:r>
            <a:r>
              <a:rPr lang="en-US" err="1"/>
              <a:t>экспорта</a:t>
            </a:r>
            <a:r>
              <a:rPr lang="en-US"/>
              <a:t> </a:t>
            </a:r>
            <a:r>
              <a:rPr lang="en-US" err="1"/>
              <a:t>тест-планов</a:t>
            </a:r>
            <a:r>
              <a:rPr lang="en-US"/>
              <a:t> в </a:t>
            </a:r>
            <a:r>
              <a:rPr lang="en-US" err="1"/>
              <a:t>собственном</a:t>
            </a:r>
            <a:r>
              <a:rPr lang="en-US"/>
              <a:t> </a:t>
            </a:r>
            <a:r>
              <a:rPr lang="en-US" err="1"/>
              <a:t>формате</a:t>
            </a:r>
            <a:r>
              <a:rPr lang="en-US"/>
              <a:t>, </a:t>
            </a:r>
            <a:r>
              <a:rPr lang="en-US" err="1"/>
              <a:t>возможность</a:t>
            </a:r>
            <a:r>
              <a:rPr lang="en-US"/>
              <a:t> </a:t>
            </a:r>
            <a:r>
              <a:rPr lang="en-US" err="1"/>
              <a:t>актуализации</a:t>
            </a:r>
            <a:r>
              <a:rPr lang="en-US"/>
              <a:t> </a:t>
            </a:r>
            <a:r>
              <a:rPr lang="en-US" err="1"/>
              <a:t>тест-планов</a:t>
            </a:r>
            <a:r>
              <a:rPr lang="en-US"/>
              <a:t> и </a:t>
            </a:r>
            <a:r>
              <a:rPr lang="en-US" err="1"/>
              <a:t>кейсов</a:t>
            </a:r>
            <a:r>
              <a:rPr lang="en-US"/>
              <a:t>, </a:t>
            </a:r>
            <a:r>
              <a:rPr lang="en-US" err="1"/>
              <a:t>находящихся</a:t>
            </a:r>
            <a:r>
              <a:rPr lang="en-US"/>
              <a:t> в </a:t>
            </a:r>
            <a:r>
              <a:rPr lang="en-US" err="1"/>
              <a:t>тест-плане</a:t>
            </a:r>
            <a:r>
              <a:rPr lang="en-US"/>
              <a:t> с </a:t>
            </a:r>
            <a:r>
              <a:rPr lang="en-US" err="1"/>
              <a:t>помощью</a:t>
            </a:r>
            <a:r>
              <a:rPr lang="en-US"/>
              <a:t> </a:t>
            </a:r>
            <a:r>
              <a:rPr lang="en-US" err="1"/>
              <a:t>импорта</a:t>
            </a:r>
            <a:r>
              <a:rPr lang="en-US"/>
              <a:t>/</a:t>
            </a:r>
            <a:r>
              <a:rPr lang="en-US" err="1"/>
              <a:t>экспорта</a:t>
            </a:r>
            <a:r>
              <a:rPr lang="en-US"/>
              <a:t>.;</a:t>
            </a:r>
            <a:endParaRPr lang="en-US">
              <a:cs typeface="Calibri"/>
            </a:endParaRPr>
          </a:p>
          <a:p>
            <a:r>
              <a:rPr lang="en-US" b="1"/>
              <a:t>What should be done</a:t>
            </a:r>
            <a:r>
              <a:rPr lang="en-US"/>
              <a:t> - </a:t>
            </a:r>
            <a:r>
              <a:rPr lang="en-US" err="1"/>
              <a:t>что</a:t>
            </a:r>
            <a:r>
              <a:rPr lang="en-US"/>
              <a:t> </a:t>
            </a:r>
            <a:r>
              <a:rPr lang="en-US" err="1"/>
              <a:t>должно</a:t>
            </a:r>
            <a:r>
              <a:rPr lang="en-US"/>
              <a:t> </a:t>
            </a:r>
            <a:r>
              <a:rPr lang="en-US" err="1"/>
              <a:t>быть</a:t>
            </a:r>
            <a:r>
              <a:rPr lang="en-US"/>
              <a:t> </a:t>
            </a:r>
            <a:r>
              <a:rPr lang="en-US" err="1"/>
              <a:t>выполнено</a:t>
            </a:r>
            <a:r>
              <a:rPr lang="en-US"/>
              <a:t> - </a:t>
            </a:r>
            <a:r>
              <a:rPr lang="en-US" err="1"/>
              <a:t>раздел</a:t>
            </a:r>
            <a:r>
              <a:rPr lang="en-US"/>
              <a:t> </a:t>
            </a:r>
            <a:r>
              <a:rPr lang="en-US" err="1"/>
              <a:t>декомпазирующий</a:t>
            </a:r>
            <a:r>
              <a:rPr lang="en-US"/>
              <a:t> и </a:t>
            </a:r>
            <a:r>
              <a:rPr lang="en-US" err="1"/>
              <a:t>уточняющий</a:t>
            </a:r>
            <a:r>
              <a:rPr lang="en-US"/>
              <a:t> </a:t>
            </a:r>
            <a:r>
              <a:rPr lang="en-US" err="1"/>
              <a:t>требования</a:t>
            </a:r>
            <a:r>
              <a:rPr lang="en-US"/>
              <a:t> User Story;</a:t>
            </a:r>
            <a:endParaRPr lang="en-US">
              <a:cs typeface="Calibri" panose="020F0502020204030204"/>
            </a:endParaRPr>
          </a:p>
          <a:p>
            <a:pPr algn="just"/>
            <a:r>
              <a:rPr lang="en-US"/>
              <a:t>1) </a:t>
            </a:r>
            <a:r>
              <a:rPr lang="en-US" err="1"/>
              <a:t>Реализовать</a:t>
            </a:r>
            <a:r>
              <a:rPr lang="en-US"/>
              <a:t> </a:t>
            </a:r>
            <a:r>
              <a:rPr lang="en-US" err="1"/>
              <a:t>возможность</a:t>
            </a:r>
            <a:r>
              <a:rPr lang="en-US"/>
              <a:t> </a:t>
            </a:r>
            <a:r>
              <a:rPr lang="en-US" err="1"/>
              <a:t>выполнения</a:t>
            </a:r>
            <a:r>
              <a:rPr lang="en-US"/>
              <a:t> </a:t>
            </a:r>
            <a:r>
              <a:rPr lang="en-US" err="1"/>
              <a:t>импорта</a:t>
            </a:r>
            <a:r>
              <a:rPr lang="en-US"/>
              <a:t> и </a:t>
            </a:r>
            <a:r>
              <a:rPr lang="en-US" err="1"/>
              <a:t>экспорта</a:t>
            </a:r>
            <a:r>
              <a:rPr lang="en-US"/>
              <a:t> </a:t>
            </a:r>
            <a:r>
              <a:rPr lang="en-US" err="1"/>
              <a:t>тест-планов</a:t>
            </a:r>
            <a:r>
              <a:rPr lang="en-US"/>
              <a:t> в </a:t>
            </a:r>
            <a:r>
              <a:rPr lang="en-US" err="1"/>
              <a:t>проекте</a:t>
            </a:r>
            <a:r>
              <a:rPr lang="en-US"/>
              <a:t>.</a:t>
            </a:r>
            <a:endParaRPr lang="en-US">
              <a:cs typeface="Calibri"/>
            </a:endParaRPr>
          </a:p>
          <a:p>
            <a:pPr algn="just"/>
            <a:r>
              <a:rPr lang="en-US"/>
              <a:t>2) </a:t>
            </a:r>
            <a:r>
              <a:rPr lang="en-US" err="1"/>
              <a:t>При</a:t>
            </a:r>
            <a:r>
              <a:rPr lang="en-US"/>
              <a:t> </a:t>
            </a:r>
            <a:r>
              <a:rPr lang="en-US" err="1"/>
              <a:t>импорте</a:t>
            </a:r>
            <a:r>
              <a:rPr lang="en-US"/>
              <a:t>\</a:t>
            </a:r>
            <a:r>
              <a:rPr lang="en-US" err="1"/>
              <a:t>экспорте</a:t>
            </a:r>
            <a:r>
              <a:rPr lang="en-US"/>
              <a:t> </a:t>
            </a:r>
            <a:r>
              <a:rPr lang="en-US" err="1"/>
              <a:t>так</a:t>
            </a:r>
            <a:r>
              <a:rPr lang="en-US"/>
              <a:t> </a:t>
            </a:r>
            <a:r>
              <a:rPr lang="en-US" err="1"/>
              <a:t>же</a:t>
            </a:r>
            <a:r>
              <a:rPr lang="en-US"/>
              <a:t> </a:t>
            </a:r>
            <a:r>
              <a:rPr lang="en-US" err="1"/>
              <a:t>подтягиваются</a:t>
            </a:r>
            <a:r>
              <a:rPr lang="en-US"/>
              <a:t> </a:t>
            </a:r>
            <a:r>
              <a:rPr lang="en-US" err="1"/>
              <a:t>кейсы</a:t>
            </a:r>
            <a:r>
              <a:rPr lang="en-US"/>
              <a:t>, </a:t>
            </a:r>
            <a:r>
              <a:rPr lang="en-US" err="1"/>
              <a:t>которые</a:t>
            </a:r>
            <a:r>
              <a:rPr lang="en-US"/>
              <a:t> </a:t>
            </a:r>
            <a:r>
              <a:rPr lang="en-US" err="1"/>
              <a:t>находились</a:t>
            </a:r>
            <a:r>
              <a:rPr lang="en-US"/>
              <a:t> в </a:t>
            </a:r>
            <a:r>
              <a:rPr lang="en-US" err="1"/>
              <a:t>тест-плане</a:t>
            </a:r>
            <a:r>
              <a:rPr lang="en-US"/>
              <a:t>, </a:t>
            </a:r>
            <a:r>
              <a:rPr lang="en-US" err="1"/>
              <a:t>перенос</a:t>
            </a:r>
            <a:r>
              <a:rPr lang="en-US"/>
              <a:t> </a:t>
            </a:r>
            <a:r>
              <a:rPr lang="en-US" err="1"/>
              <a:t>происходит</a:t>
            </a:r>
            <a:r>
              <a:rPr lang="en-US"/>
              <a:t> с </a:t>
            </a:r>
            <a:r>
              <a:rPr lang="en-US" err="1"/>
              <a:t>сохранением</a:t>
            </a:r>
            <a:r>
              <a:rPr lang="en-US"/>
              <a:t> </a:t>
            </a:r>
            <a:r>
              <a:rPr lang="en-US" err="1"/>
              <a:t>структуры</a:t>
            </a:r>
            <a:r>
              <a:rPr lang="en-US"/>
              <a:t> </a:t>
            </a:r>
            <a:r>
              <a:rPr lang="en-US" err="1"/>
              <a:t>секций</a:t>
            </a:r>
            <a:r>
              <a:rPr lang="en-US"/>
              <a:t>, а </a:t>
            </a:r>
            <a:r>
              <a:rPr lang="en-US" err="1"/>
              <a:t>также</a:t>
            </a:r>
            <a:r>
              <a:rPr lang="en-US"/>
              <a:t> </a:t>
            </a:r>
            <a:r>
              <a:rPr lang="en-US" err="1"/>
              <a:t>содержащих</a:t>
            </a:r>
            <a:r>
              <a:rPr lang="en-US"/>
              <a:t> </a:t>
            </a:r>
            <a:r>
              <a:rPr lang="en-US" err="1"/>
              <a:t>названия</a:t>
            </a:r>
            <a:r>
              <a:rPr lang="en-US"/>
              <a:t>, </a:t>
            </a:r>
            <a:r>
              <a:rPr lang="en-US" err="1"/>
              <a:t>описания</a:t>
            </a:r>
            <a:r>
              <a:rPr lang="en-US"/>
              <a:t>, </a:t>
            </a:r>
            <a:r>
              <a:rPr lang="en-US" err="1"/>
              <a:t>системные</a:t>
            </a:r>
            <a:r>
              <a:rPr lang="en-US"/>
              <a:t> и </a:t>
            </a:r>
            <a:r>
              <a:rPr lang="en-US" err="1"/>
              <a:t>пользовательские</a:t>
            </a:r>
            <a:r>
              <a:rPr lang="en-US"/>
              <a:t> </a:t>
            </a:r>
            <a:r>
              <a:rPr lang="en-US" err="1"/>
              <a:t>атрибуты</a:t>
            </a:r>
            <a:r>
              <a:rPr lang="en-US"/>
              <a:t>, </a:t>
            </a:r>
            <a:r>
              <a:rPr lang="en-US" err="1"/>
              <a:t>пред</a:t>
            </a:r>
            <a:r>
              <a:rPr lang="en-US"/>
              <a:t>-, </a:t>
            </a:r>
            <a:r>
              <a:rPr lang="en-US" err="1"/>
              <a:t>пост</a:t>
            </a:r>
            <a:r>
              <a:rPr lang="en-US"/>
              <a:t>- </a:t>
            </a:r>
            <a:r>
              <a:rPr lang="en-US" err="1"/>
              <a:t>условия</a:t>
            </a:r>
            <a:r>
              <a:rPr lang="en-US"/>
              <a:t> </a:t>
            </a:r>
            <a:r>
              <a:rPr lang="en-US" err="1"/>
              <a:t>тестов</a:t>
            </a:r>
            <a:r>
              <a:rPr lang="en-US"/>
              <a:t> и </a:t>
            </a:r>
            <a:r>
              <a:rPr lang="en-US" err="1"/>
              <a:t>секций</a:t>
            </a:r>
            <a:r>
              <a:rPr lang="en-US"/>
              <a:t>, и </a:t>
            </a:r>
            <a:r>
              <a:rPr lang="en-US" err="1"/>
              <a:t>общие</a:t>
            </a:r>
            <a:r>
              <a:rPr lang="en-US"/>
              <a:t> </a:t>
            </a:r>
            <a:r>
              <a:rPr lang="en-US" err="1"/>
              <a:t>шаги</a:t>
            </a:r>
            <a:r>
              <a:rPr lang="en-US"/>
              <a:t>.</a:t>
            </a:r>
            <a:endParaRPr lang="en-US">
              <a:cs typeface="Calibri"/>
            </a:endParaRPr>
          </a:p>
          <a:p>
            <a:pPr algn="just"/>
            <a:r>
              <a:rPr lang="en-US"/>
              <a:t>3) </a:t>
            </a:r>
            <a:r>
              <a:rPr lang="en-US" err="1"/>
              <a:t>Реализовать</a:t>
            </a:r>
            <a:r>
              <a:rPr lang="en-US"/>
              <a:t> </a:t>
            </a:r>
            <a:r>
              <a:rPr lang="en-US" err="1"/>
              <a:t>возможность</a:t>
            </a:r>
            <a:r>
              <a:rPr lang="en-US"/>
              <a:t> </a:t>
            </a:r>
            <a:r>
              <a:rPr lang="en-US" err="1"/>
              <a:t>актуализации</a:t>
            </a:r>
            <a:r>
              <a:rPr lang="en-US"/>
              <a:t> </a:t>
            </a:r>
            <a:r>
              <a:rPr lang="en-US" err="1"/>
              <a:t>тест-планов</a:t>
            </a:r>
            <a:r>
              <a:rPr lang="en-US"/>
              <a:t> с </a:t>
            </a:r>
            <a:r>
              <a:rPr lang="en-US" err="1"/>
              <a:t>помощью</a:t>
            </a:r>
            <a:r>
              <a:rPr lang="en-US"/>
              <a:t> </a:t>
            </a:r>
            <a:r>
              <a:rPr lang="en-US" err="1"/>
              <a:t>импорта</a:t>
            </a:r>
            <a:r>
              <a:rPr lang="en-US"/>
              <a:t>, с </a:t>
            </a:r>
            <a:r>
              <a:rPr lang="en-US" err="1"/>
              <a:t>отображением</a:t>
            </a:r>
            <a:r>
              <a:rPr lang="en-US"/>
              <a:t> </a:t>
            </a:r>
            <a:r>
              <a:rPr lang="en-US" err="1"/>
              <a:t>изменений</a:t>
            </a:r>
            <a:r>
              <a:rPr lang="en-US"/>
              <a:t> в </a:t>
            </a:r>
            <a:r>
              <a:rPr lang="en-US" err="1"/>
              <a:t>журнале</a:t>
            </a:r>
            <a:r>
              <a:rPr lang="en-US"/>
              <a:t> </a:t>
            </a:r>
            <a:r>
              <a:rPr lang="en-US" err="1"/>
              <a:t>изменения</a:t>
            </a:r>
            <a:r>
              <a:rPr lang="en-US"/>
              <a:t> </a:t>
            </a:r>
            <a:r>
              <a:rPr lang="en-US" err="1"/>
              <a:t>тестов</a:t>
            </a:r>
            <a:r>
              <a:rPr lang="en-US"/>
              <a:t>, </a:t>
            </a:r>
            <a:r>
              <a:rPr lang="en-US" err="1"/>
              <a:t>истории</a:t>
            </a:r>
            <a:r>
              <a:rPr lang="en-US"/>
              <a:t> </a:t>
            </a:r>
            <a:r>
              <a:rPr lang="en-US" err="1"/>
              <a:t>прохождения</a:t>
            </a:r>
            <a:r>
              <a:rPr lang="en-US"/>
              <a:t> </a:t>
            </a:r>
            <a:r>
              <a:rPr lang="en-US" err="1"/>
              <a:t>тестов</a:t>
            </a:r>
            <a:r>
              <a:rPr lang="en-US"/>
              <a:t> и </a:t>
            </a:r>
            <a:r>
              <a:rPr lang="en-US" err="1"/>
              <a:t>отображением</a:t>
            </a:r>
            <a:r>
              <a:rPr lang="en-US"/>
              <a:t> </a:t>
            </a:r>
            <a:r>
              <a:rPr lang="en-US" err="1"/>
              <a:t>актуальной</a:t>
            </a:r>
            <a:r>
              <a:rPr lang="en-US"/>
              <a:t> </a:t>
            </a:r>
            <a:r>
              <a:rPr lang="en-US" err="1"/>
              <a:t>версии</a:t>
            </a:r>
            <a:r>
              <a:rPr lang="en-US"/>
              <a:t> </a:t>
            </a:r>
            <a:r>
              <a:rPr lang="en-US" err="1"/>
              <a:t>тестов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момент</a:t>
            </a:r>
            <a:r>
              <a:rPr lang="en-US"/>
              <a:t> </a:t>
            </a:r>
            <a:r>
              <a:rPr lang="en-US" err="1"/>
              <a:t>их</a:t>
            </a:r>
            <a:r>
              <a:rPr lang="en-US"/>
              <a:t> </a:t>
            </a:r>
            <a:r>
              <a:rPr lang="en-US" err="1"/>
              <a:t>прохождения</a:t>
            </a:r>
            <a:r>
              <a:rPr lang="en-US"/>
              <a:t>.</a:t>
            </a:r>
            <a:endParaRPr lang="en-US">
              <a:cs typeface="Calibri"/>
            </a:endParaRPr>
          </a:p>
          <a:p>
            <a:pPr algn="just"/>
            <a:r>
              <a:rPr lang="en-US" b="1"/>
              <a:t>Use case </a:t>
            </a:r>
            <a:r>
              <a:rPr lang="en-US"/>
              <a:t>- </a:t>
            </a:r>
            <a:r>
              <a:rPr lang="en-US" err="1"/>
              <a:t>примеры</a:t>
            </a:r>
            <a:r>
              <a:rPr lang="en-US"/>
              <a:t> </a:t>
            </a:r>
            <a:r>
              <a:rPr lang="en-US" err="1"/>
              <a:t>использования</a:t>
            </a:r>
            <a:r>
              <a:rPr lang="en-US"/>
              <a:t> </a:t>
            </a:r>
            <a:r>
              <a:rPr lang="en-US" err="1"/>
              <a:t>данной</a:t>
            </a:r>
            <a:r>
              <a:rPr lang="en-US"/>
              <a:t> </a:t>
            </a:r>
            <a:r>
              <a:rPr lang="en-US" err="1"/>
              <a:t>функциональности</a:t>
            </a:r>
            <a:r>
              <a:rPr lang="en-US"/>
              <a:t> в </a:t>
            </a:r>
            <a:r>
              <a:rPr lang="en-US" err="1"/>
              <a:t>использовании</a:t>
            </a:r>
            <a:r>
              <a:rPr lang="en-US"/>
              <a:t>  feature;</a:t>
            </a:r>
            <a:endParaRPr lang="en-US">
              <a:cs typeface="Calibri" panose="020F0502020204030204"/>
            </a:endParaRPr>
          </a:p>
          <a:p>
            <a:r>
              <a:rPr lang="en-US"/>
              <a:t>Use case 1:</a:t>
            </a:r>
            <a:endParaRPr lang="en-US">
              <a:cs typeface="Calibri" panose="020F0502020204030204"/>
            </a:endParaRPr>
          </a:p>
          <a:p>
            <a:pPr algn="just"/>
            <a:r>
              <a:rPr lang="en-US"/>
              <a:t>1) </a:t>
            </a:r>
            <a:r>
              <a:rPr lang="en-US" err="1"/>
              <a:t>Воспользоваться</a:t>
            </a:r>
            <a:r>
              <a:rPr lang="en-US"/>
              <a:t> API </a:t>
            </a:r>
            <a:r>
              <a:rPr lang="en-US" err="1"/>
              <a:t>для</a:t>
            </a:r>
            <a:r>
              <a:rPr lang="en-US"/>
              <a:t> </a:t>
            </a:r>
            <a:r>
              <a:rPr lang="en-US" err="1"/>
              <a:t>экспорта</a:t>
            </a:r>
            <a:r>
              <a:rPr lang="en-US"/>
              <a:t> </a:t>
            </a:r>
            <a:r>
              <a:rPr lang="en-US" err="1"/>
              <a:t>тест-планов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инстансе</a:t>
            </a:r>
            <a:r>
              <a:rPr lang="en-US"/>
              <a:t> 1, </a:t>
            </a:r>
            <a:r>
              <a:rPr lang="en-US" err="1"/>
              <a:t>указать</a:t>
            </a:r>
            <a:r>
              <a:rPr lang="en-US"/>
              <a:t> </a:t>
            </a:r>
            <a:r>
              <a:rPr lang="en-US" err="1"/>
              <a:t>проект</a:t>
            </a:r>
            <a:r>
              <a:rPr lang="en-US"/>
              <a:t> </a:t>
            </a:r>
            <a:r>
              <a:rPr lang="en-US" err="1"/>
              <a:t>целиком</a:t>
            </a:r>
            <a:r>
              <a:rPr lang="en-US"/>
              <a:t>, </a:t>
            </a:r>
            <a:r>
              <a:rPr lang="en-US" err="1"/>
              <a:t>или</a:t>
            </a:r>
            <a:r>
              <a:rPr lang="en-US"/>
              <a:t> </a:t>
            </a:r>
            <a:r>
              <a:rPr lang="en-US" err="1"/>
              <a:t>конкретные</a:t>
            </a:r>
            <a:r>
              <a:rPr lang="en-US"/>
              <a:t> </a:t>
            </a:r>
            <a:r>
              <a:rPr lang="en-US" err="1"/>
              <a:t>тест-планы</a:t>
            </a:r>
            <a:endParaRPr lang="en-US">
              <a:cs typeface="Calibri"/>
            </a:endParaRPr>
          </a:p>
          <a:p>
            <a:pPr algn="just"/>
            <a:r>
              <a:rPr lang="en-US"/>
              <a:t>2) </a:t>
            </a:r>
            <a:r>
              <a:rPr lang="en-US" err="1"/>
              <a:t>Получить</a:t>
            </a:r>
            <a:r>
              <a:rPr lang="en-US"/>
              <a:t> </a:t>
            </a:r>
            <a:r>
              <a:rPr lang="en-US" err="1"/>
              <a:t>выгрузку</a:t>
            </a:r>
            <a:endParaRPr lang="en-US">
              <a:cs typeface="Calibri"/>
            </a:endParaRPr>
          </a:p>
          <a:p>
            <a:pPr algn="just"/>
            <a:r>
              <a:rPr lang="en-US"/>
              <a:t>3) </a:t>
            </a:r>
            <a:r>
              <a:rPr lang="en-US" err="1"/>
              <a:t>Воспользоваться</a:t>
            </a:r>
            <a:r>
              <a:rPr lang="en-US"/>
              <a:t> API </a:t>
            </a:r>
            <a:r>
              <a:rPr lang="en-US" err="1"/>
              <a:t>для</a:t>
            </a:r>
            <a:r>
              <a:rPr lang="en-US"/>
              <a:t> </a:t>
            </a:r>
            <a:r>
              <a:rPr lang="en-US" err="1"/>
              <a:t>импорта</a:t>
            </a:r>
            <a:r>
              <a:rPr lang="en-US"/>
              <a:t> </a:t>
            </a:r>
            <a:r>
              <a:rPr lang="en-US" err="1"/>
              <a:t>тестов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инстансе</a:t>
            </a:r>
            <a:r>
              <a:rPr lang="en-US"/>
              <a:t> 2, </a:t>
            </a:r>
            <a:r>
              <a:rPr lang="en-US" err="1"/>
              <a:t>отправить</a:t>
            </a:r>
            <a:r>
              <a:rPr lang="en-US"/>
              <a:t> </a:t>
            </a:r>
            <a:r>
              <a:rPr lang="en-US" err="1"/>
              <a:t>полученную</a:t>
            </a:r>
            <a:r>
              <a:rPr lang="en-US"/>
              <a:t> </a:t>
            </a:r>
            <a:r>
              <a:rPr lang="en-US" err="1"/>
              <a:t>выгрузку</a:t>
            </a:r>
            <a:endParaRPr lang="en-US">
              <a:cs typeface="Calibri"/>
            </a:endParaRPr>
          </a:p>
          <a:p>
            <a:pPr algn="just"/>
            <a:r>
              <a:rPr lang="en-US"/>
              <a:t>4)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инстансе</a:t>
            </a:r>
            <a:r>
              <a:rPr lang="en-US"/>
              <a:t> 2 </a:t>
            </a:r>
            <a:r>
              <a:rPr lang="en-US" err="1"/>
              <a:t>появился</a:t>
            </a:r>
            <a:r>
              <a:rPr lang="en-US"/>
              <a:t> </a:t>
            </a:r>
            <a:r>
              <a:rPr lang="en-US" err="1"/>
              <a:t>проект</a:t>
            </a:r>
            <a:r>
              <a:rPr lang="en-US"/>
              <a:t> с  </a:t>
            </a:r>
            <a:r>
              <a:rPr lang="en-US" err="1"/>
              <a:t>секциями</a:t>
            </a:r>
            <a:r>
              <a:rPr lang="en-US"/>
              <a:t> и </a:t>
            </a:r>
            <a:r>
              <a:rPr lang="en-US" err="1"/>
              <a:t>тестами</a:t>
            </a:r>
            <a:r>
              <a:rPr lang="en-US"/>
              <a:t>, </a:t>
            </a:r>
            <a:r>
              <a:rPr lang="en-US" err="1"/>
              <a:t>которые</a:t>
            </a:r>
            <a:r>
              <a:rPr lang="en-US"/>
              <a:t> </a:t>
            </a:r>
            <a:r>
              <a:rPr lang="en-US" err="1"/>
              <a:t>были</a:t>
            </a:r>
            <a:r>
              <a:rPr lang="en-US"/>
              <a:t> </a:t>
            </a:r>
            <a:r>
              <a:rPr lang="en-US" err="1"/>
              <a:t>экспортированы</a:t>
            </a:r>
            <a:r>
              <a:rPr lang="en-US"/>
              <a:t>, с </a:t>
            </a:r>
            <a:r>
              <a:rPr lang="en-US" err="1"/>
              <a:t>сохранением</a:t>
            </a:r>
            <a:r>
              <a:rPr lang="en-US"/>
              <a:t> </a:t>
            </a:r>
            <a:r>
              <a:rPr lang="en-US" err="1"/>
              <a:t>структуры</a:t>
            </a:r>
            <a:r>
              <a:rPr lang="en-US"/>
              <a:t> </a:t>
            </a:r>
            <a:r>
              <a:rPr lang="en-US" err="1"/>
              <a:t>секций</a:t>
            </a:r>
            <a:r>
              <a:rPr lang="en-US"/>
              <a:t>. В </a:t>
            </a:r>
            <a:r>
              <a:rPr lang="en-US" err="1"/>
              <a:t>тест-кейсах</a:t>
            </a:r>
            <a:r>
              <a:rPr lang="en-US"/>
              <a:t> </a:t>
            </a:r>
            <a:r>
              <a:rPr lang="en-US" err="1"/>
              <a:t>содержатся</a:t>
            </a:r>
            <a:r>
              <a:rPr lang="en-US"/>
              <a:t>, </a:t>
            </a:r>
            <a:r>
              <a:rPr lang="en-US" err="1"/>
              <a:t>названия</a:t>
            </a:r>
            <a:r>
              <a:rPr lang="en-US"/>
              <a:t>, </a:t>
            </a:r>
            <a:r>
              <a:rPr lang="en-US" err="1"/>
              <a:t>описания</a:t>
            </a:r>
            <a:r>
              <a:rPr lang="en-US"/>
              <a:t>  </a:t>
            </a:r>
            <a:r>
              <a:rPr lang="en-US" err="1"/>
              <a:t>системные</a:t>
            </a:r>
            <a:r>
              <a:rPr lang="en-US"/>
              <a:t> и </a:t>
            </a:r>
            <a:r>
              <a:rPr lang="en-US" err="1"/>
              <a:t>пользовательские</a:t>
            </a:r>
            <a:r>
              <a:rPr lang="en-US"/>
              <a:t> </a:t>
            </a:r>
            <a:r>
              <a:rPr lang="en-US" err="1"/>
              <a:t>атрибуты</a:t>
            </a:r>
            <a:r>
              <a:rPr lang="en-US"/>
              <a:t>, </a:t>
            </a:r>
            <a:r>
              <a:rPr lang="en-US" err="1"/>
              <a:t>пред</a:t>
            </a:r>
            <a:r>
              <a:rPr lang="en-US"/>
              <a:t>-, </a:t>
            </a:r>
            <a:r>
              <a:rPr lang="en-US" err="1"/>
              <a:t>пост</a:t>
            </a:r>
            <a:r>
              <a:rPr lang="en-US"/>
              <a:t>- </a:t>
            </a:r>
            <a:r>
              <a:rPr lang="en-US" err="1"/>
              <a:t>условия</a:t>
            </a:r>
            <a:r>
              <a:rPr lang="en-US"/>
              <a:t> </a:t>
            </a:r>
            <a:r>
              <a:rPr lang="en-US" err="1"/>
              <a:t>тестов</a:t>
            </a:r>
            <a:r>
              <a:rPr lang="en-US"/>
              <a:t> и </a:t>
            </a:r>
            <a:r>
              <a:rPr lang="en-US" err="1"/>
              <a:t>секций,ссылки.и</a:t>
            </a:r>
            <a:r>
              <a:rPr lang="en-US"/>
              <a:t> </a:t>
            </a:r>
            <a:r>
              <a:rPr lang="en-US" err="1"/>
              <a:t>общие</a:t>
            </a:r>
            <a:r>
              <a:rPr lang="en-US"/>
              <a:t> </a:t>
            </a:r>
            <a:r>
              <a:rPr lang="en-US" err="1"/>
              <a:t>шаги</a:t>
            </a:r>
            <a:r>
              <a:rPr lang="en-US"/>
              <a:t>.</a:t>
            </a:r>
            <a:endParaRPr lang="en-US">
              <a:cs typeface="Calibri"/>
            </a:endParaRPr>
          </a:p>
          <a:p>
            <a:r>
              <a:rPr lang="en-US" b="1"/>
              <a:t>Definition of Done </a:t>
            </a:r>
            <a:r>
              <a:rPr lang="en-US"/>
              <a:t>- </a:t>
            </a:r>
            <a:r>
              <a:rPr lang="en-US" err="1"/>
              <a:t>требования</a:t>
            </a:r>
            <a:r>
              <a:rPr lang="en-US"/>
              <a:t> к </a:t>
            </a:r>
            <a:r>
              <a:rPr lang="en-US" err="1"/>
              <a:t>реализуемой</a:t>
            </a:r>
            <a:r>
              <a:rPr lang="en-US"/>
              <a:t> feature.</a:t>
            </a:r>
            <a:endParaRPr lang="en-US">
              <a:cs typeface="+mn-lt"/>
            </a:endParaRPr>
          </a:p>
          <a:p>
            <a:pPr algn="just"/>
            <a:r>
              <a:rPr lang="en-US"/>
              <a:t>1)</a:t>
            </a:r>
            <a:r>
              <a:rPr lang="en-US" err="1"/>
              <a:t>Есть</a:t>
            </a:r>
            <a:r>
              <a:rPr lang="en-US"/>
              <a:t> </a:t>
            </a:r>
            <a:r>
              <a:rPr lang="en-US" err="1"/>
              <a:t>возможность</a:t>
            </a:r>
            <a:r>
              <a:rPr lang="en-US"/>
              <a:t> </a:t>
            </a:r>
            <a:r>
              <a:rPr lang="en-US" err="1"/>
              <a:t>экспортировать</a:t>
            </a:r>
            <a:r>
              <a:rPr lang="en-US"/>
              <a:t> </a:t>
            </a:r>
            <a:r>
              <a:rPr lang="en-US" err="1"/>
              <a:t>тест-планы</a:t>
            </a:r>
            <a:r>
              <a:rPr lang="en-US"/>
              <a:t> с </a:t>
            </a:r>
            <a:r>
              <a:rPr lang="en-US" err="1"/>
              <a:t>помощью</a:t>
            </a:r>
            <a:r>
              <a:rPr lang="en-US"/>
              <a:t> API</a:t>
            </a:r>
            <a:endParaRPr lang="en-US">
              <a:cs typeface="Calibri"/>
            </a:endParaRPr>
          </a:p>
          <a:p>
            <a:pPr algn="just"/>
            <a:r>
              <a:rPr lang="en-US"/>
              <a:t>2)</a:t>
            </a:r>
            <a:r>
              <a:rPr lang="en-US" err="1"/>
              <a:t>При</a:t>
            </a:r>
            <a:r>
              <a:rPr lang="en-US"/>
              <a:t> </a:t>
            </a:r>
            <a:r>
              <a:rPr lang="en-US" err="1"/>
              <a:t>экспорте</a:t>
            </a:r>
            <a:r>
              <a:rPr lang="en-US"/>
              <a:t> </a:t>
            </a:r>
            <a:r>
              <a:rPr lang="en-US" err="1"/>
              <a:t>тест-планов</a:t>
            </a:r>
            <a:r>
              <a:rPr lang="en-US"/>
              <a:t> </a:t>
            </a:r>
            <a:r>
              <a:rPr lang="en-US" err="1"/>
              <a:t>есть</a:t>
            </a:r>
            <a:r>
              <a:rPr lang="en-US"/>
              <a:t> </a:t>
            </a:r>
            <a:r>
              <a:rPr lang="en-US" err="1"/>
              <a:t>возможность</a:t>
            </a:r>
            <a:r>
              <a:rPr lang="en-US"/>
              <a:t> </a:t>
            </a:r>
            <a:r>
              <a:rPr lang="en-US" err="1"/>
              <a:t>выбрать</a:t>
            </a:r>
            <a:r>
              <a:rPr lang="en-US"/>
              <a:t> </a:t>
            </a:r>
            <a:r>
              <a:rPr lang="en-US" err="1"/>
              <a:t>проект</a:t>
            </a:r>
            <a:r>
              <a:rPr lang="en-US"/>
              <a:t> </a:t>
            </a:r>
            <a:r>
              <a:rPr lang="en-US" err="1"/>
              <a:t>целиком</a:t>
            </a:r>
            <a:r>
              <a:rPr lang="en-US"/>
              <a:t>, </a:t>
            </a:r>
            <a:r>
              <a:rPr lang="en-US" err="1"/>
              <a:t>либо</a:t>
            </a:r>
            <a:r>
              <a:rPr lang="en-US"/>
              <a:t> </a:t>
            </a:r>
            <a:r>
              <a:rPr lang="en-US" err="1"/>
              <a:t>конкретные</a:t>
            </a:r>
            <a:r>
              <a:rPr lang="en-US"/>
              <a:t> </a:t>
            </a:r>
            <a:r>
              <a:rPr lang="en-US" err="1"/>
              <a:t>тест-планы</a:t>
            </a:r>
            <a:endParaRPr lang="en-US">
              <a:cs typeface="Calibri"/>
            </a:endParaRPr>
          </a:p>
          <a:p>
            <a:pPr algn="just"/>
            <a:r>
              <a:rPr lang="en-US"/>
              <a:t>3) </a:t>
            </a:r>
            <a:r>
              <a:rPr lang="en-US" err="1"/>
              <a:t>При</a:t>
            </a:r>
            <a:r>
              <a:rPr lang="en-US"/>
              <a:t> </a:t>
            </a:r>
            <a:r>
              <a:rPr lang="en-US" err="1"/>
              <a:t>экспорте</a:t>
            </a:r>
            <a:r>
              <a:rPr lang="en-US"/>
              <a:t> </a:t>
            </a:r>
            <a:r>
              <a:rPr lang="en-US" err="1"/>
              <a:t>планов</a:t>
            </a:r>
            <a:r>
              <a:rPr lang="en-US"/>
              <a:t>, </a:t>
            </a:r>
            <a:r>
              <a:rPr lang="en-US" err="1"/>
              <a:t>пользователь</a:t>
            </a:r>
            <a:r>
              <a:rPr lang="en-US"/>
              <a:t> </a:t>
            </a:r>
            <a:r>
              <a:rPr lang="en-US" err="1"/>
              <a:t>получает</a:t>
            </a:r>
            <a:r>
              <a:rPr lang="en-US"/>
              <a:t> </a:t>
            </a:r>
            <a:r>
              <a:rPr lang="en-US" err="1"/>
              <a:t>выгрузку</a:t>
            </a:r>
            <a:r>
              <a:rPr lang="en-US"/>
              <a:t> в JSON </a:t>
            </a:r>
            <a:r>
              <a:rPr lang="en-US" err="1"/>
              <a:t>формате</a:t>
            </a:r>
            <a:r>
              <a:rPr lang="en-US"/>
              <a:t> в </a:t>
            </a:r>
            <a:r>
              <a:rPr lang="en-US" err="1"/>
              <a:t>файле</a:t>
            </a:r>
            <a:r>
              <a:rPr lang="en-US"/>
              <a:t>. </a:t>
            </a:r>
            <a:r>
              <a:rPr lang="en-US" err="1"/>
              <a:t>Файл</a:t>
            </a:r>
            <a:r>
              <a:rPr lang="en-US"/>
              <a:t> </a:t>
            </a:r>
            <a:r>
              <a:rPr lang="en-US" err="1"/>
              <a:t>имеет</a:t>
            </a:r>
            <a:r>
              <a:rPr lang="en-US"/>
              <a:t> </a:t>
            </a:r>
            <a:r>
              <a:rPr lang="en-US" err="1"/>
              <a:t>следующее</a:t>
            </a:r>
            <a:r>
              <a:rPr lang="en-US"/>
              <a:t> </a:t>
            </a:r>
            <a:r>
              <a:rPr lang="en-US" err="1"/>
              <a:t>название</a:t>
            </a:r>
            <a:r>
              <a:rPr lang="en-US"/>
              <a:t>: Test IT - {</a:t>
            </a:r>
            <a:r>
              <a:rPr lang="en-US" err="1"/>
              <a:t>имя_проекта</a:t>
            </a:r>
            <a:r>
              <a:rPr lang="en-US"/>
              <a:t>} - {</a:t>
            </a:r>
            <a:r>
              <a:rPr lang="en-US" err="1"/>
              <a:t>имя_плана</a:t>
            </a:r>
            <a:r>
              <a:rPr lang="en-US"/>
              <a:t>} - {datetime}.</a:t>
            </a:r>
            <a:endParaRPr lang="en-US">
              <a:cs typeface="Calibri"/>
            </a:endParaRPr>
          </a:p>
          <a:p>
            <a:pPr algn="just"/>
            <a:endParaRPr lang="en-US"/>
          </a:p>
          <a:p>
            <a:pPr algn="just"/>
            <a:r>
              <a:rPr lang="en-US" err="1"/>
              <a:t>Пункты</a:t>
            </a:r>
            <a:r>
              <a:rPr lang="en-US"/>
              <a:t> </a:t>
            </a:r>
            <a:r>
              <a:rPr lang="en-US" err="1"/>
              <a:t>перечисленные</a:t>
            </a:r>
            <a:r>
              <a:rPr lang="en-US"/>
              <a:t> </a:t>
            </a:r>
            <a:r>
              <a:rPr lang="en-US" err="1"/>
              <a:t>выше</a:t>
            </a:r>
            <a:r>
              <a:rPr lang="en-US"/>
              <a:t> </a:t>
            </a:r>
            <a:r>
              <a:rPr lang="en-US" err="1"/>
              <a:t>дают</a:t>
            </a:r>
            <a:r>
              <a:rPr lang="en-US"/>
              <a:t> </a:t>
            </a:r>
            <a:r>
              <a:rPr lang="en-US" err="1"/>
              <a:t>более</a:t>
            </a:r>
            <a:r>
              <a:rPr lang="en-US"/>
              <a:t> </a:t>
            </a:r>
            <a:r>
              <a:rPr lang="en-US" err="1"/>
              <a:t>полное</a:t>
            </a:r>
            <a:r>
              <a:rPr lang="en-US"/>
              <a:t> </a:t>
            </a:r>
            <a:r>
              <a:rPr lang="en-US" err="1"/>
              <a:t>понимание</a:t>
            </a:r>
            <a:r>
              <a:rPr lang="en-US"/>
              <a:t> </a:t>
            </a:r>
            <a:r>
              <a:rPr lang="en-US" err="1"/>
              <a:t>разрабатываемого</a:t>
            </a:r>
            <a:r>
              <a:rPr lang="en-US"/>
              <a:t> </a:t>
            </a:r>
            <a:r>
              <a:rPr lang="en-US" err="1"/>
              <a:t>функционала</a:t>
            </a:r>
            <a:r>
              <a:rPr lang="en-US"/>
              <a:t>. </a:t>
            </a:r>
            <a:r>
              <a:rPr lang="en-US" err="1"/>
              <a:t>Прочитав</a:t>
            </a:r>
            <a:r>
              <a:rPr lang="en-US"/>
              <a:t> </a:t>
            </a:r>
            <a:r>
              <a:rPr lang="en-US" err="1"/>
              <a:t>этот</a:t>
            </a:r>
            <a:r>
              <a:rPr lang="en-US"/>
              <a:t> </a:t>
            </a:r>
            <a:r>
              <a:rPr lang="en-US" err="1"/>
              <a:t>документ</a:t>
            </a:r>
            <a:r>
              <a:rPr lang="en-US"/>
              <a:t> </a:t>
            </a:r>
            <a:r>
              <a:rPr lang="en-US" err="1"/>
              <a:t>разработчик</a:t>
            </a:r>
            <a:r>
              <a:rPr lang="en-US"/>
              <a:t> </a:t>
            </a:r>
            <a:r>
              <a:rPr lang="en-US" err="1"/>
              <a:t>точно</a:t>
            </a:r>
            <a:r>
              <a:rPr lang="en-US"/>
              <a:t> </a:t>
            </a:r>
            <a:r>
              <a:rPr lang="en-US" err="1"/>
              <a:t>будет</a:t>
            </a:r>
            <a:r>
              <a:rPr lang="en-US"/>
              <a:t> </a:t>
            </a:r>
            <a:r>
              <a:rPr lang="en-US" err="1"/>
              <a:t>знать</a:t>
            </a:r>
            <a:r>
              <a:rPr lang="en-US"/>
              <a:t> </a:t>
            </a:r>
            <a:r>
              <a:rPr lang="en-US" err="1"/>
              <a:t>кто</a:t>
            </a:r>
            <a:r>
              <a:rPr lang="en-US"/>
              <a:t> </a:t>
            </a:r>
            <a:r>
              <a:rPr lang="en-US" err="1"/>
              <a:t>пользователи</a:t>
            </a:r>
            <a:r>
              <a:rPr lang="en-US"/>
              <a:t> и </a:t>
            </a:r>
            <a:r>
              <a:rPr lang="en-US" err="1"/>
              <a:t>для</a:t>
            </a:r>
            <a:r>
              <a:rPr lang="en-US"/>
              <a:t> </a:t>
            </a:r>
            <a:r>
              <a:rPr lang="en-US" err="1"/>
              <a:t>какой</a:t>
            </a:r>
            <a:r>
              <a:rPr lang="en-US"/>
              <a:t> </a:t>
            </a:r>
            <a:r>
              <a:rPr lang="en-US" err="1"/>
              <a:t>цели</a:t>
            </a:r>
            <a:r>
              <a:rPr lang="en-US"/>
              <a:t> </a:t>
            </a:r>
            <a:r>
              <a:rPr lang="en-US" err="1"/>
              <a:t>им</a:t>
            </a:r>
            <a:r>
              <a:rPr lang="en-US"/>
              <a:t> </a:t>
            </a:r>
            <a:r>
              <a:rPr lang="en-US" err="1"/>
              <a:t>нужна</a:t>
            </a:r>
            <a:r>
              <a:rPr lang="en-US"/>
              <a:t> </a:t>
            </a:r>
            <a:r>
              <a:rPr lang="en-US" err="1"/>
              <a:t>данная</a:t>
            </a:r>
            <a:r>
              <a:rPr lang="en-US"/>
              <a:t> feature. </a:t>
            </a:r>
            <a:r>
              <a:rPr lang="en-US" err="1"/>
              <a:t>Владея</a:t>
            </a:r>
            <a:r>
              <a:rPr lang="en-US"/>
              <a:t> </a:t>
            </a:r>
            <a:r>
              <a:rPr lang="en-US" err="1"/>
              <a:t>этой</a:t>
            </a:r>
            <a:r>
              <a:rPr lang="en-US"/>
              <a:t> </a:t>
            </a:r>
            <a:r>
              <a:rPr lang="en-US" err="1"/>
              <a:t>информацией</a:t>
            </a:r>
            <a:r>
              <a:rPr lang="en-US"/>
              <a:t> </a:t>
            </a:r>
            <a:r>
              <a:rPr lang="en-US" err="1"/>
              <a:t>мы</a:t>
            </a:r>
            <a:r>
              <a:rPr lang="en-US"/>
              <a:t> </a:t>
            </a:r>
            <a:r>
              <a:rPr lang="en-US" err="1"/>
              <a:t>можем</a:t>
            </a:r>
            <a:r>
              <a:rPr lang="en-US"/>
              <a:t> </a:t>
            </a:r>
            <a:r>
              <a:rPr lang="en-US" err="1"/>
              <a:t>поставить</a:t>
            </a:r>
            <a:r>
              <a:rPr lang="en-US"/>
              <a:t> </a:t>
            </a:r>
            <a:r>
              <a:rPr lang="en-US" err="1"/>
              <a:t>себя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место</a:t>
            </a:r>
            <a:r>
              <a:rPr lang="en-US"/>
              <a:t> </a:t>
            </a:r>
            <a:r>
              <a:rPr lang="en-US" err="1"/>
              <a:t>пользователя</a:t>
            </a:r>
            <a:r>
              <a:rPr lang="en-US"/>
              <a:t> и </a:t>
            </a:r>
            <a:r>
              <a:rPr lang="en-US" err="1"/>
              <a:t>подумать</a:t>
            </a:r>
            <a:r>
              <a:rPr lang="en-US"/>
              <a:t> - “а </a:t>
            </a:r>
            <a:r>
              <a:rPr lang="en-US" err="1"/>
              <a:t>чего</a:t>
            </a:r>
            <a:r>
              <a:rPr lang="en-US"/>
              <a:t> </a:t>
            </a:r>
            <a:r>
              <a:rPr lang="en-US" err="1"/>
              <a:t>бы</a:t>
            </a:r>
            <a:r>
              <a:rPr lang="en-US"/>
              <a:t> я, </a:t>
            </a:r>
            <a:r>
              <a:rPr lang="en-US" err="1"/>
              <a:t>как</a:t>
            </a:r>
            <a:r>
              <a:rPr lang="en-US"/>
              <a:t> </a:t>
            </a:r>
            <a:r>
              <a:rPr lang="en-US" err="1"/>
              <a:t>пользователь</a:t>
            </a:r>
            <a:r>
              <a:rPr lang="en-US"/>
              <a:t>, </a:t>
            </a:r>
            <a:r>
              <a:rPr lang="en-US" err="1"/>
              <a:t>хотел</a:t>
            </a:r>
            <a:r>
              <a:rPr lang="en-US"/>
              <a:t> </a:t>
            </a:r>
            <a:r>
              <a:rPr lang="en-US" err="1"/>
              <a:t>еще</a:t>
            </a:r>
            <a:r>
              <a:rPr lang="en-US"/>
              <a:t> </a:t>
            </a:r>
            <a:r>
              <a:rPr lang="en-US" err="1"/>
              <a:t>увидеть</a:t>
            </a:r>
            <a:r>
              <a:rPr lang="en-US"/>
              <a:t> </a:t>
            </a:r>
            <a:r>
              <a:rPr lang="en-US" err="1"/>
              <a:t>от</a:t>
            </a:r>
            <a:r>
              <a:rPr lang="en-US"/>
              <a:t> </a:t>
            </a:r>
            <a:r>
              <a:rPr lang="en-US" err="1"/>
              <a:t>этой</a:t>
            </a:r>
            <a:r>
              <a:rPr lang="en-US"/>
              <a:t> feature?”. </a:t>
            </a:r>
            <a:r>
              <a:rPr lang="en-US" err="1"/>
              <a:t>Все</a:t>
            </a:r>
            <a:r>
              <a:rPr lang="en-US"/>
              <a:t> </a:t>
            </a:r>
            <a:r>
              <a:rPr lang="en-US" err="1"/>
              <a:t>это</a:t>
            </a:r>
            <a:r>
              <a:rPr lang="en-US"/>
              <a:t> </a:t>
            </a:r>
            <a:r>
              <a:rPr lang="en-US" err="1"/>
              <a:t>нам</a:t>
            </a:r>
            <a:r>
              <a:rPr lang="en-US"/>
              <a:t> </a:t>
            </a:r>
            <a:r>
              <a:rPr lang="en-US" err="1"/>
              <a:t>предоставляет</a:t>
            </a:r>
            <a:r>
              <a:rPr lang="en-US"/>
              <a:t> </a:t>
            </a:r>
            <a:r>
              <a:rPr lang="en-US" err="1"/>
              <a:t>более</a:t>
            </a:r>
            <a:r>
              <a:rPr lang="en-US"/>
              <a:t> </a:t>
            </a:r>
            <a:r>
              <a:rPr lang="en-US" err="1"/>
              <a:t>полную</a:t>
            </a:r>
            <a:r>
              <a:rPr lang="en-US"/>
              <a:t> и </a:t>
            </a:r>
            <a:r>
              <a:rPr lang="en-US" err="1"/>
              <a:t>точную</a:t>
            </a:r>
            <a:r>
              <a:rPr lang="en-US"/>
              <a:t> </a:t>
            </a:r>
            <a:r>
              <a:rPr lang="en-US" err="1"/>
              <a:t>информацию</a:t>
            </a:r>
            <a:r>
              <a:rPr lang="en-US"/>
              <a:t> </a:t>
            </a:r>
            <a:r>
              <a:rPr lang="en-US" err="1"/>
              <a:t>по</a:t>
            </a:r>
            <a:r>
              <a:rPr lang="en-US"/>
              <a:t> </a:t>
            </a:r>
            <a:r>
              <a:rPr lang="en-US" err="1"/>
              <a:t>продукту</a:t>
            </a:r>
            <a:r>
              <a:rPr lang="en-US"/>
              <a:t>.  </a:t>
            </a:r>
          </a:p>
          <a:p>
            <a:pPr algn="just"/>
            <a:r>
              <a:rPr lang="en-US" err="1"/>
              <a:t>Для</a:t>
            </a:r>
            <a:r>
              <a:rPr lang="en-US"/>
              <a:t> </a:t>
            </a:r>
            <a:r>
              <a:rPr lang="en-US" err="1"/>
              <a:t>аналитиков</a:t>
            </a:r>
            <a:r>
              <a:rPr lang="en-US"/>
              <a:t>,  </a:t>
            </a:r>
            <a:r>
              <a:rPr lang="en-US" err="1"/>
              <a:t>владельца</a:t>
            </a:r>
            <a:r>
              <a:rPr lang="en-US"/>
              <a:t> </a:t>
            </a:r>
            <a:r>
              <a:rPr lang="en-US" err="1"/>
              <a:t>продукта</a:t>
            </a:r>
            <a:r>
              <a:rPr lang="en-US"/>
              <a:t> и </a:t>
            </a:r>
            <a:r>
              <a:rPr lang="en-US" err="1"/>
              <a:t>тестировщиков</a:t>
            </a:r>
            <a:r>
              <a:rPr lang="en-US"/>
              <a:t>  </a:t>
            </a:r>
            <a:r>
              <a:rPr lang="en-US" err="1"/>
              <a:t>будет</a:t>
            </a:r>
            <a:r>
              <a:rPr lang="en-US"/>
              <a:t> </a:t>
            </a:r>
            <a:r>
              <a:rPr lang="en-US" err="1"/>
              <a:t>сформирована</a:t>
            </a:r>
            <a:r>
              <a:rPr lang="en-US"/>
              <a:t> </a:t>
            </a:r>
            <a:r>
              <a:rPr lang="en-US" err="1"/>
              <a:t>единая</a:t>
            </a:r>
            <a:r>
              <a:rPr lang="en-US"/>
              <a:t> </a:t>
            </a:r>
            <a:r>
              <a:rPr lang="en-US" err="1"/>
              <a:t>сетка</a:t>
            </a:r>
            <a:r>
              <a:rPr lang="en-US"/>
              <a:t> </a:t>
            </a:r>
            <a:r>
              <a:rPr lang="en-US" err="1"/>
              <a:t>требований</a:t>
            </a:r>
            <a:r>
              <a:rPr lang="en-US"/>
              <a:t>. </a:t>
            </a:r>
            <a:endParaRPr lang="en-US">
              <a:cs typeface="Calibri"/>
            </a:endParaRPr>
          </a:p>
          <a:p>
            <a:pPr algn="just"/>
            <a:r>
              <a:rPr lang="en-US" err="1"/>
              <a:t>Разработчики</a:t>
            </a:r>
            <a:r>
              <a:rPr lang="en-US"/>
              <a:t> </a:t>
            </a:r>
            <a:r>
              <a:rPr lang="en-US" err="1"/>
              <a:t>точно</a:t>
            </a:r>
            <a:r>
              <a:rPr lang="en-US"/>
              <a:t> </a:t>
            </a:r>
            <a:r>
              <a:rPr lang="en-US" err="1"/>
              <a:t>будут</a:t>
            </a:r>
            <a:r>
              <a:rPr lang="en-US"/>
              <a:t> </a:t>
            </a:r>
            <a:r>
              <a:rPr lang="en-US" err="1"/>
              <a:t>знать</a:t>
            </a:r>
            <a:r>
              <a:rPr lang="en-US"/>
              <a:t> </a:t>
            </a:r>
            <a:r>
              <a:rPr lang="en-US" err="1"/>
              <a:t>куда</a:t>
            </a:r>
            <a:r>
              <a:rPr lang="en-US"/>
              <a:t> </a:t>
            </a:r>
            <a:r>
              <a:rPr lang="en-US" err="1"/>
              <a:t>смотреть</a:t>
            </a:r>
            <a:r>
              <a:rPr lang="en-US"/>
              <a:t> </a:t>
            </a:r>
            <a:r>
              <a:rPr lang="en-US" err="1"/>
              <a:t>во</a:t>
            </a:r>
            <a:r>
              <a:rPr lang="en-US"/>
              <a:t> </a:t>
            </a:r>
            <a:r>
              <a:rPr lang="en-US" err="1"/>
              <a:t>время</a:t>
            </a:r>
            <a:r>
              <a:rPr lang="en-US"/>
              <a:t> </a:t>
            </a:r>
            <a:r>
              <a:rPr lang="en-US" err="1"/>
              <a:t>технической</a:t>
            </a:r>
            <a:r>
              <a:rPr lang="en-US"/>
              <a:t> </a:t>
            </a:r>
            <a:r>
              <a:rPr lang="en-US" err="1"/>
              <a:t>экспертизы</a:t>
            </a:r>
            <a:r>
              <a:rPr lang="en-US"/>
              <a:t> </a:t>
            </a:r>
            <a:r>
              <a:rPr lang="en-US" err="1"/>
              <a:t>при</a:t>
            </a:r>
            <a:r>
              <a:rPr lang="en-US"/>
              <a:t> </a:t>
            </a:r>
            <a:r>
              <a:rPr lang="en-US" err="1"/>
              <a:t>постановке</a:t>
            </a:r>
            <a:r>
              <a:rPr lang="en-US"/>
              <a:t> </a:t>
            </a:r>
            <a:r>
              <a:rPr lang="en-US" err="1"/>
              <a:t>подзадач</a:t>
            </a:r>
            <a:r>
              <a:rPr lang="en-US"/>
              <a:t>, а </a:t>
            </a:r>
            <a:r>
              <a:rPr lang="en-US" err="1"/>
              <a:t>пункты</a:t>
            </a:r>
            <a:r>
              <a:rPr lang="en-US"/>
              <a:t> Use Case и Definition of Done </a:t>
            </a:r>
            <a:r>
              <a:rPr lang="en-US" err="1"/>
              <a:t>позволят</a:t>
            </a:r>
            <a:r>
              <a:rPr lang="en-US"/>
              <a:t> </a:t>
            </a:r>
            <a:r>
              <a:rPr lang="en-US" err="1"/>
              <a:t>лучше</a:t>
            </a:r>
            <a:r>
              <a:rPr lang="en-US"/>
              <a:t> </a:t>
            </a:r>
            <a:r>
              <a:rPr lang="en-US" err="1"/>
              <a:t>понять</a:t>
            </a:r>
            <a:r>
              <a:rPr lang="en-US"/>
              <a:t> </a:t>
            </a:r>
            <a:r>
              <a:rPr lang="en-US" err="1"/>
              <a:t>задачи</a:t>
            </a:r>
            <a:r>
              <a:rPr lang="en-US"/>
              <a:t> </a:t>
            </a:r>
            <a:r>
              <a:rPr lang="en-US" err="1"/>
              <a:t>поставленные</a:t>
            </a:r>
            <a:r>
              <a:rPr lang="en-US"/>
              <a:t> </a:t>
            </a:r>
            <a:r>
              <a:rPr lang="en-US" err="1"/>
              <a:t>бизнесом</a:t>
            </a:r>
            <a:r>
              <a:rPr lang="en-US"/>
              <a:t>. </a:t>
            </a:r>
            <a:endParaRPr lang="en-US">
              <a:cs typeface="Calibri"/>
            </a:endParaRPr>
          </a:p>
          <a:p>
            <a:pPr algn="just"/>
            <a:r>
              <a:rPr lang="en-US" err="1"/>
              <a:t>Тестировщику</a:t>
            </a:r>
            <a:r>
              <a:rPr lang="en-US"/>
              <a:t> </a:t>
            </a:r>
            <a:r>
              <a:rPr lang="en-US" err="1"/>
              <a:t>не</a:t>
            </a:r>
            <a:r>
              <a:rPr lang="en-US"/>
              <a:t> </a:t>
            </a:r>
            <a:r>
              <a:rPr lang="en-US" err="1"/>
              <a:t>придется</a:t>
            </a:r>
            <a:r>
              <a:rPr lang="en-US"/>
              <a:t> </a:t>
            </a:r>
            <a:r>
              <a:rPr lang="en-US" err="1"/>
              <a:t>додумывать</a:t>
            </a:r>
            <a:r>
              <a:rPr lang="en-US"/>
              <a:t> </a:t>
            </a:r>
            <a:r>
              <a:rPr lang="en-US" err="1"/>
              <a:t>за</a:t>
            </a:r>
            <a:r>
              <a:rPr lang="en-US"/>
              <a:t> </a:t>
            </a:r>
            <a:r>
              <a:rPr lang="en-US" err="1"/>
              <a:t>аналитика</a:t>
            </a:r>
            <a:r>
              <a:rPr lang="en-US"/>
              <a:t>, </a:t>
            </a:r>
            <a:r>
              <a:rPr lang="en-US" err="1"/>
              <a:t>вспоминать</a:t>
            </a:r>
            <a:r>
              <a:rPr lang="en-US"/>
              <a:t> </a:t>
            </a:r>
            <a:r>
              <a:rPr lang="en-US" err="1"/>
              <a:t>каких</a:t>
            </a:r>
            <a:r>
              <a:rPr lang="en-US"/>
              <a:t> </a:t>
            </a:r>
            <a:r>
              <a:rPr lang="en-US" err="1"/>
              <a:t>пунктов</a:t>
            </a:r>
            <a:r>
              <a:rPr lang="en-US"/>
              <a:t> </a:t>
            </a:r>
            <a:r>
              <a:rPr lang="en-US" err="1"/>
              <a:t>не</a:t>
            </a:r>
            <a:r>
              <a:rPr lang="en-US"/>
              <a:t> </a:t>
            </a:r>
            <a:r>
              <a:rPr lang="en-US" err="1"/>
              <a:t>хватает</a:t>
            </a:r>
            <a:r>
              <a:rPr lang="en-US"/>
              <a:t> и </a:t>
            </a:r>
            <a:r>
              <a:rPr lang="en-US" err="1"/>
              <a:t>куда</a:t>
            </a:r>
            <a:r>
              <a:rPr lang="en-US"/>
              <a:t> </a:t>
            </a:r>
            <a:r>
              <a:rPr lang="en-US" err="1"/>
              <a:t>еще</a:t>
            </a:r>
            <a:r>
              <a:rPr lang="en-US"/>
              <a:t> </a:t>
            </a:r>
            <a:r>
              <a:rPr lang="en-US" err="1"/>
              <a:t>нужно</a:t>
            </a:r>
            <a:r>
              <a:rPr lang="en-US"/>
              <a:t> </a:t>
            </a:r>
            <a:r>
              <a:rPr lang="en-US" err="1"/>
              <a:t>посмотреть</a:t>
            </a:r>
            <a:r>
              <a:rPr lang="en-US"/>
              <a:t>. В </a:t>
            </a:r>
            <a:r>
              <a:rPr lang="en-US" err="1"/>
              <a:t>конечном</a:t>
            </a:r>
            <a:r>
              <a:rPr lang="en-US"/>
              <a:t> </a:t>
            </a:r>
            <a:r>
              <a:rPr lang="en-US" err="1"/>
              <a:t>счете</a:t>
            </a:r>
            <a:r>
              <a:rPr lang="en-US"/>
              <a:t> </a:t>
            </a:r>
            <a:r>
              <a:rPr lang="en-US" err="1"/>
              <a:t>перед</a:t>
            </a:r>
            <a:r>
              <a:rPr lang="en-US"/>
              <a:t> </a:t>
            </a:r>
            <a:r>
              <a:rPr lang="en-US" err="1"/>
              <a:t>каждым</a:t>
            </a:r>
            <a:r>
              <a:rPr lang="en-US"/>
              <a:t> </a:t>
            </a:r>
            <a:r>
              <a:rPr lang="en-US" err="1"/>
              <a:t>из</a:t>
            </a:r>
            <a:r>
              <a:rPr lang="en-US"/>
              <a:t> </a:t>
            </a:r>
            <a:r>
              <a:rPr lang="en-US" err="1"/>
              <a:t>членов</a:t>
            </a:r>
            <a:r>
              <a:rPr lang="en-US"/>
              <a:t> </a:t>
            </a:r>
            <a:r>
              <a:rPr lang="en-US" err="1"/>
              <a:t>команды</a:t>
            </a:r>
            <a:r>
              <a:rPr lang="en-US"/>
              <a:t> </a:t>
            </a:r>
            <a:r>
              <a:rPr lang="en-US" err="1"/>
              <a:t>будет</a:t>
            </a:r>
            <a:r>
              <a:rPr lang="en-US"/>
              <a:t> </a:t>
            </a:r>
            <a:r>
              <a:rPr lang="en-US" err="1"/>
              <a:t>развернутая</a:t>
            </a:r>
            <a:r>
              <a:rPr lang="en-US"/>
              <a:t> и </a:t>
            </a:r>
            <a:r>
              <a:rPr lang="en-US" err="1"/>
              <a:t>понятная</a:t>
            </a:r>
            <a:r>
              <a:rPr lang="en-US"/>
              <a:t> </a:t>
            </a:r>
            <a:r>
              <a:rPr lang="en-US" err="1"/>
              <a:t>документация</a:t>
            </a:r>
            <a:r>
              <a:rPr lang="en-US"/>
              <a:t> </a:t>
            </a:r>
            <a:r>
              <a:rPr lang="en-US" err="1"/>
              <a:t>по</a:t>
            </a:r>
            <a:r>
              <a:rPr lang="en-US"/>
              <a:t> </a:t>
            </a:r>
            <a:r>
              <a:rPr lang="en-US" err="1"/>
              <a:t>продукту</a:t>
            </a:r>
            <a:r>
              <a:rPr lang="en-US"/>
              <a:t>.</a:t>
            </a:r>
            <a:endParaRPr lang="en-US">
              <a:cs typeface="Calibri"/>
            </a:endParaRPr>
          </a:p>
          <a:p>
            <a:pPr algn="just"/>
            <a:br>
              <a:rPr lang="en-US"/>
            </a:br>
            <a:br>
              <a:rPr lang="en-US"/>
            </a:br>
            <a:endParaRPr lang="en-US"/>
          </a:p>
          <a:p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4EE9D-87EE-48FF-8543-85496C655504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454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b="1" dirty="0"/>
              <a:t>1) Unit </a:t>
            </a:r>
            <a:r>
              <a:rPr lang="en-US" b="1" dirty="0" err="1"/>
              <a:t>тесты</a:t>
            </a:r>
            <a:r>
              <a:rPr lang="en-US" b="1" dirty="0"/>
              <a:t>:</a:t>
            </a:r>
            <a:endParaRPr lang="en-US" dirty="0"/>
          </a:p>
          <a:p>
            <a:pPr marL="285750" indent="-285750" algn="just">
              <a:buFont typeface="Arial"/>
              <a:buChar char="•"/>
            </a:pPr>
            <a:r>
              <a:rPr lang="en-US" dirty="0" err="1"/>
              <a:t>Удостоверится</a:t>
            </a:r>
            <a:r>
              <a:rPr lang="en-US" dirty="0"/>
              <a:t> в </a:t>
            </a:r>
            <a:r>
              <a:rPr lang="en-US" dirty="0" err="1"/>
              <a:t>наличии</a:t>
            </a:r>
            <a:r>
              <a:rPr lang="en-US" dirty="0"/>
              <a:t>;</a:t>
            </a:r>
            <a:br>
              <a:rPr lang="en-US" dirty="0">
                <a:cs typeface="+mn-lt"/>
              </a:rPr>
            </a:br>
            <a:endParaRPr lang="en-US" dirty="0">
              <a:cs typeface="Calibri"/>
            </a:endParaRPr>
          </a:p>
          <a:p>
            <a:pPr algn="just"/>
            <a:r>
              <a:rPr lang="en-US" b="1" dirty="0"/>
              <a:t>2) </a:t>
            </a:r>
            <a:r>
              <a:rPr lang="en-US" b="1" dirty="0" err="1"/>
              <a:t>Компонентное</a:t>
            </a:r>
            <a:r>
              <a:rPr lang="en-US" b="1" dirty="0"/>
              <a:t> </a:t>
            </a:r>
            <a:r>
              <a:rPr lang="en-US" b="1" dirty="0" err="1"/>
              <a:t>тестирование</a:t>
            </a:r>
            <a:r>
              <a:rPr lang="en-US" b="1" dirty="0"/>
              <a:t>:</a:t>
            </a:r>
            <a:endParaRPr lang="en-US" dirty="0"/>
          </a:p>
          <a:p>
            <a:pPr marL="285750" indent="-285750" algn="just">
              <a:buFont typeface="Arial"/>
              <a:buChar char="•"/>
            </a:pPr>
            <a:r>
              <a:rPr lang="en-US" dirty="0" err="1"/>
              <a:t>Функциональные</a:t>
            </a:r>
            <a:r>
              <a:rPr lang="en-US" dirty="0"/>
              <a:t> </a:t>
            </a:r>
            <a:r>
              <a:rPr lang="en-US" dirty="0" err="1"/>
              <a:t>требования</a:t>
            </a:r>
            <a:r>
              <a:rPr lang="en-US" dirty="0"/>
              <a:t>;</a:t>
            </a:r>
            <a:endParaRPr lang="en-US" dirty="0"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функциональные</a:t>
            </a:r>
            <a:r>
              <a:rPr lang="en-US" dirty="0"/>
              <a:t> </a:t>
            </a:r>
            <a:r>
              <a:rPr lang="en-US" dirty="0" err="1"/>
              <a:t>требования</a:t>
            </a:r>
            <a:r>
              <a:rPr lang="en-US" dirty="0"/>
              <a:t>;</a:t>
            </a:r>
            <a:endParaRPr lang="en-US" dirty="0"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dirty="0" err="1"/>
              <a:t>Белый</a:t>
            </a:r>
            <a:r>
              <a:rPr lang="en-US" dirty="0"/>
              <a:t> </a:t>
            </a:r>
            <a:r>
              <a:rPr lang="en-US" dirty="0" err="1"/>
              <a:t>ящик</a:t>
            </a:r>
            <a:r>
              <a:rPr lang="en-US" dirty="0"/>
              <a:t>;</a:t>
            </a:r>
            <a:endParaRPr lang="en-US" dirty="0"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dirty="0" err="1"/>
              <a:t>Проектные</a:t>
            </a:r>
            <a:r>
              <a:rPr lang="en-US" dirty="0"/>
              <a:t> </a:t>
            </a:r>
            <a:r>
              <a:rPr lang="en-US" dirty="0" err="1"/>
              <a:t>риски</a:t>
            </a:r>
            <a:r>
              <a:rPr lang="en-US" dirty="0"/>
              <a:t> - </a:t>
            </a:r>
            <a:r>
              <a:rPr lang="en-US" dirty="0" err="1"/>
              <a:t>ты</a:t>
            </a:r>
            <a:r>
              <a:rPr lang="en-US" dirty="0"/>
              <a:t> </a:t>
            </a:r>
            <a:r>
              <a:rPr lang="en-US" dirty="0" err="1"/>
              <a:t>точно</a:t>
            </a:r>
            <a:r>
              <a:rPr lang="en-US" dirty="0"/>
              <a:t> </a:t>
            </a:r>
            <a:r>
              <a:rPr lang="en-US" dirty="0" err="1"/>
              <a:t>знаешь</a:t>
            </a:r>
            <a:r>
              <a:rPr lang="en-US" dirty="0"/>
              <a:t> </a:t>
            </a:r>
            <a:r>
              <a:rPr lang="en-US" dirty="0" err="1"/>
              <a:t>своих</a:t>
            </a:r>
            <a:r>
              <a:rPr lang="en-US" dirty="0"/>
              <a:t> </a:t>
            </a:r>
            <a:r>
              <a:rPr lang="en-US" dirty="0" err="1"/>
              <a:t>коллег</a:t>
            </a:r>
            <a:r>
              <a:rPr lang="en-US" dirty="0"/>
              <a:t> и </a:t>
            </a:r>
            <a:r>
              <a:rPr lang="en-US" dirty="0" err="1"/>
              <a:t>можешь</a:t>
            </a:r>
            <a:r>
              <a:rPr lang="en-US" dirty="0"/>
              <a:t> </a:t>
            </a:r>
            <a:r>
              <a:rPr lang="en-US" dirty="0" err="1"/>
              <a:t>предположить</a:t>
            </a:r>
            <a:r>
              <a:rPr lang="en-US" dirty="0"/>
              <a:t> </a:t>
            </a:r>
            <a:r>
              <a:rPr lang="en-US" dirty="0" err="1"/>
              <a:t>какое</a:t>
            </a:r>
            <a:r>
              <a:rPr lang="en-US" dirty="0"/>
              <a:t> </a:t>
            </a:r>
            <a:r>
              <a:rPr lang="en-US" dirty="0" err="1"/>
              <a:t>реальное</a:t>
            </a:r>
            <a:r>
              <a:rPr lang="en-US" dirty="0"/>
              <a:t> </a:t>
            </a:r>
            <a:r>
              <a:rPr lang="en-US" dirty="0" err="1"/>
              <a:t>время</a:t>
            </a:r>
            <a:r>
              <a:rPr lang="en-US" dirty="0"/>
              <a:t> </a:t>
            </a:r>
            <a:r>
              <a:rPr lang="en-US" dirty="0" err="1"/>
              <a:t>будет</a:t>
            </a:r>
            <a:r>
              <a:rPr lang="en-US" dirty="0"/>
              <a:t> </a:t>
            </a:r>
            <a:r>
              <a:rPr lang="en-US" dirty="0" err="1"/>
              <a:t>затрачено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выполнение</a:t>
            </a:r>
            <a:r>
              <a:rPr lang="en-US" dirty="0"/>
              <a:t> </a:t>
            </a:r>
            <a:r>
              <a:rPr lang="en-US" dirty="0" err="1"/>
              <a:t>таски</a:t>
            </a:r>
            <a:r>
              <a:rPr lang="en-US" dirty="0"/>
              <a:t>.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сколько</a:t>
            </a:r>
            <a:r>
              <a:rPr lang="en-US" dirty="0"/>
              <a:t> </a:t>
            </a:r>
            <a:r>
              <a:rPr lang="en-US" dirty="0" err="1"/>
              <a:t>внимателен</a:t>
            </a:r>
            <a:r>
              <a:rPr lang="en-US" dirty="0"/>
              <a:t> </a:t>
            </a:r>
            <a:r>
              <a:rPr lang="en-US" dirty="0" err="1"/>
              <a:t>твой</a:t>
            </a:r>
            <a:r>
              <a:rPr lang="en-US" dirty="0"/>
              <a:t> </a:t>
            </a:r>
            <a:r>
              <a:rPr lang="en-US" dirty="0" err="1"/>
              <a:t>коллега</a:t>
            </a:r>
            <a:r>
              <a:rPr lang="en-US" dirty="0"/>
              <a:t>, </a:t>
            </a:r>
            <a:r>
              <a:rPr lang="en-US" dirty="0" err="1"/>
              <a:t>какие</a:t>
            </a:r>
            <a:r>
              <a:rPr lang="en-US" dirty="0"/>
              <a:t> </a:t>
            </a:r>
            <a:r>
              <a:rPr lang="en-US" dirty="0" err="1"/>
              <a:t>ошибки</a:t>
            </a:r>
            <a:r>
              <a:rPr lang="en-US" dirty="0"/>
              <a:t> </a:t>
            </a:r>
            <a:r>
              <a:rPr lang="en-US" dirty="0" err="1"/>
              <a:t>он</a:t>
            </a:r>
            <a:r>
              <a:rPr lang="en-US" dirty="0"/>
              <a:t> </a:t>
            </a:r>
            <a:r>
              <a:rPr lang="en-US" dirty="0" err="1"/>
              <a:t>допускает</a:t>
            </a:r>
            <a:r>
              <a:rPr lang="en-US" dirty="0"/>
              <a:t> в </a:t>
            </a:r>
            <a:r>
              <a:rPr lang="en-US" dirty="0" err="1"/>
              <a:t>разработке</a:t>
            </a:r>
            <a:r>
              <a:rPr lang="en-US" dirty="0"/>
              <a:t> </a:t>
            </a:r>
            <a:r>
              <a:rPr lang="en-US" dirty="0" err="1"/>
              <a:t>чаще</a:t>
            </a:r>
            <a:r>
              <a:rPr lang="en-US" dirty="0"/>
              <a:t>. </a:t>
            </a:r>
            <a:r>
              <a:rPr lang="en-US" dirty="0" err="1"/>
              <a:t>Позволит</a:t>
            </a:r>
            <a:r>
              <a:rPr lang="en-US" dirty="0"/>
              <a:t> </a:t>
            </a:r>
            <a:r>
              <a:rPr lang="en-US" dirty="0" err="1"/>
              <a:t>скорректировать</a:t>
            </a:r>
            <a:r>
              <a:rPr lang="en-US" dirty="0"/>
              <a:t> </a:t>
            </a:r>
            <a:r>
              <a:rPr lang="en-US" dirty="0" err="1"/>
              <a:t>время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reject US;</a:t>
            </a:r>
            <a:endParaRPr lang="en-US" dirty="0"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dirty="0" err="1"/>
              <a:t>Тех</a:t>
            </a:r>
            <a:r>
              <a:rPr lang="en-US" dirty="0"/>
              <a:t>. </a:t>
            </a:r>
            <a:r>
              <a:rPr lang="en-US" dirty="0" err="1"/>
              <a:t>долг</a:t>
            </a:r>
            <a:r>
              <a:rPr lang="en-US" dirty="0"/>
              <a:t> </a:t>
            </a:r>
            <a:r>
              <a:rPr lang="en-US" dirty="0" err="1"/>
              <a:t>команды</a:t>
            </a:r>
            <a:r>
              <a:rPr lang="en-US" dirty="0"/>
              <a:t> - </a:t>
            </a:r>
            <a:r>
              <a:rPr lang="en-US" dirty="0" err="1"/>
              <a:t>позволит</a:t>
            </a:r>
            <a:r>
              <a:rPr lang="en-US" dirty="0"/>
              <a:t> </a:t>
            </a:r>
            <a:r>
              <a:rPr lang="en-US" dirty="0" err="1"/>
              <a:t>учесть</a:t>
            </a:r>
            <a:r>
              <a:rPr lang="en-US" dirty="0"/>
              <a:t> в </a:t>
            </a:r>
            <a:r>
              <a:rPr lang="en-US" dirty="0" err="1"/>
              <a:t>тестировании</a:t>
            </a:r>
            <a:r>
              <a:rPr lang="en-US" dirty="0"/>
              <a:t> </a:t>
            </a:r>
            <a:r>
              <a:rPr lang="en-US" dirty="0" err="1"/>
              <a:t>узкие</a:t>
            </a:r>
            <a:r>
              <a:rPr lang="en-US" dirty="0"/>
              <a:t> </a:t>
            </a:r>
            <a:r>
              <a:rPr lang="en-US" dirty="0" err="1"/>
              <a:t>места</a:t>
            </a:r>
            <a:r>
              <a:rPr lang="en-US" dirty="0"/>
              <a:t> и </a:t>
            </a:r>
            <a:r>
              <a:rPr lang="en-US" dirty="0" err="1"/>
              <a:t>ссылаться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существующую</a:t>
            </a:r>
            <a:r>
              <a:rPr lang="en-US" dirty="0"/>
              <a:t> </a:t>
            </a:r>
            <a:r>
              <a:rPr lang="en-US" dirty="0" err="1"/>
              <a:t>проблематику</a:t>
            </a:r>
            <a:r>
              <a:rPr lang="en-US" dirty="0"/>
              <a:t>.</a:t>
            </a:r>
            <a:br>
              <a:rPr lang="en-US" dirty="0">
                <a:cs typeface="+mn-lt"/>
              </a:rPr>
            </a:br>
            <a:endParaRPr lang="en-US" dirty="0">
              <a:cs typeface="Calibri"/>
            </a:endParaRPr>
          </a:p>
          <a:p>
            <a:pPr algn="just"/>
            <a:r>
              <a:rPr lang="en-US" dirty="0"/>
              <a:t> </a:t>
            </a:r>
            <a:r>
              <a:rPr lang="en-US" b="1" dirty="0"/>
              <a:t>3) </a:t>
            </a:r>
            <a:r>
              <a:rPr lang="en-US" b="1" dirty="0" err="1"/>
              <a:t>Интеграционное</a:t>
            </a:r>
            <a:r>
              <a:rPr lang="en-US" b="1" dirty="0"/>
              <a:t> </a:t>
            </a:r>
            <a:r>
              <a:rPr lang="en-US" b="1" dirty="0" err="1"/>
              <a:t>тестирование</a:t>
            </a:r>
            <a:r>
              <a:rPr lang="en-US" b="1" dirty="0"/>
              <a:t>:</a:t>
            </a:r>
            <a:endParaRPr lang="en-US" dirty="0"/>
          </a:p>
          <a:p>
            <a:pPr marL="285750" indent="-285750" algn="just">
              <a:buFont typeface="Arial"/>
              <a:buChar char="•"/>
            </a:pP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функциональные</a:t>
            </a:r>
            <a:r>
              <a:rPr lang="en-US" dirty="0"/>
              <a:t> </a:t>
            </a:r>
            <a:r>
              <a:rPr lang="en-US" dirty="0" err="1"/>
              <a:t>требования</a:t>
            </a:r>
            <a:r>
              <a:rPr lang="en-US" dirty="0"/>
              <a:t>;</a:t>
            </a:r>
            <a:endParaRPr lang="en-US" dirty="0"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dirty="0" err="1"/>
              <a:t>Цели</a:t>
            </a:r>
            <a:r>
              <a:rPr lang="en-US" dirty="0"/>
              <a:t>.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чего</a:t>
            </a:r>
            <a:r>
              <a:rPr lang="en-US" dirty="0"/>
              <a:t> </a:t>
            </a:r>
            <a:r>
              <a:rPr lang="en-US" dirty="0" err="1"/>
              <a:t>нужна</a:t>
            </a:r>
            <a:r>
              <a:rPr lang="en-US" dirty="0"/>
              <a:t> </a:t>
            </a:r>
            <a:r>
              <a:rPr lang="en-US" dirty="0" err="1"/>
              <a:t>фича</a:t>
            </a:r>
            <a:r>
              <a:rPr lang="en-US" dirty="0"/>
              <a:t>, </a:t>
            </a:r>
            <a:r>
              <a:rPr lang="en-US" dirty="0" err="1"/>
              <a:t>какие</a:t>
            </a:r>
            <a:r>
              <a:rPr lang="en-US" dirty="0"/>
              <a:t> </a:t>
            </a:r>
            <a:r>
              <a:rPr lang="en-US" dirty="0" err="1"/>
              <a:t>аспекты</a:t>
            </a:r>
            <a:r>
              <a:rPr lang="en-US" dirty="0"/>
              <a:t> </a:t>
            </a:r>
            <a:r>
              <a:rPr lang="en-US" dirty="0" err="1"/>
              <a:t>вашего</a:t>
            </a:r>
            <a:r>
              <a:rPr lang="en-US" dirty="0"/>
              <a:t> ПО </a:t>
            </a:r>
            <a:r>
              <a:rPr lang="en-US" dirty="0" err="1"/>
              <a:t>будут</a:t>
            </a:r>
            <a:r>
              <a:rPr lang="en-US" dirty="0"/>
              <a:t> </a:t>
            </a:r>
            <a:r>
              <a:rPr lang="en-US" dirty="0" err="1"/>
              <a:t>затронуты</a:t>
            </a:r>
            <a:r>
              <a:rPr lang="en-US" dirty="0"/>
              <a:t>;</a:t>
            </a:r>
            <a:endParaRPr lang="en-US" dirty="0"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dirty="0" err="1"/>
              <a:t>Имидж</a:t>
            </a:r>
            <a:r>
              <a:rPr lang="en-US" dirty="0"/>
              <a:t> </a:t>
            </a:r>
            <a:r>
              <a:rPr lang="en-US" dirty="0" err="1"/>
              <a:t>продукта</a:t>
            </a:r>
            <a:r>
              <a:rPr lang="en-US" dirty="0"/>
              <a:t>.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сколько</a:t>
            </a:r>
            <a:r>
              <a:rPr lang="en-US" dirty="0"/>
              <a:t> </a:t>
            </a:r>
            <a:r>
              <a:rPr lang="en-US" dirty="0" err="1"/>
              <a:t>фича</a:t>
            </a:r>
            <a:r>
              <a:rPr lang="en-US" dirty="0"/>
              <a:t> </a:t>
            </a:r>
            <a:r>
              <a:rPr lang="en-US" dirty="0" err="1"/>
              <a:t>отвечает</a:t>
            </a:r>
            <a:r>
              <a:rPr lang="en-US" dirty="0"/>
              <a:t> </a:t>
            </a:r>
            <a:r>
              <a:rPr lang="en-US" dirty="0" err="1"/>
              <a:t>общей</a:t>
            </a:r>
            <a:r>
              <a:rPr lang="en-US" dirty="0"/>
              <a:t> </a:t>
            </a:r>
            <a:r>
              <a:rPr lang="en-US" dirty="0" err="1"/>
              <a:t>концепции</a:t>
            </a:r>
            <a:r>
              <a:rPr lang="en-US" dirty="0"/>
              <a:t>,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затрагивает</a:t>
            </a:r>
            <a:r>
              <a:rPr lang="en-US" dirty="0"/>
              <a:t> </a:t>
            </a:r>
            <a:r>
              <a:rPr lang="en-US" dirty="0" err="1"/>
              <a:t>ли</a:t>
            </a:r>
            <a:r>
              <a:rPr lang="en-US" dirty="0"/>
              <a:t> </a:t>
            </a:r>
            <a:r>
              <a:rPr lang="en-US" dirty="0" err="1"/>
              <a:t>она</a:t>
            </a:r>
            <a:r>
              <a:rPr lang="en-US" dirty="0"/>
              <a:t> </a:t>
            </a:r>
            <a:r>
              <a:rPr lang="en-US" dirty="0" err="1"/>
              <a:t>общий</a:t>
            </a:r>
            <a:r>
              <a:rPr lang="en-US" dirty="0"/>
              <a:t> </a:t>
            </a:r>
            <a:r>
              <a:rPr lang="en-US" dirty="0" err="1"/>
              <a:t>вектор</a:t>
            </a:r>
            <a:r>
              <a:rPr lang="en-US" dirty="0"/>
              <a:t> </a:t>
            </a:r>
            <a:r>
              <a:rPr lang="en-US" dirty="0" err="1"/>
              <a:t>развития</a:t>
            </a:r>
            <a:r>
              <a:rPr lang="en-US" dirty="0"/>
              <a:t> </a:t>
            </a:r>
            <a:r>
              <a:rPr lang="en-US" dirty="0" err="1"/>
              <a:t>продукта</a:t>
            </a:r>
            <a:r>
              <a:rPr lang="en-US" dirty="0"/>
              <a:t>;</a:t>
            </a:r>
            <a:endParaRPr lang="en-US" dirty="0"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dirty="0" err="1"/>
              <a:t>Технологии</a:t>
            </a:r>
            <a:r>
              <a:rPr lang="en-US" dirty="0"/>
              <a:t>, </a:t>
            </a:r>
            <a:r>
              <a:rPr lang="en-US" dirty="0" err="1"/>
              <a:t>использованные</a:t>
            </a:r>
            <a:r>
              <a:rPr lang="en-US" dirty="0"/>
              <a:t> </a:t>
            </a:r>
            <a:r>
              <a:rPr lang="en-US" dirty="0" err="1"/>
              <a:t>при</a:t>
            </a:r>
            <a:r>
              <a:rPr lang="en-US" dirty="0"/>
              <a:t> </a:t>
            </a:r>
            <a:r>
              <a:rPr lang="en-US" dirty="0" err="1"/>
              <a:t>создании</a:t>
            </a:r>
            <a:r>
              <a:rPr lang="en-US" dirty="0"/>
              <a:t> </a:t>
            </a:r>
            <a:r>
              <a:rPr lang="en-US" dirty="0" err="1"/>
              <a:t>продукта</a:t>
            </a:r>
            <a:r>
              <a:rPr lang="en-US" dirty="0"/>
              <a:t>;</a:t>
            </a:r>
            <a:endParaRPr lang="en-US" dirty="0"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dirty="0" err="1"/>
              <a:t>Черный</a:t>
            </a:r>
            <a:r>
              <a:rPr lang="en-US" dirty="0"/>
              <a:t> </a:t>
            </a:r>
            <a:r>
              <a:rPr lang="en-US" dirty="0" err="1"/>
              <a:t>ящик</a:t>
            </a:r>
            <a:r>
              <a:rPr lang="en-US" dirty="0"/>
              <a:t>;</a:t>
            </a:r>
            <a:endParaRPr lang="en-US" dirty="0"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dirty="0" err="1"/>
              <a:t>Цели</a:t>
            </a:r>
            <a:r>
              <a:rPr lang="en-US" dirty="0"/>
              <a:t> </a:t>
            </a:r>
            <a:r>
              <a:rPr lang="en-US" dirty="0" err="1"/>
              <a:t>качества</a:t>
            </a:r>
            <a:r>
              <a:rPr lang="en-US" dirty="0"/>
              <a:t> (</a:t>
            </a:r>
            <a:r>
              <a:rPr lang="en-US" dirty="0" err="1"/>
              <a:t>критерии</a:t>
            </a:r>
            <a:r>
              <a:rPr lang="en-US" dirty="0"/>
              <a:t> - </a:t>
            </a:r>
            <a:r>
              <a:rPr lang="en-US" dirty="0" err="1"/>
              <a:t>запрос</a:t>
            </a:r>
            <a:r>
              <a:rPr lang="en-US" dirty="0"/>
              <a:t> </a:t>
            </a:r>
            <a:r>
              <a:rPr lang="en-US" dirty="0" err="1"/>
              <a:t>должен</a:t>
            </a:r>
            <a:r>
              <a:rPr lang="en-US" dirty="0"/>
              <a:t> </a:t>
            </a:r>
            <a:r>
              <a:rPr lang="en-US" dirty="0" err="1"/>
              <a:t>выполняться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1 </a:t>
            </a:r>
            <a:r>
              <a:rPr lang="en-US" dirty="0" err="1"/>
              <a:t>секунду</a:t>
            </a:r>
            <a:r>
              <a:rPr lang="en-US" dirty="0"/>
              <a:t>);</a:t>
            </a:r>
            <a:endParaRPr lang="en-US" dirty="0"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dirty="0" err="1"/>
              <a:t>Тех</a:t>
            </a:r>
            <a:r>
              <a:rPr lang="en-US" dirty="0"/>
              <a:t>. </a:t>
            </a:r>
            <a:r>
              <a:rPr lang="en-US" dirty="0" err="1"/>
              <a:t>долг</a:t>
            </a:r>
            <a:r>
              <a:rPr lang="en-US" dirty="0"/>
              <a:t> </a:t>
            </a:r>
            <a:r>
              <a:rPr lang="en-US" dirty="0" err="1"/>
              <a:t>команды</a:t>
            </a:r>
            <a:r>
              <a:rPr lang="en-US" dirty="0"/>
              <a:t> - </a:t>
            </a:r>
            <a:r>
              <a:rPr lang="en-US" dirty="0" err="1"/>
              <a:t>позволит</a:t>
            </a:r>
            <a:r>
              <a:rPr lang="en-US" dirty="0"/>
              <a:t> </a:t>
            </a:r>
            <a:r>
              <a:rPr lang="en-US" dirty="0" err="1"/>
              <a:t>учесть</a:t>
            </a:r>
            <a:r>
              <a:rPr lang="en-US" dirty="0"/>
              <a:t> в </a:t>
            </a:r>
            <a:r>
              <a:rPr lang="en-US" dirty="0" err="1"/>
              <a:t>тестировании</a:t>
            </a:r>
            <a:r>
              <a:rPr lang="en-US" dirty="0"/>
              <a:t> </a:t>
            </a:r>
            <a:r>
              <a:rPr lang="en-US" dirty="0" err="1"/>
              <a:t>узкие</a:t>
            </a:r>
            <a:r>
              <a:rPr lang="en-US" dirty="0"/>
              <a:t> </a:t>
            </a:r>
            <a:r>
              <a:rPr lang="en-US" dirty="0" err="1"/>
              <a:t>места</a:t>
            </a:r>
            <a:r>
              <a:rPr lang="en-US" dirty="0"/>
              <a:t> и </a:t>
            </a:r>
            <a:r>
              <a:rPr lang="en-US" dirty="0" err="1"/>
              <a:t>ссылаться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существующую</a:t>
            </a:r>
            <a:r>
              <a:rPr lang="en-US" dirty="0"/>
              <a:t> </a:t>
            </a:r>
            <a:r>
              <a:rPr lang="en-US" dirty="0" err="1"/>
              <a:t>проблематику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pPr algn="just"/>
            <a:endParaRPr lang="en-US" dirty="0">
              <a:cs typeface="Calibri"/>
            </a:endParaRPr>
          </a:p>
          <a:p>
            <a:r>
              <a:rPr lang="en-US" b="1" dirty="0"/>
              <a:t>4) E2e: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/>
              <a:t>Пользовательские</a:t>
            </a:r>
            <a:r>
              <a:rPr lang="en-US" dirty="0"/>
              <a:t> </a:t>
            </a:r>
            <a:r>
              <a:rPr lang="en-US" dirty="0" err="1"/>
              <a:t>сценарии</a:t>
            </a:r>
            <a:r>
              <a:rPr lang="en-US" dirty="0"/>
              <a:t> (</a:t>
            </a:r>
            <a:r>
              <a:rPr lang="en-US" dirty="0" err="1"/>
              <a:t>примени</a:t>
            </a:r>
            <a:r>
              <a:rPr lang="en-US" dirty="0"/>
              <a:t> к </a:t>
            </a:r>
            <a:r>
              <a:rPr lang="en-US" dirty="0" err="1"/>
              <a:t>каждому</a:t>
            </a:r>
            <a:r>
              <a:rPr lang="en-US" dirty="0"/>
              <a:t> </a:t>
            </a:r>
            <a:r>
              <a:rPr lang="en-US" dirty="0" err="1"/>
              <a:t>сценарию</a:t>
            </a:r>
            <a:r>
              <a:rPr lang="en-US" dirty="0"/>
              <a:t> CRUD);</a:t>
            </a:r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/>
              <a:t>Различные</a:t>
            </a:r>
            <a:r>
              <a:rPr lang="en-US" dirty="0"/>
              <a:t> </a:t>
            </a:r>
            <a:r>
              <a:rPr lang="en-US" dirty="0" err="1"/>
              <a:t>окружения</a:t>
            </a:r>
            <a:r>
              <a:rPr lang="en-US" dirty="0"/>
              <a:t> - </a:t>
            </a:r>
            <a:r>
              <a:rPr lang="en-US" dirty="0" err="1"/>
              <a:t>железо</a:t>
            </a:r>
            <a:r>
              <a:rPr lang="en-US" dirty="0"/>
              <a:t>, ОС, </a:t>
            </a:r>
            <a:r>
              <a:rPr lang="en-US" dirty="0" err="1"/>
              <a:t>приложения</a:t>
            </a:r>
            <a:r>
              <a:rPr lang="en-US" dirty="0"/>
              <a:t>, </a:t>
            </a:r>
            <a:r>
              <a:rPr lang="en-US" dirty="0" err="1"/>
              <a:t>конфигурация</a:t>
            </a:r>
            <a:r>
              <a:rPr lang="en-US" dirty="0"/>
              <a:t>, </a:t>
            </a:r>
            <a:r>
              <a:rPr lang="en-US" dirty="0" err="1"/>
              <a:t>языки</a:t>
            </a:r>
            <a:r>
              <a:rPr lang="en-US" dirty="0"/>
              <a:t>;</a:t>
            </a:r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/>
              <a:t>Объемное</a:t>
            </a:r>
            <a:r>
              <a:rPr lang="en-US" dirty="0"/>
              <a:t> </a:t>
            </a:r>
            <a:r>
              <a:rPr lang="en-US" dirty="0" err="1"/>
              <a:t>тестирование</a:t>
            </a:r>
            <a:r>
              <a:rPr lang="en-US" dirty="0"/>
              <a:t>;</a:t>
            </a:r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/>
              <a:t>Функциональные</a:t>
            </a:r>
            <a:r>
              <a:rPr lang="en-US" dirty="0"/>
              <a:t> </a:t>
            </a:r>
            <a:r>
              <a:rPr lang="en-US" dirty="0" err="1"/>
              <a:t>требования</a:t>
            </a:r>
            <a:r>
              <a:rPr lang="en-US" dirty="0"/>
              <a:t>;</a:t>
            </a:r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/>
              <a:t>Негативные</a:t>
            </a:r>
            <a:r>
              <a:rPr lang="en-US" dirty="0"/>
              <a:t> </a:t>
            </a:r>
            <a:r>
              <a:rPr lang="en-US" dirty="0" err="1"/>
              <a:t>сценарии</a:t>
            </a:r>
            <a:r>
              <a:rPr lang="en-US" dirty="0"/>
              <a:t>;</a:t>
            </a:r>
            <a:endParaRPr lang="en-US" dirty="0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4EE9D-87EE-48FF-8543-85496C655504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582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>
              <a:cs typeface="Calibri"/>
            </a:endParaRPr>
          </a:p>
          <a:p>
            <a:br>
              <a:rPr lang="en-US" dirty="0">
                <a:cs typeface="+mn-lt"/>
              </a:rPr>
            </a:br>
            <a:br>
              <a:rPr lang="en-US" dirty="0">
                <a:cs typeface="+mn-lt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4EE9D-87EE-48FF-8543-85496C655504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087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err="1"/>
              <a:t>Стандартизированная</a:t>
            </a:r>
            <a:r>
              <a:rPr lang="en-US"/>
              <a:t> </a:t>
            </a:r>
            <a:r>
              <a:rPr lang="en-US" err="1"/>
              <a:t>документация</a:t>
            </a:r>
            <a:r>
              <a:rPr lang="en-US"/>
              <a:t> в </a:t>
            </a:r>
            <a:r>
              <a:rPr lang="en-US" err="1"/>
              <a:t>которой</a:t>
            </a:r>
            <a:r>
              <a:rPr lang="en-US"/>
              <a:t> </a:t>
            </a:r>
            <a:r>
              <a:rPr lang="en-US" err="1"/>
              <a:t>просто</a:t>
            </a:r>
            <a:r>
              <a:rPr lang="en-US"/>
              <a:t> и </a:t>
            </a:r>
            <a:r>
              <a:rPr lang="en-US" err="1"/>
              <a:t>легко</a:t>
            </a:r>
            <a:r>
              <a:rPr lang="en-US"/>
              <a:t> </a:t>
            </a:r>
            <a:r>
              <a:rPr lang="en-US" err="1"/>
              <a:t>находить</a:t>
            </a:r>
            <a:r>
              <a:rPr lang="en-US"/>
              <a:t> </a:t>
            </a:r>
            <a:r>
              <a:rPr lang="en-US" err="1"/>
              <a:t>требуемую</a:t>
            </a:r>
            <a:r>
              <a:rPr lang="en-US"/>
              <a:t> </a:t>
            </a:r>
            <a:r>
              <a:rPr lang="en-US" err="1"/>
              <a:t>информацию</a:t>
            </a:r>
            <a:r>
              <a:rPr lang="en-US"/>
              <a:t>. В User Story </a:t>
            </a:r>
            <a:r>
              <a:rPr lang="en-US" err="1"/>
              <a:t>указаны</a:t>
            </a:r>
            <a:r>
              <a:rPr lang="en-US"/>
              <a:t> </a:t>
            </a:r>
            <a:r>
              <a:rPr lang="en-US" err="1"/>
              <a:t>бизнес</a:t>
            </a:r>
            <a:r>
              <a:rPr lang="en-US"/>
              <a:t> </a:t>
            </a:r>
            <a:r>
              <a:rPr lang="en-US" err="1"/>
              <a:t>требования</a:t>
            </a:r>
            <a:r>
              <a:rPr lang="en-US"/>
              <a:t> - </a:t>
            </a:r>
            <a:r>
              <a:rPr lang="en-US" err="1"/>
              <a:t>кому</a:t>
            </a:r>
            <a:r>
              <a:rPr lang="en-US"/>
              <a:t> и </a:t>
            </a:r>
            <a:r>
              <a:rPr lang="en-US" err="1"/>
              <a:t>для</a:t>
            </a:r>
            <a:r>
              <a:rPr lang="en-US"/>
              <a:t> </a:t>
            </a:r>
            <a:r>
              <a:rPr lang="en-US" err="1"/>
              <a:t>чего</a:t>
            </a:r>
            <a:r>
              <a:rPr lang="en-US"/>
              <a:t> </a:t>
            </a:r>
            <a:r>
              <a:rPr lang="en-US" err="1"/>
              <a:t>это</a:t>
            </a:r>
            <a:r>
              <a:rPr lang="en-US"/>
              <a:t> </a:t>
            </a:r>
            <a:r>
              <a:rPr lang="en-US" err="1"/>
              <a:t>нужно</a:t>
            </a:r>
            <a:r>
              <a:rPr lang="en-US"/>
              <a:t>, US </a:t>
            </a:r>
            <a:r>
              <a:rPr lang="en-US" err="1"/>
              <a:t>составлены</a:t>
            </a:r>
            <a:r>
              <a:rPr lang="en-US"/>
              <a:t> с </a:t>
            </a:r>
            <a:r>
              <a:rPr lang="en-US" err="1"/>
              <a:t>учетом</a:t>
            </a:r>
            <a:r>
              <a:rPr lang="en-US"/>
              <a:t> </a:t>
            </a:r>
            <a:r>
              <a:rPr lang="en-US" err="1"/>
              <a:t>возможных</a:t>
            </a:r>
            <a:r>
              <a:rPr lang="en-US"/>
              <a:t> </a:t>
            </a:r>
            <a:r>
              <a:rPr lang="en-US" err="1"/>
              <a:t>сценариев</a:t>
            </a:r>
            <a:r>
              <a:rPr lang="en-US"/>
              <a:t> </a:t>
            </a:r>
            <a:r>
              <a:rPr lang="en-US" err="1"/>
              <a:t>использования</a:t>
            </a:r>
            <a:r>
              <a:rPr lang="en-US"/>
              <a:t>, </a:t>
            </a:r>
            <a:r>
              <a:rPr lang="en-US" err="1"/>
              <a:t>четко</a:t>
            </a:r>
            <a:r>
              <a:rPr lang="en-US"/>
              <a:t> </a:t>
            </a:r>
            <a:r>
              <a:rPr lang="en-US" err="1"/>
              <a:t>определены</a:t>
            </a:r>
            <a:r>
              <a:rPr lang="en-US"/>
              <a:t> </a:t>
            </a:r>
            <a:r>
              <a:rPr lang="en-US" err="1"/>
              <a:t>пункты</a:t>
            </a:r>
            <a:r>
              <a:rPr lang="en-US"/>
              <a:t> </a:t>
            </a:r>
            <a:r>
              <a:rPr lang="en-US" err="1"/>
              <a:t>которые</a:t>
            </a:r>
            <a:r>
              <a:rPr lang="en-US"/>
              <a:t> </a:t>
            </a:r>
            <a:r>
              <a:rPr lang="en-US" err="1"/>
              <a:t>должны</a:t>
            </a:r>
            <a:r>
              <a:rPr lang="en-US"/>
              <a:t> </a:t>
            </a:r>
            <a:r>
              <a:rPr lang="en-US" err="1"/>
              <a:t>быть</a:t>
            </a:r>
            <a:r>
              <a:rPr lang="en-US"/>
              <a:t> </a:t>
            </a:r>
            <a:r>
              <a:rPr lang="en-US" err="1"/>
              <a:t>выполнены</a:t>
            </a:r>
            <a:r>
              <a:rPr lang="en-US"/>
              <a:t>;</a:t>
            </a:r>
          </a:p>
          <a:p>
            <a:pPr marL="285750" indent="-285750">
              <a:buFont typeface="Arial"/>
              <a:buChar char="•"/>
            </a:pPr>
            <a:r>
              <a:rPr lang="en-US" err="1"/>
              <a:t>Глубокое</a:t>
            </a:r>
            <a:r>
              <a:rPr lang="en-US"/>
              <a:t> </a:t>
            </a:r>
            <a:r>
              <a:rPr lang="en-US" err="1"/>
              <a:t>понимание</a:t>
            </a:r>
            <a:r>
              <a:rPr lang="en-US"/>
              <a:t> </a:t>
            </a:r>
            <a:r>
              <a:rPr lang="en-US" err="1"/>
              <a:t>процессов</a:t>
            </a:r>
            <a:r>
              <a:rPr lang="en-US"/>
              <a:t> </a:t>
            </a:r>
            <a:r>
              <a:rPr lang="en-US" err="1"/>
              <a:t>взаимодействия</a:t>
            </a:r>
            <a:r>
              <a:rPr lang="en-US"/>
              <a:t> </a:t>
            </a:r>
            <a:r>
              <a:rPr lang="en-US" err="1"/>
              <a:t>конкретной</a:t>
            </a:r>
            <a:r>
              <a:rPr lang="en-US"/>
              <a:t> feature с </a:t>
            </a:r>
            <a:r>
              <a:rPr lang="en-US" err="1"/>
              <a:t>остальным</a:t>
            </a:r>
            <a:r>
              <a:rPr lang="en-US"/>
              <a:t> </a:t>
            </a:r>
            <a:r>
              <a:rPr lang="en-US" err="1"/>
              <a:t>проектом</a:t>
            </a:r>
            <a:r>
              <a:rPr lang="en-US"/>
              <a:t>;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err="1"/>
              <a:t>Покрытие</a:t>
            </a:r>
            <a:r>
              <a:rPr lang="en-US"/>
              <a:t> US с </a:t>
            </a:r>
            <a:r>
              <a:rPr lang="en-US" err="1"/>
              <a:t>учетом</a:t>
            </a:r>
            <a:r>
              <a:rPr lang="en-US"/>
              <a:t> </a:t>
            </a:r>
            <a:r>
              <a:rPr lang="en-US" err="1"/>
              <a:t>различных</a:t>
            </a:r>
            <a:r>
              <a:rPr lang="en-US"/>
              <a:t> </a:t>
            </a:r>
            <a:r>
              <a:rPr lang="en-US" err="1"/>
              <a:t>уровней</a:t>
            </a:r>
            <a:r>
              <a:rPr lang="en-US"/>
              <a:t> </a:t>
            </a:r>
            <a:r>
              <a:rPr lang="en-US" err="1"/>
              <a:t>тестирования</a:t>
            </a:r>
            <a:r>
              <a:rPr lang="en-US"/>
              <a:t>. </a:t>
            </a:r>
            <a:r>
              <a:rPr lang="en-US" err="1"/>
              <a:t>Специалист</a:t>
            </a:r>
            <a:r>
              <a:rPr lang="en-US"/>
              <a:t> </a:t>
            </a:r>
            <a:r>
              <a:rPr lang="en-US" err="1"/>
              <a:t>только</a:t>
            </a:r>
            <a:r>
              <a:rPr lang="en-US"/>
              <a:t> </a:t>
            </a:r>
            <a:r>
              <a:rPr lang="en-US" err="1"/>
              <a:t>что</a:t>
            </a:r>
            <a:r>
              <a:rPr lang="en-US"/>
              <a:t> </a:t>
            </a:r>
            <a:r>
              <a:rPr lang="en-US" err="1"/>
              <a:t>пришедший</a:t>
            </a:r>
            <a:r>
              <a:rPr lang="en-US"/>
              <a:t>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проект</a:t>
            </a:r>
            <a:r>
              <a:rPr lang="en-US"/>
              <a:t> </a:t>
            </a:r>
            <a:r>
              <a:rPr lang="en-US" err="1"/>
              <a:t>сможет</a:t>
            </a:r>
            <a:r>
              <a:rPr lang="en-US"/>
              <a:t> </a:t>
            </a:r>
            <a:r>
              <a:rPr lang="en-US" err="1"/>
              <a:t>покрыть</a:t>
            </a:r>
            <a:r>
              <a:rPr lang="en-US"/>
              <a:t> </a:t>
            </a:r>
            <a:r>
              <a:rPr lang="en-US" err="1"/>
              <a:t>от</a:t>
            </a:r>
            <a:r>
              <a:rPr lang="en-US"/>
              <a:t> 60% User Story </a:t>
            </a:r>
            <a:r>
              <a:rPr lang="en-US" err="1"/>
              <a:t>тестовой</a:t>
            </a:r>
            <a:r>
              <a:rPr lang="en-US"/>
              <a:t> </a:t>
            </a:r>
            <a:r>
              <a:rPr lang="en-US" err="1"/>
              <a:t>документацией</a:t>
            </a:r>
            <a:r>
              <a:rPr lang="en-US"/>
              <a:t>;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err="1"/>
              <a:t>Ты</a:t>
            </a:r>
            <a:r>
              <a:rPr lang="en-US"/>
              <a:t> </a:t>
            </a:r>
            <a:r>
              <a:rPr lang="en-US" err="1"/>
              <a:t>точно</a:t>
            </a:r>
            <a:r>
              <a:rPr lang="en-US"/>
              <a:t> </a:t>
            </a:r>
            <a:r>
              <a:rPr lang="en-US" err="1"/>
              <a:t>будешь</a:t>
            </a:r>
            <a:r>
              <a:rPr lang="en-US"/>
              <a:t> </a:t>
            </a:r>
            <a:r>
              <a:rPr lang="en-US" err="1"/>
              <a:t>знать</a:t>
            </a:r>
            <a:r>
              <a:rPr lang="en-US"/>
              <a:t> </a:t>
            </a:r>
            <a:r>
              <a:rPr lang="en-US" err="1"/>
              <a:t>какие</a:t>
            </a:r>
            <a:r>
              <a:rPr lang="en-US"/>
              <a:t> </a:t>
            </a:r>
            <a:r>
              <a:rPr lang="en-US" err="1"/>
              <a:t>части</a:t>
            </a:r>
            <a:r>
              <a:rPr lang="en-US"/>
              <a:t> User Story </a:t>
            </a:r>
            <a:r>
              <a:rPr lang="en-US" err="1"/>
              <a:t>ты</a:t>
            </a:r>
            <a:r>
              <a:rPr lang="en-US"/>
              <a:t> </a:t>
            </a:r>
            <a:r>
              <a:rPr lang="en-US" err="1"/>
              <a:t>не</a:t>
            </a:r>
            <a:r>
              <a:rPr lang="en-US"/>
              <a:t> </a:t>
            </a:r>
            <a:r>
              <a:rPr lang="en-US" err="1"/>
              <a:t>покрыл</a:t>
            </a:r>
            <a:r>
              <a:rPr lang="en-US"/>
              <a:t> </a:t>
            </a:r>
            <a:r>
              <a:rPr lang="en-US" err="1"/>
              <a:t>тестовыми</a:t>
            </a:r>
            <a:r>
              <a:rPr lang="en-US"/>
              <a:t> </a:t>
            </a:r>
            <a:r>
              <a:rPr lang="en-US" err="1"/>
              <a:t>сценариями</a:t>
            </a:r>
            <a:r>
              <a:rPr lang="en-US"/>
              <a:t>, и </a:t>
            </a:r>
            <a:r>
              <a:rPr lang="en-US" err="1"/>
              <a:t>не</a:t>
            </a:r>
            <a:r>
              <a:rPr lang="en-US"/>
              <a:t> </a:t>
            </a:r>
            <a:r>
              <a:rPr lang="en-US" err="1"/>
              <a:t>будешь</a:t>
            </a:r>
            <a:r>
              <a:rPr lang="en-US"/>
              <a:t> </a:t>
            </a:r>
            <a:r>
              <a:rPr lang="en-US" err="1"/>
              <a:t>путаться</a:t>
            </a:r>
            <a:r>
              <a:rPr lang="en-US"/>
              <a:t> в </a:t>
            </a:r>
            <a:r>
              <a:rPr lang="en-US" err="1"/>
              <a:t>своей</a:t>
            </a:r>
            <a:r>
              <a:rPr lang="en-US"/>
              <a:t> </a:t>
            </a:r>
            <a:r>
              <a:rPr lang="en-US" err="1"/>
              <a:t>документации</a:t>
            </a:r>
            <a:r>
              <a:rPr lang="en-US"/>
              <a:t>.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4EE9D-87EE-48FF-8543-85496C655504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119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ru-RU" dirty="0"/>
              <a:t>37 </a:t>
            </a:r>
            <a:r>
              <a:rPr lang="ru-RU" dirty="0" err="1"/>
              <a:t>Sources</a:t>
            </a:r>
            <a:r>
              <a:rPr lang="ru-RU" dirty="0"/>
              <a:t> </a:t>
            </a:r>
            <a:r>
              <a:rPr lang="ru-RU" dirty="0" err="1"/>
              <a:t>for</a:t>
            </a:r>
            <a:r>
              <a:rPr lang="ru-RU" dirty="0"/>
              <a:t> </a:t>
            </a:r>
            <a:r>
              <a:rPr lang="ru-RU" dirty="0" err="1"/>
              <a:t>Test</a:t>
            </a:r>
            <a:r>
              <a:rPr lang="ru-RU" dirty="0"/>
              <a:t> </a:t>
            </a:r>
            <a:r>
              <a:rPr lang="ru-RU" dirty="0" err="1"/>
              <a:t>Ideas</a:t>
            </a:r>
            <a:r>
              <a:rPr lang="ru-RU" dirty="0"/>
              <a:t>, авторы </a:t>
            </a:r>
            <a:r>
              <a:rPr lang="ru-RU" dirty="0" err="1"/>
              <a:t>Rikard</a:t>
            </a:r>
            <a:r>
              <a:rPr lang="ru-RU" dirty="0"/>
              <a:t> </a:t>
            </a:r>
            <a:r>
              <a:rPr lang="ru-RU" dirty="0" err="1"/>
              <a:t>Edgren</a:t>
            </a:r>
            <a:r>
              <a:rPr lang="ru-RU" dirty="0"/>
              <a:t>, </a:t>
            </a:r>
            <a:r>
              <a:rPr lang="ru-RU" dirty="0" err="1"/>
              <a:t>Martin</a:t>
            </a:r>
            <a:r>
              <a:rPr lang="ru-RU" dirty="0"/>
              <a:t> </a:t>
            </a:r>
            <a:r>
              <a:rPr lang="ru-RU" dirty="0" err="1"/>
              <a:t>Jansson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Henrik</a:t>
            </a:r>
            <a:r>
              <a:rPr lang="ru-RU" dirty="0"/>
              <a:t> </a:t>
            </a:r>
            <a:r>
              <a:rPr lang="ru-RU" dirty="0" err="1"/>
              <a:t>Emilsson</a:t>
            </a:r>
            <a:endParaRPr lang="en-US" dirty="0" err="1"/>
          </a:p>
          <a:p>
            <a:r>
              <a:rPr lang="ru-RU" dirty="0">
                <a:hlinkClick r:id="rId3"/>
              </a:rPr>
              <a:t>http://thetesteye.com/posters/TheTestEye_SourcesForTestIdeas.pdf</a:t>
            </a:r>
            <a:endParaRPr lang="ru-RU"/>
          </a:p>
          <a:p>
            <a:r>
              <a:rPr lang="ru-RU" dirty="0">
                <a:hlinkClick r:id="rId4"/>
              </a:rPr>
              <a:t>https://habr.com/ru/post/537510/</a:t>
            </a:r>
            <a:endParaRPr lang="ru-RU"/>
          </a:p>
          <a:p>
            <a:br>
              <a:rPr lang="en-US" dirty="0"/>
            </a:b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ru-RU" dirty="0"/>
              <a:t>Тестирование по </a:t>
            </a:r>
            <a:r>
              <a:rPr lang="ru-RU" dirty="0" err="1"/>
              <a:t>Байзеру</a:t>
            </a:r>
            <a:endParaRPr lang="ru-RU" dirty="0" err="1">
              <a:cs typeface="Calibri"/>
            </a:endParaRPr>
          </a:p>
          <a:p>
            <a:r>
              <a:rPr lang="ru-RU" dirty="0">
                <a:hlinkClick r:id="rId5"/>
              </a:rPr>
              <a:t>https://www.youtube.com/watch?v=jqjJ256CZhk</a:t>
            </a:r>
            <a:endParaRPr lang="ru-RU"/>
          </a:p>
          <a:p>
            <a:r>
              <a:rPr lang="ru-RU" dirty="0"/>
              <a:t>автор видео Анастасия Асеева-Нгуен</a:t>
            </a:r>
            <a:endParaRPr lang="ru-RU" dirty="0">
              <a:cs typeface="Calibri"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4EE9D-87EE-48FF-8543-85496C65550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97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документация</a:t>
            </a:r>
            <a:r>
              <a:rPr lang="en-US"/>
              <a:t> </a:t>
            </a:r>
            <a:r>
              <a:rPr lang="en-US" err="1"/>
              <a:t>есть</a:t>
            </a:r>
            <a:r>
              <a:rPr lang="en-US"/>
              <a:t>, </a:t>
            </a:r>
            <a:r>
              <a:rPr lang="en-US" err="1"/>
              <a:t>требования</a:t>
            </a:r>
            <a:r>
              <a:rPr lang="en-US"/>
              <a:t> </a:t>
            </a:r>
            <a:r>
              <a:rPr lang="en-US" err="1"/>
              <a:t>остаются</a:t>
            </a:r>
            <a:r>
              <a:rPr lang="en-US"/>
              <a:t> </a:t>
            </a:r>
            <a:r>
              <a:rPr lang="en-US" err="1"/>
              <a:t>где-то</a:t>
            </a:r>
            <a:r>
              <a:rPr lang="en-US"/>
              <a:t> в </a:t>
            </a:r>
            <a:r>
              <a:rPr lang="en-US" err="1"/>
              <a:t>переписках</a:t>
            </a:r>
            <a:r>
              <a:rPr lang="en-US"/>
              <a:t> </a:t>
            </a:r>
            <a:r>
              <a:rPr lang="en-US" err="1"/>
              <a:t>или</a:t>
            </a:r>
            <a:r>
              <a:rPr lang="en-US"/>
              <a:t> </a:t>
            </a:r>
            <a:r>
              <a:rPr lang="en-US" err="1"/>
              <a:t>устных</a:t>
            </a:r>
            <a:r>
              <a:rPr lang="en-US"/>
              <a:t> </a:t>
            </a:r>
            <a:r>
              <a:rPr lang="en-US" err="1"/>
              <a:t>разговорах</a:t>
            </a:r>
            <a:r>
              <a:rPr lang="en-US"/>
              <a:t>. Проблема – </a:t>
            </a:r>
            <a:r>
              <a:rPr lang="en-US" err="1"/>
              <a:t>нет</a:t>
            </a:r>
            <a:r>
              <a:rPr lang="en-US"/>
              <a:t> </a:t>
            </a:r>
            <a:r>
              <a:rPr lang="en-US" err="1"/>
              <a:t>централизованного</a:t>
            </a:r>
            <a:r>
              <a:rPr lang="en-US"/>
              <a:t> </a:t>
            </a:r>
            <a:r>
              <a:rPr lang="en-US" err="1"/>
              <a:t>ведения</a:t>
            </a:r>
            <a:r>
              <a:rPr lang="en-US"/>
              <a:t> и </a:t>
            </a:r>
            <a:r>
              <a:rPr lang="en-US" err="1"/>
              <a:t>хранения</a:t>
            </a:r>
            <a:r>
              <a:rPr lang="en-US"/>
              <a:t> </a:t>
            </a:r>
            <a:r>
              <a:rPr lang="en-US" err="1"/>
              <a:t>документации</a:t>
            </a:r>
            <a:r>
              <a:rPr lang="en-US"/>
              <a:t>, </a:t>
            </a:r>
            <a:r>
              <a:rPr lang="en-US" err="1"/>
              <a:t>требования</a:t>
            </a:r>
            <a:r>
              <a:rPr lang="en-US"/>
              <a:t> </a:t>
            </a:r>
            <a:r>
              <a:rPr lang="en-US" err="1"/>
              <a:t>забываются</a:t>
            </a:r>
            <a:r>
              <a:rPr lang="en-US"/>
              <a:t> </a:t>
            </a:r>
            <a:r>
              <a:rPr lang="en-US" err="1"/>
              <a:t>или</a:t>
            </a:r>
            <a:r>
              <a:rPr lang="en-US"/>
              <a:t> </a:t>
            </a:r>
            <a:r>
              <a:rPr lang="en-US" err="1"/>
              <a:t>неверно</a:t>
            </a:r>
            <a:r>
              <a:rPr lang="en-US"/>
              <a:t> </a:t>
            </a:r>
            <a:r>
              <a:rPr lang="en-US" err="1"/>
              <a:t>трактуются</a:t>
            </a:r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4EE9D-87EE-48FF-8543-85496C655504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63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Документация</a:t>
            </a:r>
            <a:r>
              <a:rPr lang="en-US"/>
              <a:t> </a:t>
            </a:r>
            <a:r>
              <a:rPr lang="en-US" err="1"/>
              <a:t>есть</a:t>
            </a:r>
            <a:r>
              <a:rPr lang="en-US"/>
              <a:t>, </a:t>
            </a:r>
            <a:r>
              <a:rPr lang="en-US" err="1"/>
              <a:t>но</a:t>
            </a:r>
            <a:r>
              <a:rPr lang="en-US"/>
              <a:t> по факту нужна только бизнесу. Проблема - все время нужно кого-то подгонять и просить, чтобы </a:t>
            </a:r>
            <a:r>
              <a:rPr lang="en-US" err="1"/>
              <a:t>заполняли</a:t>
            </a:r>
            <a:r>
              <a:rPr lang="en-US"/>
              <a:t> </a:t>
            </a:r>
            <a:r>
              <a:rPr lang="en-US" err="1"/>
              <a:t>документацию</a:t>
            </a:r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4EE9D-87EE-48FF-8543-85496C655504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51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документация</a:t>
            </a:r>
            <a:r>
              <a:rPr lang="en-US"/>
              <a:t> </a:t>
            </a:r>
            <a:r>
              <a:rPr lang="en-US" err="1"/>
              <a:t>есть</a:t>
            </a:r>
            <a:r>
              <a:rPr lang="en-US"/>
              <a:t>, flow есть. Проблема - никто </a:t>
            </a:r>
            <a:r>
              <a:rPr lang="en-US" err="1"/>
              <a:t>этому</a:t>
            </a:r>
            <a:r>
              <a:rPr lang="en-US"/>
              <a:t> </a:t>
            </a:r>
            <a:r>
              <a:rPr lang="en-US" err="1"/>
              <a:t>не</a:t>
            </a:r>
            <a:r>
              <a:rPr lang="en-US"/>
              <a:t> </a:t>
            </a:r>
            <a:r>
              <a:rPr lang="en-US" err="1"/>
              <a:t>следует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4EE9D-87EE-48FF-8543-85496C655504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20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принятие</a:t>
            </a:r>
            <a:r>
              <a:rPr lang="en-US"/>
              <a:t> </a:t>
            </a:r>
            <a:r>
              <a:rPr lang="en-US" err="1"/>
              <a:t>совместного</a:t>
            </a:r>
            <a:r>
              <a:rPr lang="en-US"/>
              <a:t> </a:t>
            </a:r>
            <a:r>
              <a:rPr lang="en-US" err="1"/>
              <a:t>решения</a:t>
            </a:r>
            <a:r>
              <a:rPr lang="en-US"/>
              <a:t> (</a:t>
            </a:r>
            <a:r>
              <a:rPr lang="en-US" err="1"/>
              <a:t>команды</a:t>
            </a:r>
            <a:r>
              <a:rPr lang="en-US"/>
              <a:t>) </a:t>
            </a:r>
            <a:r>
              <a:rPr lang="en-US" err="1"/>
              <a:t>следовать</a:t>
            </a:r>
            <a:r>
              <a:rPr lang="en-US"/>
              <a:t> flow.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4EE9D-87EE-48FF-8543-85496C655504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72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1. МЫ ДЕЙСТВИТЕЛЬНО</a:t>
            </a:r>
            <a:r>
              <a:rPr lang="en-US"/>
              <a:t> </a:t>
            </a:r>
            <a:r>
              <a:rPr lang="en-US" err="1"/>
              <a:t>ценим</a:t>
            </a:r>
            <a:r>
              <a:rPr lang="en-US"/>
              <a:t> </a:t>
            </a:r>
            <a:r>
              <a:rPr lang="en-US" err="1"/>
              <a:t>людей</a:t>
            </a:r>
            <a:r>
              <a:rPr lang="en-US"/>
              <a:t> и </a:t>
            </a:r>
            <a:r>
              <a:rPr lang="en-US" err="1"/>
              <a:t>взаимодействие</a:t>
            </a:r>
            <a:r>
              <a:rPr lang="en-US"/>
              <a:t> с </a:t>
            </a:r>
            <a:r>
              <a:rPr lang="en-US" err="1"/>
              <a:t>ними</a:t>
            </a:r>
            <a:r>
              <a:rPr lang="en-US"/>
              <a:t> и </a:t>
            </a:r>
            <a:r>
              <a:rPr lang="en-US" err="1"/>
              <a:t>именно</a:t>
            </a:r>
            <a:r>
              <a:rPr lang="en-US"/>
              <a:t> </a:t>
            </a:r>
            <a:r>
              <a:rPr lang="en-US" err="1"/>
              <a:t>поэтому</a:t>
            </a:r>
            <a:r>
              <a:rPr lang="en-US"/>
              <a:t> </a:t>
            </a:r>
            <a:r>
              <a:rPr lang="en-US" err="1"/>
              <a:t>предпочитаем</a:t>
            </a:r>
            <a:r>
              <a:rPr lang="en-US"/>
              <a:t> </a:t>
            </a:r>
            <a:r>
              <a:rPr lang="en-US" err="1"/>
              <a:t>создавать</a:t>
            </a:r>
            <a:r>
              <a:rPr lang="en-US"/>
              <a:t> </a:t>
            </a:r>
            <a:r>
              <a:rPr lang="en-US" err="1"/>
              <a:t>артефакты</a:t>
            </a:r>
            <a:r>
              <a:rPr lang="en-US"/>
              <a:t> </a:t>
            </a:r>
            <a:r>
              <a:rPr lang="en-US" err="1"/>
              <a:t>нашего</a:t>
            </a:r>
            <a:r>
              <a:rPr lang="en-US"/>
              <a:t> </a:t>
            </a:r>
            <a:r>
              <a:rPr lang="en-US" err="1"/>
              <a:t>общения</a:t>
            </a:r>
            <a:r>
              <a:rPr lang="en-US"/>
              <a:t> в </a:t>
            </a:r>
            <a:r>
              <a:rPr lang="en-US" err="1"/>
              <a:t>виде</a:t>
            </a:r>
            <a:r>
              <a:rPr lang="en-US"/>
              <a:t> </a:t>
            </a:r>
            <a:r>
              <a:rPr lang="en-US" err="1"/>
              <a:t>краткой</a:t>
            </a:r>
            <a:r>
              <a:rPr lang="en-US"/>
              <a:t> </a:t>
            </a:r>
            <a:r>
              <a:rPr lang="en-US" err="1"/>
              <a:t>документации</a:t>
            </a:r>
            <a:r>
              <a:rPr lang="en-US"/>
              <a:t> </a:t>
            </a:r>
            <a:r>
              <a:rPr lang="en-US" err="1"/>
              <a:t>передающей</a:t>
            </a:r>
            <a:r>
              <a:rPr lang="en-US"/>
              <a:t> </a:t>
            </a:r>
            <a:r>
              <a:rPr lang="en-US" err="1"/>
              <a:t>суть</a:t>
            </a:r>
            <a:r>
              <a:rPr lang="en-US"/>
              <a:t> </a:t>
            </a:r>
            <a:r>
              <a:rPr lang="en-US" err="1"/>
              <a:t>нашего</a:t>
            </a:r>
            <a:r>
              <a:rPr lang="en-US"/>
              <a:t> </a:t>
            </a:r>
            <a:r>
              <a:rPr lang="en-US" err="1"/>
              <a:t>разговора</a:t>
            </a:r>
            <a:r>
              <a:rPr lang="en-US"/>
              <a:t>. </a:t>
            </a:r>
            <a:r>
              <a:rPr lang="en-US" b="1"/>
              <a:t>2.ИМЕННО ПОЭТОМУ </a:t>
            </a:r>
            <a:r>
              <a:rPr lang="en-US" err="1"/>
              <a:t>наша</a:t>
            </a:r>
            <a:r>
              <a:rPr lang="en-US"/>
              <a:t> </a:t>
            </a:r>
            <a:r>
              <a:rPr lang="en-US" err="1"/>
              <a:t>верхнеуровневая</a:t>
            </a:r>
            <a:r>
              <a:rPr lang="en-US"/>
              <a:t> </a:t>
            </a:r>
            <a:r>
              <a:rPr lang="en-US" err="1"/>
              <a:t>документация</a:t>
            </a:r>
            <a:r>
              <a:rPr lang="en-US"/>
              <a:t> “Epic” и “User Story” </a:t>
            </a:r>
            <a:r>
              <a:rPr lang="en-US" err="1"/>
              <a:t>краткие</a:t>
            </a:r>
            <a:r>
              <a:rPr lang="en-US"/>
              <a:t> и </a:t>
            </a:r>
            <a:r>
              <a:rPr lang="en-US" err="1"/>
              <a:t>точные</a:t>
            </a:r>
            <a:r>
              <a:rPr lang="en-US"/>
              <a:t>. А </a:t>
            </a:r>
            <a:r>
              <a:rPr lang="en-US" err="1"/>
              <a:t>посредствам</a:t>
            </a:r>
            <a:r>
              <a:rPr lang="en-US"/>
              <a:t> </a:t>
            </a:r>
            <a:r>
              <a:rPr lang="en-US" err="1"/>
              <a:t>связей</a:t>
            </a:r>
            <a:r>
              <a:rPr lang="en-US"/>
              <a:t> </a:t>
            </a:r>
            <a:r>
              <a:rPr lang="en-US" err="1"/>
              <a:t>между</a:t>
            </a:r>
            <a:r>
              <a:rPr lang="en-US"/>
              <a:t> </a:t>
            </a:r>
            <a:r>
              <a:rPr lang="en-US" err="1"/>
              <a:t>этими</a:t>
            </a:r>
            <a:r>
              <a:rPr lang="en-US"/>
              <a:t> </a:t>
            </a:r>
            <a:r>
              <a:rPr lang="en-US" err="1"/>
              <a:t>документами</a:t>
            </a:r>
            <a:r>
              <a:rPr lang="en-US"/>
              <a:t> </a:t>
            </a:r>
            <a:r>
              <a:rPr lang="en-US" err="1"/>
              <a:t>можно</a:t>
            </a:r>
            <a:r>
              <a:rPr lang="en-US"/>
              <a:t> </a:t>
            </a:r>
            <a:r>
              <a:rPr lang="en-US" err="1"/>
              <a:t>видеть</a:t>
            </a:r>
            <a:r>
              <a:rPr lang="en-US"/>
              <a:t> </a:t>
            </a:r>
            <a:r>
              <a:rPr lang="en-US" err="1"/>
              <a:t>всю</a:t>
            </a:r>
            <a:r>
              <a:rPr lang="en-US"/>
              <a:t> </a:t>
            </a:r>
            <a:r>
              <a:rPr lang="en-US" err="1"/>
              <a:t>картину</a:t>
            </a:r>
            <a:r>
              <a:rPr lang="en-US"/>
              <a:t> </a:t>
            </a:r>
            <a:r>
              <a:rPr lang="en-US" err="1"/>
              <a:t>целиком</a:t>
            </a:r>
            <a:r>
              <a:rPr lang="en-US"/>
              <a:t>. 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выходе</a:t>
            </a:r>
            <a:r>
              <a:rPr lang="en-US"/>
              <a:t>, </a:t>
            </a:r>
            <a:r>
              <a:rPr lang="en-US" err="1"/>
              <a:t>мы</a:t>
            </a:r>
            <a:r>
              <a:rPr lang="en-US"/>
              <a:t> </a:t>
            </a:r>
            <a:r>
              <a:rPr lang="en-US" err="1"/>
              <a:t>как</a:t>
            </a:r>
            <a:r>
              <a:rPr lang="en-US"/>
              <a:t> QA, </a:t>
            </a:r>
            <a:r>
              <a:rPr lang="en-US" err="1"/>
              <a:t>получаем</a:t>
            </a:r>
            <a:r>
              <a:rPr lang="en-US"/>
              <a:t> </a:t>
            </a:r>
            <a:r>
              <a:rPr lang="en-US" err="1"/>
              <a:t>всеобъемлющую</a:t>
            </a:r>
            <a:r>
              <a:rPr lang="en-US"/>
              <a:t> </a:t>
            </a:r>
            <a:r>
              <a:rPr lang="en-US" err="1"/>
              <a:t>информацию</a:t>
            </a:r>
            <a:r>
              <a:rPr lang="en-US"/>
              <a:t> </a:t>
            </a:r>
            <a:r>
              <a:rPr lang="en-US" err="1"/>
              <a:t>по</a:t>
            </a:r>
            <a:r>
              <a:rPr lang="en-US"/>
              <a:t> </a:t>
            </a:r>
            <a:r>
              <a:rPr lang="en-US" err="1"/>
              <a:t>продукту</a:t>
            </a:r>
            <a:r>
              <a:rPr lang="en-US"/>
              <a:t> и </a:t>
            </a:r>
            <a:r>
              <a:rPr lang="en-US" err="1"/>
              <a:t>уже</a:t>
            </a:r>
            <a:r>
              <a:rPr lang="en-US"/>
              <a:t> </a:t>
            </a:r>
            <a:r>
              <a:rPr lang="en-US" err="1"/>
              <a:t>можем</a:t>
            </a:r>
            <a:r>
              <a:rPr lang="en-US"/>
              <a:t> </a:t>
            </a:r>
            <a:r>
              <a:rPr lang="en-US" err="1"/>
              <a:t>начинать</a:t>
            </a:r>
            <a:r>
              <a:rPr lang="en-US"/>
              <a:t> </a:t>
            </a:r>
            <a:r>
              <a:rPr lang="en-US" err="1"/>
              <a:t>работу</a:t>
            </a:r>
            <a:r>
              <a:rPr lang="en-US"/>
              <a:t> </a:t>
            </a:r>
            <a:r>
              <a:rPr lang="en-US" b="1"/>
              <a:t>3. ОТКУДА НАМ </a:t>
            </a:r>
            <a:r>
              <a:rPr lang="en-US" err="1"/>
              <a:t>получить</a:t>
            </a:r>
            <a:r>
              <a:rPr lang="en-US"/>
              <a:t> </a:t>
            </a:r>
            <a:r>
              <a:rPr lang="en-US" err="1"/>
              <a:t>те</a:t>
            </a:r>
            <a:r>
              <a:rPr lang="en-US"/>
              <a:t> </a:t>
            </a:r>
            <a:r>
              <a:rPr lang="en-US" err="1"/>
              <a:t>самые</a:t>
            </a:r>
            <a:r>
              <a:rPr lang="en-US"/>
              <a:t> “Epic” и “</a:t>
            </a:r>
            <a:r>
              <a:rPr lang="en-US" err="1"/>
              <a:t>UserStory</a:t>
            </a:r>
            <a:r>
              <a:rPr lang="en-US"/>
              <a:t>” - </a:t>
            </a:r>
            <a:r>
              <a:rPr lang="en-US" err="1"/>
              <a:t>конечно</a:t>
            </a:r>
            <a:r>
              <a:rPr lang="en-US"/>
              <a:t> </a:t>
            </a:r>
            <a:r>
              <a:rPr lang="en-US" err="1"/>
              <a:t>от</a:t>
            </a:r>
            <a:r>
              <a:rPr lang="en-US"/>
              <a:t> </a:t>
            </a:r>
            <a:r>
              <a:rPr lang="en-US" err="1"/>
              <a:t>заказчика</a:t>
            </a:r>
            <a:r>
              <a:rPr lang="en-US"/>
              <a:t>. </a:t>
            </a:r>
            <a:r>
              <a:rPr lang="en-US" err="1"/>
              <a:t>Мы</a:t>
            </a:r>
            <a:r>
              <a:rPr lang="en-US"/>
              <a:t> </a:t>
            </a:r>
            <a:r>
              <a:rPr lang="en-US" err="1"/>
              <a:t>принимаем</a:t>
            </a:r>
            <a:r>
              <a:rPr lang="en-US"/>
              <a:t> </a:t>
            </a:r>
            <a:r>
              <a:rPr lang="en-US" err="1"/>
              <a:t>во</a:t>
            </a:r>
            <a:r>
              <a:rPr lang="en-US"/>
              <a:t> </a:t>
            </a:r>
            <a:r>
              <a:rPr lang="en-US" err="1"/>
              <a:t>внимание</a:t>
            </a:r>
            <a:r>
              <a:rPr lang="en-US"/>
              <a:t> </a:t>
            </a:r>
            <a:r>
              <a:rPr lang="en-US" err="1"/>
              <a:t>требования</a:t>
            </a:r>
            <a:r>
              <a:rPr lang="en-US"/>
              <a:t> </a:t>
            </a:r>
            <a:r>
              <a:rPr lang="en-US" err="1"/>
              <a:t>заказчика</a:t>
            </a:r>
            <a:r>
              <a:rPr lang="en-US"/>
              <a:t> к </a:t>
            </a:r>
            <a:r>
              <a:rPr lang="en-US" err="1"/>
              <a:t>продукту</a:t>
            </a:r>
            <a:r>
              <a:rPr lang="en-US"/>
              <a:t>, </a:t>
            </a:r>
            <a:r>
              <a:rPr lang="en-US" err="1"/>
              <a:t>формируем</a:t>
            </a:r>
            <a:r>
              <a:rPr lang="en-US"/>
              <a:t> “Epic” и </a:t>
            </a:r>
            <a:r>
              <a:rPr lang="en-US" err="1"/>
              <a:t>отдаем</a:t>
            </a:r>
            <a:r>
              <a:rPr lang="en-US"/>
              <a:t> </a:t>
            </a:r>
            <a:r>
              <a:rPr lang="en-US" err="1"/>
              <a:t>его</a:t>
            </a:r>
            <a:r>
              <a:rPr lang="en-US"/>
              <a:t> </a:t>
            </a:r>
            <a:r>
              <a:rPr lang="en-US" err="1"/>
              <a:t>аналитикам</a:t>
            </a:r>
            <a:r>
              <a:rPr lang="en-US"/>
              <a:t>, analytical review -&gt; frontend review -&gt; backend review -&gt; QA review. </a:t>
            </a:r>
            <a:r>
              <a:rPr lang="en-US" b="1"/>
              <a:t>4.ДО ТОГО КАК </a:t>
            </a:r>
            <a:r>
              <a:rPr lang="en-US" err="1"/>
              <a:t>начался</a:t>
            </a:r>
            <a:r>
              <a:rPr lang="en-US"/>
              <a:t> </a:t>
            </a:r>
            <a:r>
              <a:rPr lang="en-US" err="1"/>
              <a:t>процесс</a:t>
            </a:r>
            <a:r>
              <a:rPr lang="en-US"/>
              <a:t> </a:t>
            </a:r>
            <a:r>
              <a:rPr lang="en-US" err="1"/>
              <a:t>разработки</a:t>
            </a:r>
            <a:r>
              <a:rPr lang="en-US"/>
              <a:t>, </a:t>
            </a:r>
            <a:r>
              <a:rPr lang="en-US" err="1"/>
              <a:t>мы</a:t>
            </a:r>
            <a:r>
              <a:rPr lang="en-US"/>
              <a:t> </a:t>
            </a:r>
            <a:r>
              <a:rPr lang="en-US" err="1"/>
              <a:t>можем</a:t>
            </a:r>
            <a:r>
              <a:rPr lang="en-US"/>
              <a:t> </a:t>
            </a:r>
            <a:r>
              <a:rPr lang="en-US" err="1"/>
              <a:t>внести</a:t>
            </a:r>
            <a:r>
              <a:rPr lang="en-US"/>
              <a:t> </a:t>
            </a:r>
            <a:r>
              <a:rPr lang="en-US" err="1"/>
              <a:t>изменения</a:t>
            </a:r>
            <a:r>
              <a:rPr lang="en-US"/>
              <a:t> в </a:t>
            </a:r>
            <a:r>
              <a:rPr lang="en-US" err="1"/>
              <a:t>идею</a:t>
            </a:r>
            <a:r>
              <a:rPr lang="en-US"/>
              <a:t>, </a:t>
            </a:r>
            <a:r>
              <a:rPr lang="en-US" err="1"/>
              <a:t>задачу</a:t>
            </a:r>
            <a:r>
              <a:rPr lang="en-US"/>
              <a:t>, </a:t>
            </a:r>
            <a:r>
              <a:rPr lang="en-US" err="1"/>
              <a:t>документацию</a:t>
            </a:r>
            <a:r>
              <a:rPr lang="en-US"/>
              <a:t>. 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4EE9D-87EE-48FF-8543-85496C655504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45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 err="1"/>
              <a:t>Каждый</a:t>
            </a:r>
            <a:r>
              <a:rPr lang="en-US"/>
              <a:t> Epic </a:t>
            </a:r>
            <a:r>
              <a:rPr lang="en-US" err="1"/>
              <a:t>или</a:t>
            </a:r>
            <a:r>
              <a:rPr lang="en-US"/>
              <a:t> User Story в TestIT </a:t>
            </a:r>
            <a:r>
              <a:rPr lang="en-US" err="1"/>
              <a:t>начинается</a:t>
            </a:r>
            <a:r>
              <a:rPr lang="en-US"/>
              <a:t> </a:t>
            </a:r>
            <a:r>
              <a:rPr lang="en-US" err="1"/>
              <a:t>со</a:t>
            </a:r>
            <a:r>
              <a:rPr lang="en-US"/>
              <a:t> </a:t>
            </a:r>
            <a:r>
              <a:rPr lang="en-US" err="1"/>
              <a:t>слова</a:t>
            </a:r>
            <a:r>
              <a:rPr lang="en-US"/>
              <a:t> </a:t>
            </a:r>
            <a:r>
              <a:rPr lang="en-US" err="1"/>
              <a:t>Хочу</a:t>
            </a:r>
            <a:r>
              <a:rPr lang="en-US"/>
              <a:t>… </a:t>
            </a:r>
            <a:r>
              <a:rPr lang="en-US" err="1"/>
              <a:t>Именно</a:t>
            </a:r>
            <a:r>
              <a:rPr lang="en-US"/>
              <a:t> </a:t>
            </a:r>
            <a:r>
              <a:rPr lang="en-US" err="1"/>
              <a:t>это</a:t>
            </a:r>
            <a:r>
              <a:rPr lang="en-US"/>
              <a:t> </a:t>
            </a:r>
            <a:r>
              <a:rPr lang="en-US" err="1"/>
              <a:t>слово</a:t>
            </a:r>
            <a:r>
              <a:rPr lang="en-US"/>
              <a:t> </a:t>
            </a:r>
            <a:r>
              <a:rPr lang="en-US" err="1"/>
              <a:t>задает</a:t>
            </a:r>
            <a:r>
              <a:rPr lang="en-US"/>
              <a:t> </a:t>
            </a:r>
            <a:r>
              <a:rPr lang="en-US" err="1"/>
              <a:t>вектор</a:t>
            </a:r>
            <a:r>
              <a:rPr lang="en-US"/>
              <a:t> </a:t>
            </a:r>
            <a:r>
              <a:rPr lang="en-US" err="1"/>
              <a:t>развития</a:t>
            </a:r>
            <a:r>
              <a:rPr lang="en-US"/>
              <a:t> </a:t>
            </a:r>
            <a:r>
              <a:rPr lang="en-US" err="1"/>
              <a:t>программного</a:t>
            </a:r>
            <a:r>
              <a:rPr lang="en-US"/>
              <a:t> </a:t>
            </a:r>
            <a:r>
              <a:rPr lang="en-US" err="1"/>
              <a:t>обеспечения</a:t>
            </a:r>
            <a:r>
              <a:rPr lang="en-US"/>
              <a:t> - “</a:t>
            </a:r>
            <a:r>
              <a:rPr lang="en-US" err="1"/>
              <a:t>Хочу</a:t>
            </a:r>
            <a:r>
              <a:rPr lang="en-US"/>
              <a:t> </a:t>
            </a:r>
            <a:r>
              <a:rPr lang="en-US" err="1"/>
              <a:t>иметь</a:t>
            </a:r>
            <a:r>
              <a:rPr lang="en-US"/>
              <a:t> </a:t>
            </a:r>
            <a:r>
              <a:rPr lang="en-US" err="1"/>
              <a:t>возможность</a:t>
            </a:r>
            <a:r>
              <a:rPr lang="en-US"/>
              <a:t> </a:t>
            </a:r>
            <a:r>
              <a:rPr lang="en-US" err="1"/>
              <a:t>импортировать</a:t>
            </a:r>
            <a:r>
              <a:rPr lang="en-US"/>
              <a:t> /</a:t>
            </a:r>
            <a:r>
              <a:rPr lang="en-US" err="1"/>
              <a:t>экспортировать</a:t>
            </a:r>
            <a:r>
              <a:rPr lang="en-US"/>
              <a:t> </a:t>
            </a:r>
            <a:r>
              <a:rPr lang="en-US" err="1"/>
              <a:t>тест-планы</a:t>
            </a:r>
            <a:r>
              <a:rPr lang="en-US"/>
              <a:t>”, “</a:t>
            </a:r>
            <a:r>
              <a:rPr lang="en-US" err="1"/>
              <a:t>Хочу</a:t>
            </a:r>
            <a:r>
              <a:rPr lang="en-US"/>
              <a:t> </a:t>
            </a:r>
            <a:r>
              <a:rPr lang="en-US" err="1"/>
              <a:t>переносить</a:t>
            </a:r>
            <a:r>
              <a:rPr lang="en-US"/>
              <a:t> </a:t>
            </a:r>
            <a:r>
              <a:rPr lang="en-US" err="1"/>
              <a:t>тест-кейсы</a:t>
            </a:r>
            <a:r>
              <a:rPr lang="en-US"/>
              <a:t> с </a:t>
            </a:r>
            <a:r>
              <a:rPr lang="en-US" err="1"/>
              <a:t>одного</a:t>
            </a:r>
            <a:r>
              <a:rPr lang="en-US"/>
              <a:t> </a:t>
            </a:r>
            <a:r>
              <a:rPr lang="en-US" err="1"/>
              <a:t>инстанса</a:t>
            </a:r>
            <a:r>
              <a:rPr lang="en-US"/>
              <a:t> Test IT </a:t>
            </a:r>
            <a:r>
              <a:rPr lang="en-US" err="1"/>
              <a:t>на</a:t>
            </a:r>
            <a:r>
              <a:rPr lang="en-US"/>
              <a:t> </a:t>
            </a:r>
            <a:r>
              <a:rPr lang="en-US" err="1"/>
              <a:t>другой</a:t>
            </a:r>
            <a:r>
              <a:rPr lang="en-US"/>
              <a:t>” и </a:t>
            </a:r>
            <a:r>
              <a:rPr lang="en-US" err="1"/>
              <a:t>т.д</a:t>
            </a:r>
            <a:r>
              <a:rPr lang="en-US"/>
              <a:t>. В </a:t>
            </a:r>
            <a:r>
              <a:rPr lang="en-US" err="1"/>
              <a:t>таких</a:t>
            </a:r>
            <a:r>
              <a:rPr lang="en-US"/>
              <a:t> issue </a:t>
            </a:r>
            <a:r>
              <a:rPr lang="en-US" err="1"/>
              <a:t>ниже</a:t>
            </a:r>
            <a:r>
              <a:rPr lang="en-US"/>
              <a:t> </a:t>
            </a:r>
            <a:r>
              <a:rPr lang="en-US" err="1"/>
              <a:t>описываются</a:t>
            </a:r>
            <a:r>
              <a:rPr lang="en-US"/>
              <a:t>: “</a:t>
            </a:r>
            <a:r>
              <a:rPr lang="en-US" err="1"/>
              <a:t>Требования</a:t>
            </a:r>
            <a:r>
              <a:rPr lang="en-US"/>
              <a:t>”, “</a:t>
            </a:r>
            <a:r>
              <a:rPr lang="en-US" err="1"/>
              <a:t>Пользовательские</a:t>
            </a:r>
            <a:r>
              <a:rPr lang="en-US"/>
              <a:t> </a:t>
            </a:r>
            <a:r>
              <a:rPr lang="en-US" err="1"/>
              <a:t>сценарии</a:t>
            </a:r>
            <a:r>
              <a:rPr lang="en-US"/>
              <a:t>”, “</a:t>
            </a:r>
            <a:r>
              <a:rPr lang="en-US" err="1"/>
              <a:t>То</a:t>
            </a:r>
            <a:r>
              <a:rPr lang="en-US"/>
              <a:t>, </a:t>
            </a:r>
            <a:r>
              <a:rPr lang="en-US" err="1"/>
              <a:t>что</a:t>
            </a:r>
            <a:r>
              <a:rPr lang="en-US"/>
              <a:t> </a:t>
            </a:r>
            <a:r>
              <a:rPr lang="en-US" err="1"/>
              <a:t>должно</a:t>
            </a:r>
            <a:r>
              <a:rPr lang="en-US"/>
              <a:t> </a:t>
            </a:r>
            <a:r>
              <a:rPr lang="en-US" err="1"/>
              <a:t>быть</a:t>
            </a:r>
            <a:r>
              <a:rPr lang="en-US"/>
              <a:t> </a:t>
            </a:r>
            <a:r>
              <a:rPr lang="en-US" err="1"/>
              <a:t>выполнено</a:t>
            </a:r>
            <a:r>
              <a:rPr lang="en-US"/>
              <a:t>”; </a:t>
            </a:r>
            <a:r>
              <a:rPr lang="en-US" err="1"/>
              <a:t>прикрепляются</a:t>
            </a:r>
            <a:r>
              <a:rPr lang="en-US"/>
              <a:t> </a:t>
            </a:r>
            <a:r>
              <a:rPr lang="en-US" err="1"/>
              <a:t>задачи</a:t>
            </a:r>
            <a:r>
              <a:rPr lang="en-US"/>
              <a:t>, </a:t>
            </a:r>
            <a:r>
              <a:rPr lang="en-US" err="1"/>
              <a:t>подзадачи</a:t>
            </a:r>
            <a:r>
              <a:rPr lang="en-US"/>
              <a:t> и </a:t>
            </a:r>
            <a:r>
              <a:rPr lang="en-US" err="1"/>
              <a:t>баги</a:t>
            </a:r>
            <a:r>
              <a:rPr lang="en-US"/>
              <a:t>, </a:t>
            </a:r>
            <a:r>
              <a:rPr lang="en-US" err="1"/>
              <a:t>которые</a:t>
            </a:r>
            <a:r>
              <a:rPr lang="en-US"/>
              <a:t> </a:t>
            </a:r>
            <a:r>
              <a:rPr lang="en-US" err="1"/>
              <a:t>также</a:t>
            </a:r>
            <a:r>
              <a:rPr lang="en-US"/>
              <a:t> </a:t>
            </a:r>
            <a:r>
              <a:rPr lang="en-US" err="1"/>
              <a:t>являются</a:t>
            </a:r>
            <a:r>
              <a:rPr lang="en-US"/>
              <a:t> </a:t>
            </a:r>
            <a:r>
              <a:rPr lang="en-US" err="1"/>
              <a:t>неотъемлемой</a:t>
            </a:r>
            <a:r>
              <a:rPr lang="en-US"/>
              <a:t> </a:t>
            </a:r>
            <a:r>
              <a:rPr lang="en-US" err="1"/>
              <a:t>частью</a:t>
            </a:r>
            <a:r>
              <a:rPr lang="en-US"/>
              <a:t> </a:t>
            </a:r>
            <a:r>
              <a:rPr lang="en-US" err="1"/>
              <a:t>документации</a:t>
            </a:r>
            <a:r>
              <a:rPr lang="en-US"/>
              <a:t>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4EE9D-87EE-48FF-8543-85496C655504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82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b="1" err="1"/>
              <a:t>Критерии</a:t>
            </a:r>
            <a:r>
              <a:rPr lang="en-US" b="1"/>
              <a:t> </a:t>
            </a:r>
            <a:r>
              <a:rPr lang="en-US" b="1" err="1"/>
              <a:t>выполнения</a:t>
            </a:r>
            <a:r>
              <a:rPr lang="en-US" b="1"/>
              <a:t> -</a:t>
            </a:r>
            <a:endParaRPr lang="en-US"/>
          </a:p>
          <a:p>
            <a:pPr marL="285750" indent="-285750" algn="just">
              <a:buFont typeface="Arial"/>
              <a:buChar char="•"/>
            </a:pPr>
            <a:r>
              <a:rPr lang="en-US"/>
              <a:t>Description: - </a:t>
            </a:r>
            <a:r>
              <a:rPr lang="en-US" err="1"/>
              <a:t>описание</a:t>
            </a:r>
            <a:r>
              <a:rPr lang="en-US"/>
              <a:t> “</a:t>
            </a:r>
            <a:r>
              <a:rPr lang="en-US" err="1"/>
              <a:t>Хочу</a:t>
            </a:r>
            <a:r>
              <a:rPr lang="en-US"/>
              <a:t> </a:t>
            </a:r>
            <a:r>
              <a:rPr lang="en-US" err="1"/>
              <a:t>иметь</a:t>
            </a:r>
            <a:r>
              <a:rPr lang="en-US"/>
              <a:t> </a:t>
            </a:r>
            <a:r>
              <a:rPr lang="en-US" err="1"/>
              <a:t>возможность</a:t>
            </a:r>
            <a:r>
              <a:rPr lang="en-US"/>
              <a:t> ...”;</a:t>
            </a:r>
            <a:endParaRPr lang="en-US"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/>
              <a:t>User personas: -  </a:t>
            </a:r>
            <a:r>
              <a:rPr lang="en-US" err="1"/>
              <a:t>кто</a:t>
            </a:r>
            <a:r>
              <a:rPr lang="en-US"/>
              <a:t> </a:t>
            </a:r>
            <a:r>
              <a:rPr lang="en-US" err="1"/>
              <a:t>пользователь</a:t>
            </a:r>
            <a:r>
              <a:rPr lang="en-US"/>
              <a:t> </a:t>
            </a:r>
            <a:r>
              <a:rPr lang="en-US" err="1"/>
              <a:t>разрабатываемого</a:t>
            </a:r>
            <a:r>
              <a:rPr lang="en-US"/>
              <a:t> </a:t>
            </a:r>
            <a:r>
              <a:rPr lang="en-US" err="1"/>
              <a:t>функционала</a:t>
            </a:r>
            <a:r>
              <a:rPr lang="en-US"/>
              <a:t>;</a:t>
            </a:r>
            <a:endParaRPr lang="en-US"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/>
              <a:t>User problem: -  </a:t>
            </a:r>
            <a:r>
              <a:rPr lang="en-US" err="1"/>
              <a:t>какие</a:t>
            </a:r>
            <a:r>
              <a:rPr lang="en-US"/>
              <a:t> </a:t>
            </a:r>
            <a:r>
              <a:rPr lang="en-US" err="1"/>
              <a:t>проблемы</a:t>
            </a:r>
            <a:r>
              <a:rPr lang="en-US"/>
              <a:t> </a:t>
            </a:r>
            <a:r>
              <a:rPr lang="en-US" err="1"/>
              <a:t>решаем</a:t>
            </a:r>
            <a:r>
              <a:rPr lang="en-US"/>
              <a:t>;</a:t>
            </a:r>
            <a:endParaRPr lang="en-US"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/>
              <a:t>Business value: -  </a:t>
            </a:r>
            <a:r>
              <a:rPr lang="en-US" err="1"/>
              <a:t>насколько</a:t>
            </a:r>
            <a:r>
              <a:rPr lang="en-US"/>
              <a:t> </a:t>
            </a:r>
            <a:r>
              <a:rPr lang="en-US" err="1"/>
              <a:t>это</a:t>
            </a:r>
            <a:r>
              <a:rPr lang="en-US"/>
              <a:t> </a:t>
            </a:r>
            <a:r>
              <a:rPr lang="en-US" err="1"/>
              <a:t>полезно</a:t>
            </a:r>
            <a:r>
              <a:rPr lang="en-US"/>
              <a:t> </a:t>
            </a:r>
            <a:r>
              <a:rPr lang="en-US" err="1"/>
              <a:t>для</a:t>
            </a:r>
            <a:r>
              <a:rPr lang="en-US"/>
              <a:t> </a:t>
            </a:r>
            <a:r>
              <a:rPr lang="en-US" err="1"/>
              <a:t>бизнеса</a:t>
            </a:r>
            <a:r>
              <a:rPr lang="en-US"/>
              <a:t>;</a:t>
            </a:r>
            <a:endParaRPr lang="en-US"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/>
              <a:t>What should be done: -  </a:t>
            </a:r>
            <a:r>
              <a:rPr lang="en-US" err="1"/>
              <a:t>что</a:t>
            </a:r>
            <a:r>
              <a:rPr lang="en-US"/>
              <a:t> </a:t>
            </a:r>
            <a:r>
              <a:rPr lang="en-US" err="1"/>
              <a:t>должно</a:t>
            </a:r>
            <a:r>
              <a:rPr lang="en-US"/>
              <a:t> </a:t>
            </a:r>
            <a:r>
              <a:rPr lang="en-US" err="1"/>
              <a:t>быть</a:t>
            </a:r>
            <a:r>
              <a:rPr lang="en-US"/>
              <a:t> </a:t>
            </a:r>
            <a:r>
              <a:rPr lang="en-US" err="1"/>
              <a:t>выполнено</a:t>
            </a:r>
            <a:r>
              <a:rPr lang="en-US"/>
              <a:t>. </a:t>
            </a:r>
            <a:r>
              <a:rPr lang="en-US" err="1"/>
              <a:t>Кратко</a:t>
            </a:r>
            <a:r>
              <a:rPr lang="en-US"/>
              <a:t> и </a:t>
            </a:r>
            <a:r>
              <a:rPr lang="en-US" err="1"/>
              <a:t>по</a:t>
            </a:r>
            <a:r>
              <a:rPr lang="en-US"/>
              <a:t> </a:t>
            </a:r>
            <a:r>
              <a:rPr lang="en-US" err="1"/>
              <a:t>пунктам</a:t>
            </a:r>
            <a:r>
              <a:rPr lang="en-US"/>
              <a:t>;</a:t>
            </a:r>
            <a:endParaRPr lang="en-US"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/>
              <a:t>Use case: -  </a:t>
            </a:r>
            <a:r>
              <a:rPr lang="en-US" err="1"/>
              <a:t>как</a:t>
            </a:r>
            <a:r>
              <a:rPr lang="en-US"/>
              <a:t> </a:t>
            </a:r>
            <a:r>
              <a:rPr lang="en-US" err="1"/>
              <a:t>это</a:t>
            </a:r>
            <a:r>
              <a:rPr lang="en-US"/>
              <a:t> </a:t>
            </a:r>
            <a:r>
              <a:rPr lang="en-US" err="1"/>
              <a:t>будет</a:t>
            </a:r>
            <a:r>
              <a:rPr lang="en-US"/>
              <a:t> </a:t>
            </a:r>
            <a:r>
              <a:rPr lang="en-US" err="1"/>
              <a:t>использовано</a:t>
            </a:r>
            <a:r>
              <a:rPr lang="en-US"/>
              <a:t>;</a:t>
            </a:r>
            <a:endParaRPr lang="en-US"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/>
              <a:t>Definition of Done: -  </a:t>
            </a:r>
            <a:r>
              <a:rPr lang="en-US" err="1"/>
              <a:t>критерии</a:t>
            </a:r>
            <a:r>
              <a:rPr lang="en-US"/>
              <a:t> </a:t>
            </a:r>
            <a:r>
              <a:rPr lang="en-US" err="1"/>
              <a:t>выполнения</a:t>
            </a:r>
            <a:r>
              <a:rPr lang="en-US"/>
              <a:t> </a:t>
            </a:r>
            <a:r>
              <a:rPr lang="en-US" err="1"/>
              <a:t>задачи</a:t>
            </a:r>
            <a:r>
              <a:rPr lang="en-US"/>
              <a:t>;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4EE9D-87EE-48FF-8543-85496C655504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10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7A116-87C5-4857-B774-EFC1BD2F49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35438C6-9F71-4F9B-A38D-DDEB23B409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4F4FD2-A841-4AFF-82CB-AB05EEA7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723E8-2858-4E01-ADAD-51DDFD0F3159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627FE5-FF3F-4C7A-8B1E-2FC831294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040BA5-CEF8-45D4-AD81-41DED799F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4902-2B41-4679-AE29-E8C5216FC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082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39D62-D1EB-4311-8476-3130BDFE7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C89E78-43A7-418A-98FC-CFB9DB0496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E759FB-0139-4FDD-8C54-B15B8649B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723E8-2858-4E01-ADAD-51DDFD0F3159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E3E985-3B03-4460-A3DC-4DC59FB84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D26EF7-D254-419B-96B2-F0617767C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4902-2B41-4679-AE29-E8C5216FC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896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65F5A7E-4C21-4F47-B235-05549A5415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0621338-472E-4914-B3C8-ED1304A2F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A845E7-96FD-4521-9A96-A4E608D70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723E8-2858-4E01-ADAD-51DDFD0F3159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94AE0B-C9C8-4ADA-B0DA-2EF02922D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5D4AA0-6696-46C8-9EC6-3BE3582F7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4902-2B41-4679-AE29-E8C5216FC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896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CA58F8-77A1-4A4A-A52D-C0E3087F1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305003-46B5-4A71-B94E-3E966CFED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4FB279-72BF-4AF5-AA8C-ADE75ED65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723E8-2858-4E01-ADAD-51DDFD0F3159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87B887-088D-4D74-AF43-3B9C4539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C4B985-89CA-4D6E-A623-0C0999E3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4902-2B41-4679-AE29-E8C5216FC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905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EBD7D7-5649-499E-B717-581156643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34DF34-D6C4-4DA0-A13C-3918EDF61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DA27A9-19E4-4AE5-94E7-464FD172C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723E8-2858-4E01-ADAD-51DDFD0F3159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A36770-613A-49FF-A76D-9F9F56534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A4562D-A84A-4579-9119-1F8A3E906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4902-2B41-4679-AE29-E8C5216FC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205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C37C87-C5B5-48AC-B5E0-2E567617D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33F2B8-E71A-4ED7-9980-C4F6F0E6C3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17A368-AE2D-4266-8365-9E585065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4C392D-D769-440D-ABEC-D43F47D0D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723E8-2858-4E01-ADAD-51DDFD0F3159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D73C25-1875-45C3-970A-0B1910B16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7D3177-F799-4DFE-B027-A6C9A839A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4902-2B41-4679-AE29-E8C5216FC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406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91B520-E06B-48BC-82FD-57A700F01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38A14A-2482-4B03-A35B-BE099ADAA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F091F7-D34E-47B6-9DA9-5E6D7D83FF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4CB55E6-EF70-46F4-B182-6286AEE902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C84C6E3-0A83-47E3-8B44-5702D8736E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3355110-CB42-4D05-A4C2-910597FF3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723E8-2858-4E01-ADAD-51DDFD0F3159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5A81F7F-DAB7-4488-B739-D8E56795A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4109088-FFBB-4695-9A9F-F6588F43F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4902-2B41-4679-AE29-E8C5216FC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746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6174B6-DEE0-4E07-8E7F-750F2239F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C711A4-DEB3-4A25-AD1B-044621E2D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723E8-2858-4E01-ADAD-51DDFD0F3159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36E8F78-CA16-48B9-B582-A8860FFDF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635DE20-6C5B-4B2D-8B76-73C1F9BD3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4902-2B41-4679-AE29-E8C5216FC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52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4BD9FE6-7FD8-4AF0-B8FE-4844D46C4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723E8-2858-4E01-ADAD-51DDFD0F3159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57F659-C1A8-45A8-B376-3F10C333E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EEDCF1-859B-49C1-B08B-A441381A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4902-2B41-4679-AE29-E8C5216FC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307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A54AD-8DDB-4502-AC1A-71AFBD61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B65E0E-9FDF-4FA9-BA47-89C0B9495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947B73-BBB4-46F7-9A2B-DD907A1B3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7721CF-56AD-44FB-BB03-3FDB37925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723E8-2858-4E01-ADAD-51DDFD0F3159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54BE8F-92D2-4A74-A40F-B4C3D4376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EF65EA-1758-49DB-AD02-0A186FEA5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4902-2B41-4679-AE29-E8C5216FC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60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B18384-B030-4D89-B1FE-B4464FDD5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B858751-C2E1-4C9E-A9E4-B4F6E6494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3E53F7-9C13-4D27-AA42-56614795FD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4EDA66-E801-4C0A-B6A5-ED1B75E7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723E8-2858-4E01-ADAD-51DDFD0F3159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F00963-3C61-474C-A230-3EF293377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DA3701-CC7E-4A98-ABEF-C49719DFF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4902-2B41-4679-AE29-E8C5216FC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121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0948E-509A-424D-A6D6-6AB20D6A9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25BCF1-9F65-442C-A4E2-401FD4838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026C78-2CDE-44FE-8A54-6A6BFD88A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723E8-2858-4E01-ADAD-51DDFD0F3159}" type="datetimeFigureOut">
              <a:rPr lang="ru-RU" smtClean="0"/>
              <a:t>16.04.2021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8924F5-5207-45E1-8FA9-24C20BD0F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2493AE-B522-4BDC-9D51-3B3BA0454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04902-2B41-4679-AE29-E8C5216FC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871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8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8.jpe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10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.png"/><Relationship Id="rId7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hyperlink" Target="https://t.me/pro_test_chat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18" Type="http://schemas.openxmlformats.org/officeDocument/2006/relationships/image" Target="../media/image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>
            <a:extLst>
              <a:ext uri="{FF2B5EF4-FFF2-40B4-BE49-F238E27FC236}">
                <a16:creationId xmlns:a16="http://schemas.microsoft.com/office/drawing/2014/main" id="{F817901F-6911-490A-876C-961E6C8AF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52685" cy="700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DC4085-FD39-48D6-9352-B066E0986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4107" y="5804481"/>
            <a:ext cx="7759320" cy="525078"/>
          </a:xfrm>
        </p:spPr>
        <p:txBody>
          <a:bodyPr>
            <a:noAutofit/>
          </a:bodyPr>
          <a:lstStyle/>
          <a:p>
            <a:pPr algn="l"/>
            <a:r>
              <a:rPr lang="ru-RU" sz="3600" b="1">
                <a:solidFill>
                  <a:schemeClr val="bg1"/>
                </a:solidFill>
                <a:latin typeface="Corbel Light" panose="020B0303020204020204" pitchFamily="34" charset="0"/>
              </a:rPr>
              <a:t>5 стадий принятия неизбежного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3BAF38-A4DE-4467-AB0D-B4CF330A4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6060">
            <a:off x="1098229" y="1145480"/>
            <a:ext cx="2483414" cy="316538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9BC33-0192-4626-B4DA-62AB76D1C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4107" y="4781456"/>
            <a:ext cx="10586839" cy="1023025"/>
          </a:xfrm>
        </p:spPr>
        <p:txBody>
          <a:bodyPr>
            <a:noAutofit/>
          </a:bodyPr>
          <a:lstStyle/>
          <a:p>
            <a:pPr algn="l"/>
            <a:r>
              <a:rPr lang="ru-RU" sz="5400" b="1">
                <a:solidFill>
                  <a:schemeClr val="bg1"/>
                </a:solidFill>
                <a:latin typeface="Trebuchet MS" panose="020B0603020202020204" pitchFamily="34" charset="0"/>
              </a:rPr>
              <a:t>Тестирование документации </a:t>
            </a:r>
            <a:endParaRPr lang="ru-RU" sz="540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08F8940C-B6BC-499C-8466-44E68858B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419" y="3951650"/>
            <a:ext cx="3240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>
                <a:solidFill>
                  <a:schemeClr val="bg1"/>
                </a:solidFill>
                <a:latin typeface="Roboto" pitchFamily="2" charset="0"/>
              </a:rPr>
              <a:t>Михаил Тимофеев</a:t>
            </a:r>
            <a:endParaRPr lang="nl-NL" altLang="ru-RU" sz="2000">
              <a:solidFill>
                <a:schemeClr val="bg1"/>
              </a:solidFill>
              <a:latin typeface="Roboto" pitchFamily="2" charset="0"/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E9111526-713D-43BA-BC99-163578511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419" y="4280262"/>
            <a:ext cx="3240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1400">
                <a:solidFill>
                  <a:srgbClr val="00FFFF"/>
                </a:solidFill>
                <a:latin typeface="Roboto Light" pitchFamily="2" charset="0"/>
              </a:rPr>
              <a:t>Test IT</a:t>
            </a:r>
            <a:r>
              <a:rPr lang="ru-RU" altLang="ru-RU" sz="1400">
                <a:solidFill>
                  <a:srgbClr val="00FFFF"/>
                </a:solidFill>
                <a:latin typeface="Roboto Light" pitchFamily="2" charset="0"/>
              </a:rPr>
              <a:t>. Москва, Россия</a:t>
            </a:r>
            <a:endParaRPr lang="nl-NL" altLang="ru-RU" sz="1400">
              <a:solidFill>
                <a:srgbClr val="00FFFF"/>
              </a:solidFill>
              <a:latin typeface="Roboto Light" pitchFamily="2" charset="0"/>
            </a:endParaRP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5FB3719-BDE6-4C83-A15F-436AE1DE1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69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1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13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DACF49-6AC2-4BD9-B127-BAE929BB4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>
            <a:normAutofit/>
          </a:bodyPr>
          <a:lstStyle/>
          <a:p>
            <a:r>
              <a:rPr lang="en-US" sz="5400" b="1">
                <a:solidFill>
                  <a:srgbClr val="051668"/>
                </a:solidFill>
                <a:latin typeface="Trebuchet MS" panose="020B0603020202020204" pitchFamily="34" charset="0"/>
              </a:rPr>
              <a:t>Agile</a:t>
            </a:r>
            <a:endParaRPr lang="ru-RU" sz="5400" b="1">
              <a:solidFill>
                <a:srgbClr val="051668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940ED2-2C6C-45A1-90C7-099256D4A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366" y="2194102"/>
            <a:ext cx="6108705" cy="3908586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u="none" strike="noStrike">
                <a:solidFill>
                  <a:srgbClr val="051668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Люди </a:t>
            </a:r>
            <a:r>
              <a:rPr lang="ru-RU" sz="2400">
                <a:solidFill>
                  <a:srgbClr val="051668"/>
                </a:solidFill>
                <a:latin typeface="Corbel" panose="020B0503020204020204" pitchFamily="34" charset="0"/>
              </a:rPr>
              <a:t>&gt;</a:t>
            </a:r>
            <a:r>
              <a:rPr lang="ru-RU" sz="2400" i="0">
                <a:solidFill>
                  <a:srgbClr val="051668"/>
                </a:solidFill>
                <a:effectLst/>
                <a:latin typeface="Corbel" panose="020B0503020204020204" pitchFamily="34" charset="0"/>
              </a:rPr>
              <a:t>  П</a:t>
            </a:r>
            <a:r>
              <a:rPr lang="ru-RU" sz="2400" u="none" strike="noStrike">
                <a:solidFill>
                  <a:srgbClr val="051668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роцессы и инструменты</a:t>
            </a:r>
            <a:endParaRPr lang="ru-RU" sz="2400" u="none" strike="noStrike">
              <a:solidFill>
                <a:srgbClr val="051668"/>
              </a:solidFill>
              <a:effectLst/>
              <a:latin typeface="Corbel" panose="020B0503020204020204" pitchFamily="34" charset="0"/>
              <a:ea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u="none" strike="noStrike">
                <a:solidFill>
                  <a:srgbClr val="051668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Рабочее ПО </a:t>
            </a:r>
            <a:r>
              <a:rPr lang="ru-RU" sz="2400">
                <a:solidFill>
                  <a:srgbClr val="051668"/>
                </a:solidFill>
                <a:latin typeface="Corbel" panose="020B0503020204020204" pitchFamily="34" charset="0"/>
              </a:rPr>
              <a:t>&gt;</a:t>
            </a:r>
            <a:r>
              <a:rPr lang="ru-RU" sz="2400" u="none" strike="noStrike">
                <a:solidFill>
                  <a:srgbClr val="051668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 Куча документации</a:t>
            </a:r>
            <a:endParaRPr lang="ru-RU" sz="2400" u="none" strike="noStrike">
              <a:solidFill>
                <a:srgbClr val="051668"/>
              </a:solidFill>
              <a:effectLst/>
              <a:latin typeface="Corbel" panose="020B0503020204020204" pitchFamily="34" charset="0"/>
              <a:ea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u="none" strike="noStrike">
                <a:solidFill>
                  <a:srgbClr val="051668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Сотрудничество с заказчиком </a:t>
            </a:r>
            <a:r>
              <a:rPr lang="ru-RU" sz="2400">
                <a:solidFill>
                  <a:srgbClr val="051668"/>
                </a:solidFill>
                <a:latin typeface="Corbel" panose="020B0503020204020204" pitchFamily="34" charset="0"/>
              </a:rPr>
              <a:t>&gt;</a:t>
            </a:r>
            <a:r>
              <a:rPr lang="ru-RU" sz="2400" i="0">
                <a:solidFill>
                  <a:srgbClr val="051668"/>
                </a:solidFill>
                <a:effectLst/>
                <a:latin typeface="Corbel" panose="020B0503020204020204" pitchFamily="34" charset="0"/>
              </a:rPr>
              <a:t> </a:t>
            </a:r>
            <a:r>
              <a:rPr lang="ru-RU" sz="2400">
                <a:solidFill>
                  <a:srgbClr val="051668"/>
                </a:solidFill>
                <a:effectLst/>
                <a:latin typeface="Corbel" panose="020B0503020204020204" pitchFamily="34" charset="0"/>
              </a:rPr>
              <a:t>Формальности</a:t>
            </a:r>
            <a:endParaRPr lang="ru-RU" sz="2400" u="none" strike="noStrike">
              <a:solidFill>
                <a:srgbClr val="051668"/>
              </a:solidFill>
              <a:effectLst/>
              <a:latin typeface="Corbel" panose="020B0503020204020204" pitchFamily="34" charset="0"/>
              <a:ea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u="none" strike="noStrike">
                <a:solidFill>
                  <a:srgbClr val="051668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Реакция на изменения </a:t>
            </a:r>
            <a:r>
              <a:rPr lang="ru-RU" sz="2400">
                <a:solidFill>
                  <a:srgbClr val="051668"/>
                </a:solidFill>
                <a:latin typeface="Corbel" panose="020B0503020204020204" pitchFamily="34" charset="0"/>
              </a:rPr>
              <a:t>&gt;</a:t>
            </a:r>
            <a:r>
              <a:rPr lang="ru-RU" sz="2400" u="none" strike="noStrike">
                <a:solidFill>
                  <a:srgbClr val="051668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 </a:t>
            </a:r>
            <a:r>
              <a:rPr lang="ru-RU" sz="2400">
                <a:solidFill>
                  <a:srgbClr val="051668"/>
                </a:solidFill>
                <a:latin typeface="Corbel" panose="020B0503020204020204" pitchFamily="34" charset="0"/>
                <a:ea typeface="Times New Roman" panose="02020603050405020304" pitchFamily="18" charset="0"/>
              </a:rPr>
              <a:t>С</a:t>
            </a:r>
            <a:r>
              <a:rPr lang="ru-RU" sz="2400" u="none" strike="noStrike">
                <a:solidFill>
                  <a:srgbClr val="051668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ледование плану</a:t>
            </a:r>
            <a:endParaRPr lang="ru-RU" sz="2400" u="none" strike="noStrike">
              <a:solidFill>
                <a:srgbClr val="051668"/>
              </a:solidFill>
              <a:effectLst/>
              <a:latin typeface="Corbel" panose="020B0503020204020204" pitchFamily="34" charset="0"/>
              <a:ea typeface="Arial" panose="020B0604020202020204" pitchFamily="34" charset="0"/>
            </a:endParaRPr>
          </a:p>
          <a:p>
            <a:endParaRPr lang="ru-RU" sz="2000"/>
          </a:p>
        </p:txBody>
      </p:sp>
      <p:pic>
        <p:nvPicPr>
          <p:cNvPr id="5" name="Рисунок 4" descr="Изображение выглядит как текст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D70267C-7F2D-4B60-B421-2F545A4B7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187" y="1267574"/>
            <a:ext cx="9547755" cy="544222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2DCFA90-E906-4607-AA6F-CC487BA70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49DF2D9-3019-4A48-BBB3-F6059594A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38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99115C6-8283-4519-9647-BD64C0EAA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013548-C690-482B-BE8E-9E940D6EE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549" y="1235941"/>
            <a:ext cx="5670549" cy="567054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E1544FA-347C-4DDF-ADB5-4E29760D3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F0329-5C60-4303-B687-611EFB19F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1602" y="1187450"/>
            <a:ext cx="6934074" cy="24071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u="none" strike="noStrike" kern="1200" err="1">
                <a:solidFill>
                  <a:srgbClr val="051668"/>
                </a:solidFill>
                <a:effectLst/>
                <a:latin typeface="Trebuchet MS" panose="020B0603020202020204" pitchFamily="34" charset="0"/>
              </a:rPr>
              <a:t>Люди</a:t>
            </a:r>
            <a:r>
              <a:rPr lang="en-US" sz="6000" u="none" strike="noStrike" kern="1200">
                <a:solidFill>
                  <a:srgbClr val="051668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en-US" sz="6600" b="1" kern="1200">
                <a:solidFill>
                  <a:srgbClr val="051668"/>
                </a:solidFill>
                <a:latin typeface="Trebuchet MS" panose="020B0603020202020204" pitchFamily="34" charset="0"/>
              </a:rPr>
              <a:t>&gt;</a:t>
            </a:r>
            <a:r>
              <a:rPr lang="en-US" b="1" i="0" kern="1200">
                <a:solidFill>
                  <a:srgbClr val="051668"/>
                </a:solidFill>
                <a:effectLst/>
                <a:latin typeface="Trebuchet MS" panose="020B0603020202020204" pitchFamily="34" charset="0"/>
              </a:rPr>
              <a:t>  </a:t>
            </a:r>
            <a:br>
              <a:rPr lang="en-US" b="1" i="0" kern="1200">
                <a:solidFill>
                  <a:srgbClr val="051668"/>
                </a:solidFill>
                <a:effectLst/>
                <a:latin typeface="Trebuchet MS" panose="020B0603020202020204" pitchFamily="34" charset="0"/>
              </a:rPr>
            </a:br>
            <a:r>
              <a:rPr lang="en-US" i="0" kern="1200" err="1">
                <a:solidFill>
                  <a:srgbClr val="051668"/>
                </a:solidFill>
                <a:effectLst/>
                <a:latin typeface="Trebuchet MS" panose="020B0603020202020204" pitchFamily="34" charset="0"/>
              </a:rPr>
              <a:t>П</a:t>
            </a:r>
            <a:r>
              <a:rPr lang="en-US" u="none" strike="noStrike" kern="1200" err="1">
                <a:solidFill>
                  <a:srgbClr val="051668"/>
                </a:solidFill>
                <a:effectLst/>
                <a:latin typeface="Trebuchet MS" panose="020B0603020202020204" pitchFamily="34" charset="0"/>
              </a:rPr>
              <a:t>роцессы</a:t>
            </a:r>
            <a:r>
              <a:rPr lang="en-US" u="none" strike="noStrike" kern="1200">
                <a:solidFill>
                  <a:srgbClr val="051668"/>
                </a:solidFill>
                <a:effectLst/>
                <a:latin typeface="Trebuchet MS" panose="020B0603020202020204" pitchFamily="34" charset="0"/>
              </a:rPr>
              <a:t> </a:t>
            </a:r>
            <a:br>
              <a:rPr lang="en-US" u="none" strike="noStrike" kern="1200">
                <a:solidFill>
                  <a:srgbClr val="051668"/>
                </a:solidFill>
                <a:effectLst/>
                <a:latin typeface="Trebuchet MS" panose="020B0603020202020204" pitchFamily="34" charset="0"/>
              </a:rPr>
            </a:br>
            <a:r>
              <a:rPr lang="en-US" u="none" strike="noStrike" kern="1200">
                <a:solidFill>
                  <a:srgbClr val="051668"/>
                </a:solidFill>
                <a:effectLst/>
                <a:latin typeface="Trebuchet MS" panose="020B0603020202020204" pitchFamily="34" charset="0"/>
              </a:rPr>
              <a:t>и </a:t>
            </a:r>
            <a:r>
              <a:rPr lang="en-US" u="none" strike="noStrike" kern="1200" err="1">
                <a:solidFill>
                  <a:srgbClr val="051668"/>
                </a:solidFill>
                <a:effectLst/>
                <a:latin typeface="Trebuchet MS" panose="020B0603020202020204" pitchFamily="34" charset="0"/>
              </a:rPr>
              <a:t>инструменты</a:t>
            </a:r>
            <a:endParaRPr lang="en-US" kern="1200">
              <a:solidFill>
                <a:srgbClr val="051668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C0ACFD9-B5A8-463D-9719-8BC57A57F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213101"/>
            <a:ext cx="1669648" cy="5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69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A8145-51BF-4DB5-98EF-F9B7B0549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1" y="2226213"/>
            <a:ext cx="5465618" cy="1330839"/>
          </a:xfrm>
        </p:spPr>
        <p:txBody>
          <a:bodyPr>
            <a:normAutofit fontScale="90000"/>
          </a:bodyPr>
          <a:lstStyle/>
          <a:p>
            <a:r>
              <a:rPr lang="ru-RU" sz="6000" b="1" u="none" strike="noStrike">
                <a:solidFill>
                  <a:srgbClr val="051668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Рабочее ПО </a:t>
            </a:r>
            <a:r>
              <a:rPr lang="ru-RU" sz="6600" b="1">
                <a:solidFill>
                  <a:srgbClr val="051668"/>
                </a:solidFill>
                <a:latin typeface="Trebuchet MS" panose="020B0603020202020204" pitchFamily="34" charset="0"/>
              </a:rPr>
              <a:t>&gt;</a:t>
            </a:r>
            <a:r>
              <a:rPr lang="ru-RU" sz="3400" u="none" strike="noStrike">
                <a:solidFill>
                  <a:srgbClr val="051668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br>
              <a:rPr lang="en-US" sz="3400" u="none" strike="noStrike">
                <a:solidFill>
                  <a:srgbClr val="051668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</a:br>
            <a:r>
              <a:rPr lang="ru-RU" u="none" strike="noStrike">
                <a:solidFill>
                  <a:srgbClr val="051668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Куча документации</a:t>
            </a:r>
            <a:endParaRPr lang="ru-RU">
              <a:solidFill>
                <a:srgbClr val="051668"/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586B1C8-E7A4-487D-8099-94AB88BEE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57" y="940344"/>
            <a:ext cx="6155141" cy="500105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8E9B745-E2A2-40EF-8CD8-512F726A7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9903117-A551-493F-8AA2-24095B6C4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40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F939BA-FD8F-4DA4-BB6E-FA884568E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02" y="643183"/>
            <a:ext cx="5167310" cy="516731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3E0798D-FBD2-49A1-84E6-FC9E5D879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F781E16-7DA3-4835-A605-0F79858FC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898BFD-A21B-439C-A917-BF06A26F9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489" y="1106067"/>
            <a:ext cx="6516609" cy="1074737"/>
          </a:xfrm>
        </p:spPr>
        <p:txBody>
          <a:bodyPr>
            <a:normAutofit fontScale="90000"/>
          </a:bodyPr>
          <a:lstStyle/>
          <a:p>
            <a:r>
              <a:rPr lang="ru-RU" sz="5400" b="1" u="none" strike="noStrike">
                <a:solidFill>
                  <a:srgbClr val="051668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Сотрудничество с заказчиком </a:t>
            </a:r>
            <a:r>
              <a:rPr lang="ru-RU" sz="5400" b="1">
                <a:solidFill>
                  <a:srgbClr val="051668"/>
                </a:solidFill>
                <a:latin typeface="Trebuchet MS" panose="020B0603020202020204" pitchFamily="34" charset="0"/>
              </a:rPr>
              <a:t>&gt;</a:t>
            </a:r>
            <a:r>
              <a:rPr lang="ru-RU" sz="5400" b="1" i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 </a:t>
            </a:r>
            <a:br>
              <a:rPr lang="ru-RU" i="0">
                <a:solidFill>
                  <a:srgbClr val="333333"/>
                </a:solidFill>
                <a:effectLst/>
              </a:rPr>
            </a:br>
            <a:r>
              <a:rPr lang="ru-RU" sz="4000">
                <a:solidFill>
                  <a:srgbClr val="051668"/>
                </a:solidFill>
                <a:effectLst/>
                <a:latin typeface="Trebuchet MS" panose="020B0603020202020204" pitchFamily="34" charset="0"/>
              </a:rPr>
              <a:t>Формальности</a:t>
            </a:r>
            <a:r>
              <a:rPr lang="ru-RU" sz="4000">
                <a:solidFill>
                  <a:srgbClr val="051668"/>
                </a:solidFill>
                <a:latin typeface="Trebuchet MS" panose="020B0603020202020204" pitchFamily="34" charset="0"/>
              </a:rPr>
              <a:t> по контракту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52DCAF-509D-46FC-8BAF-323563819B97}"/>
              </a:ext>
            </a:extLst>
          </p:cNvPr>
          <p:cNvSpPr txBox="1"/>
          <p:nvPr/>
        </p:nvSpPr>
        <p:spPr>
          <a:xfrm>
            <a:off x="5582779" y="3184606"/>
            <a:ext cx="60935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u="none" strike="noStrike">
                <a:solidFill>
                  <a:srgbClr val="072558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Реакция</a:t>
            </a:r>
            <a:r>
              <a:rPr lang="ru-RU" sz="4800" b="1" u="none" strike="noStrike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4800" b="1" u="none" strike="noStrike">
                <a:solidFill>
                  <a:srgbClr val="072558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на</a:t>
            </a:r>
            <a:r>
              <a:rPr lang="ru-RU" sz="4800" b="1" u="none" strike="noStrike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4800" b="1" u="none" strike="noStrike">
                <a:solidFill>
                  <a:srgbClr val="072558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изменения</a:t>
            </a:r>
            <a:r>
              <a:rPr lang="ru-RU" sz="4800" b="1" u="none" strike="noStrike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4000" b="1">
                <a:solidFill>
                  <a:srgbClr val="072558"/>
                </a:solidFill>
                <a:latin typeface="Trebuchet MS" panose="020B0603020202020204" pitchFamily="34" charset="0"/>
              </a:rPr>
              <a:t>&gt;</a:t>
            </a:r>
            <a:r>
              <a:rPr lang="ru-RU" sz="4000" b="1" u="none" strike="noStrike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4000">
                <a:solidFill>
                  <a:srgbClr val="072558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С</a:t>
            </a:r>
            <a:r>
              <a:rPr lang="ru-RU" sz="4000" u="none" strike="noStrike">
                <a:solidFill>
                  <a:srgbClr val="072558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ледование</a:t>
            </a:r>
            <a:r>
              <a:rPr lang="ru-RU" sz="4000" u="none" strike="noStrike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4000" u="none" strike="noStrike">
                <a:solidFill>
                  <a:srgbClr val="072558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плану</a:t>
            </a:r>
            <a:endParaRPr lang="ru-RU" sz="4000"/>
          </a:p>
        </p:txBody>
      </p:sp>
    </p:spTree>
    <p:extLst>
      <p:ext uri="{BB962C8B-B14F-4D97-AF65-F5344CB8AC3E}">
        <p14:creationId xmlns:p14="http://schemas.microsoft.com/office/powerpoint/2010/main" val="694977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FCD679-76B3-424A-8023-DAB6C854C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462" y="798990"/>
            <a:ext cx="10247812" cy="484107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>
                <a:solidFill>
                  <a:srgbClr val="051668"/>
                </a:solidFill>
                <a:latin typeface="Corbel" panose="020B0503020204020204" pitchFamily="34" charset="0"/>
              </a:rPr>
              <a:t>Epic</a:t>
            </a:r>
            <a:r>
              <a:rPr lang="ru-RU" sz="6000">
                <a:solidFill>
                  <a:srgbClr val="051668"/>
                </a:solidFill>
                <a:latin typeface="Corbel" panose="020B0503020204020204" pitchFamily="34" charset="0"/>
              </a:rPr>
              <a:t> </a:t>
            </a:r>
            <a:br>
              <a:rPr lang="ru-RU">
                <a:solidFill>
                  <a:srgbClr val="051668"/>
                </a:solidFill>
                <a:latin typeface="Corbel" panose="020B0503020204020204" pitchFamily="34" charset="0"/>
              </a:rPr>
            </a:br>
            <a:br>
              <a:rPr lang="ru-RU">
                <a:solidFill>
                  <a:srgbClr val="051668"/>
                </a:solidFill>
                <a:latin typeface="Corbel" panose="020B0503020204020204" pitchFamily="34" charset="0"/>
              </a:rPr>
            </a:br>
            <a:r>
              <a:rPr lang="en-US" b="1">
                <a:solidFill>
                  <a:srgbClr val="051668"/>
                </a:solidFill>
                <a:latin typeface="Corbel" panose="020B0503020204020204" pitchFamily="34" charset="0"/>
              </a:rPr>
              <a:t>User Story</a:t>
            </a:r>
            <a:br>
              <a:rPr lang="ru-RU">
                <a:solidFill>
                  <a:srgbClr val="051668"/>
                </a:solidFill>
                <a:latin typeface="Corbel" panose="020B0503020204020204" pitchFamily="34" charset="0"/>
              </a:rPr>
            </a:br>
            <a:r>
              <a:rPr lang="en-US">
                <a:solidFill>
                  <a:srgbClr val="051668"/>
                </a:solidFill>
                <a:latin typeface="Corbel" panose="020B0503020204020204" pitchFamily="34" charset="0"/>
              </a:rPr>
              <a:t>                            </a:t>
            </a:r>
            <a:br>
              <a:rPr lang="ru-RU">
                <a:solidFill>
                  <a:srgbClr val="051668"/>
                </a:solidFill>
                <a:latin typeface="Corbel" panose="020B0503020204020204" pitchFamily="34" charset="0"/>
              </a:rPr>
            </a:br>
            <a:r>
              <a:rPr lang="en-US" sz="4000" b="1">
                <a:solidFill>
                  <a:srgbClr val="051668"/>
                </a:solidFill>
                <a:latin typeface="Corbel" panose="020B0503020204020204" pitchFamily="34" charset="0"/>
              </a:rPr>
              <a:t>Requirements</a:t>
            </a:r>
            <a:r>
              <a:rPr lang="en-US" b="1">
                <a:solidFill>
                  <a:srgbClr val="051668"/>
                </a:solidFill>
                <a:latin typeface="Corbel" panose="020B0503020204020204" pitchFamily="34" charset="0"/>
              </a:rPr>
              <a:t>    </a:t>
            </a:r>
            <a:r>
              <a:rPr lang="en-US" sz="4000" b="1">
                <a:solidFill>
                  <a:srgbClr val="051668"/>
                </a:solidFill>
                <a:latin typeface="Corbel" panose="020B0503020204020204" pitchFamily="34" charset="0"/>
              </a:rPr>
              <a:t>Use Case  </a:t>
            </a:r>
            <a:r>
              <a:rPr lang="ru-RU" sz="4000" b="1">
                <a:solidFill>
                  <a:srgbClr val="051668"/>
                </a:solidFill>
                <a:latin typeface="Corbel" panose="020B0503020204020204" pitchFamily="34" charset="0"/>
              </a:rPr>
              <a:t>  </a:t>
            </a:r>
            <a:r>
              <a:rPr lang="en-US" sz="4000" b="1">
                <a:solidFill>
                  <a:srgbClr val="051668"/>
                </a:solidFill>
                <a:latin typeface="Corbel" panose="020B0503020204020204" pitchFamily="34" charset="0"/>
              </a:rPr>
              <a:t>Definition of Done</a:t>
            </a:r>
            <a:br>
              <a:rPr lang="en-US" b="1">
                <a:solidFill>
                  <a:srgbClr val="051668"/>
                </a:solidFill>
                <a:latin typeface="Corbel" panose="020B0503020204020204" pitchFamily="34" charset="0"/>
              </a:rPr>
            </a:br>
            <a:br>
              <a:rPr lang="en-US" b="1">
                <a:solidFill>
                  <a:srgbClr val="051668"/>
                </a:solidFill>
                <a:latin typeface="Corbel" panose="020B0503020204020204" pitchFamily="34" charset="0"/>
              </a:rPr>
            </a:br>
            <a:br>
              <a:rPr lang="en-US">
                <a:solidFill>
                  <a:srgbClr val="051668"/>
                </a:solidFill>
                <a:latin typeface="Corbel" panose="020B0503020204020204" pitchFamily="34" charset="0"/>
              </a:rPr>
            </a:br>
            <a:br>
              <a:rPr lang="en-US">
                <a:solidFill>
                  <a:srgbClr val="051668"/>
                </a:solidFill>
                <a:latin typeface="Corbel" panose="020B0503020204020204" pitchFamily="34" charset="0"/>
              </a:rPr>
            </a:br>
            <a:r>
              <a:rPr lang="en-US" b="1">
                <a:solidFill>
                  <a:srgbClr val="051668"/>
                </a:solidFill>
                <a:latin typeface="Corbel" panose="020B0503020204020204" pitchFamily="34" charset="0"/>
              </a:rPr>
              <a:t>Task</a:t>
            </a:r>
            <a:endParaRPr lang="ru-RU" b="1">
              <a:solidFill>
                <a:srgbClr val="051668"/>
              </a:solidFill>
              <a:latin typeface="Corbel" panose="020B0503020204020204" pitchFamily="34" charset="0"/>
            </a:endParaRPr>
          </a:p>
        </p:txBody>
      </p:sp>
      <p:sp>
        <p:nvSpPr>
          <p:cNvPr id="6" name="Правая фигурная скобка 5">
            <a:extLst>
              <a:ext uri="{FF2B5EF4-FFF2-40B4-BE49-F238E27FC236}">
                <a16:creationId xmlns:a16="http://schemas.microsoft.com/office/drawing/2014/main" id="{A01BE98C-008C-4747-A581-336F9E4E2BBA}"/>
              </a:ext>
            </a:extLst>
          </p:cNvPr>
          <p:cNvSpPr/>
          <p:nvPr/>
        </p:nvSpPr>
        <p:spPr>
          <a:xfrm rot="5400000">
            <a:off x="5633838" y="-32060"/>
            <a:ext cx="775059" cy="822524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rgbClr val="05166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BFDAEA8-E824-4323-B03A-5050734D5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CFC29AD-679B-40DC-A74C-C2C3533E7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A481E5B9-D6C5-4246-9104-C8A5FBF344BE}"/>
              </a:ext>
            </a:extLst>
          </p:cNvPr>
          <p:cNvSpPr/>
          <p:nvPr/>
        </p:nvSpPr>
        <p:spPr>
          <a:xfrm>
            <a:off x="5917024" y="2553134"/>
            <a:ext cx="208681" cy="510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74621BFC-1E12-4CC2-B888-2C96D6CECE0B}"/>
              </a:ext>
            </a:extLst>
          </p:cNvPr>
          <p:cNvSpPr/>
          <p:nvPr/>
        </p:nvSpPr>
        <p:spPr>
          <a:xfrm>
            <a:off x="5917025" y="1413236"/>
            <a:ext cx="208681" cy="510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52908EC2-C08F-4059-BA19-1234AF054FE2}"/>
              </a:ext>
            </a:extLst>
          </p:cNvPr>
          <p:cNvSpPr/>
          <p:nvPr/>
        </p:nvSpPr>
        <p:spPr>
          <a:xfrm>
            <a:off x="5917024" y="4753272"/>
            <a:ext cx="208681" cy="510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EE68DF27-E86D-47C6-9185-CDFEACA541E0}"/>
              </a:ext>
            </a:extLst>
          </p:cNvPr>
          <p:cNvSpPr/>
          <p:nvPr/>
        </p:nvSpPr>
        <p:spPr>
          <a:xfrm rot="3217880">
            <a:off x="4323752" y="2501260"/>
            <a:ext cx="208681" cy="510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C286B62E-53D3-47B5-97BF-1D6448B80E7D}"/>
              </a:ext>
            </a:extLst>
          </p:cNvPr>
          <p:cNvSpPr/>
          <p:nvPr/>
        </p:nvSpPr>
        <p:spPr>
          <a:xfrm rot="18973303">
            <a:off x="7494847" y="2501261"/>
            <a:ext cx="208681" cy="510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785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8FE408-E8CA-42E9-86EA-711E43188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79" y="483313"/>
            <a:ext cx="4875996" cy="529045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E9042A-AD58-4950-82D5-B2C088F88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773" y="817179"/>
            <a:ext cx="5137363" cy="4616970"/>
          </a:xfrm>
        </p:spPr>
        <p:txBody>
          <a:bodyPr>
            <a:normAutofit fontScale="90000"/>
          </a:bodyPr>
          <a:lstStyle/>
          <a:p>
            <a:r>
              <a:rPr lang="ru-RU">
                <a:solidFill>
                  <a:srgbClr val="051668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Если требования противоречат </a:t>
            </a:r>
            <a:br>
              <a:rPr lang="en-US">
                <a:solidFill>
                  <a:srgbClr val="051668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</a:br>
            <a:r>
              <a:rPr lang="ru-RU">
                <a:solidFill>
                  <a:srgbClr val="051668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друг другу, регламентируйте </a:t>
            </a:r>
            <a:r>
              <a:rPr lang="en-US">
                <a:solidFill>
                  <a:srgbClr val="051668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User Story</a:t>
            </a:r>
            <a:br>
              <a:rPr lang="ru-RU">
                <a:solidFill>
                  <a:srgbClr val="051668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</a:br>
            <a:br>
              <a:rPr lang="ru-RU">
                <a:solidFill>
                  <a:srgbClr val="051668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</a:br>
            <a:r>
              <a:rPr lang="ru-RU" b="1">
                <a:solidFill>
                  <a:schemeClr val="bg1"/>
                </a:solidFill>
                <a:highlight>
                  <a:srgbClr val="051668"/>
                </a:highlight>
                <a:latin typeface="Trebuchet MS" panose="020B0603020202020204" pitchFamily="34" charset="0"/>
                <a:ea typeface="Times New Roman" panose="02020603050405020304" pitchFamily="18" charset="0"/>
              </a:rPr>
              <a:t>7 бед - один ответ!</a:t>
            </a:r>
            <a:endParaRPr lang="ru-RU" b="1">
              <a:solidFill>
                <a:schemeClr val="bg1"/>
              </a:solidFill>
              <a:highlight>
                <a:srgbClr val="051668"/>
              </a:highlight>
              <a:latin typeface="Trebuchet MS" panose="020B0603020202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BFFDBBA-F32F-4351-B39C-8AB693D71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B9CA589-EBA6-4CD1-AC82-F0FC7367AE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62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A14898-B966-4F60-AA61-DF76D1DF8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61" y="121537"/>
            <a:ext cx="5555673" cy="617297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E9042A-AD58-4950-82D5-B2C088F88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773" y="817179"/>
            <a:ext cx="5346369" cy="3657839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051668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Требования противоречат </a:t>
            </a:r>
            <a:br>
              <a:rPr lang="en-US" sz="4000">
                <a:solidFill>
                  <a:srgbClr val="051668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</a:br>
            <a:r>
              <a:rPr lang="ru-RU" sz="4000">
                <a:solidFill>
                  <a:srgbClr val="051668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текущей функциональности?</a:t>
            </a:r>
            <a:endParaRPr lang="ru-RU" sz="4000">
              <a:solidFill>
                <a:srgbClr val="051668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B9CA589-EBA6-4CD1-AC82-F0FC7367AE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AC3984-3100-434A-8D1B-DA96F7695E00}"/>
              </a:ext>
            </a:extLst>
          </p:cNvPr>
          <p:cNvSpPr txBox="1"/>
          <p:nvPr/>
        </p:nvSpPr>
        <p:spPr>
          <a:xfrm>
            <a:off x="2775509" y="4610884"/>
            <a:ext cx="1137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72558"/>
                </a:solidFill>
                <a:latin typeface="Corbel" panose="020B0503020204020204" pitchFamily="34" charset="0"/>
              </a:rPr>
              <a:t>Epic</a:t>
            </a:r>
            <a:endParaRPr lang="ru-RU" sz="4000">
              <a:solidFill>
                <a:srgbClr val="072558"/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BF92AF-F12C-442C-BE73-8FC05DD73DAD}"/>
              </a:ext>
            </a:extLst>
          </p:cNvPr>
          <p:cNvSpPr txBox="1"/>
          <p:nvPr/>
        </p:nvSpPr>
        <p:spPr>
          <a:xfrm>
            <a:off x="2030798" y="3282187"/>
            <a:ext cx="26266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051668"/>
                </a:solidFill>
                <a:latin typeface="Corbel" panose="020B0503020204020204" pitchFamily="34" charset="0"/>
              </a:rPr>
              <a:t>User Story</a:t>
            </a:r>
            <a:endParaRPr lang="ru-RU" sz="4400">
              <a:solidFill>
                <a:srgbClr val="051668"/>
              </a:solidFill>
              <a:latin typeface="Corbel" panose="020B0503020204020204" pitchFamily="34" charset="0"/>
            </a:endParaRPr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41257ECB-9DFF-40D2-AE63-F6FA0B6A8568}"/>
              </a:ext>
            </a:extLst>
          </p:cNvPr>
          <p:cNvSpPr/>
          <p:nvPr/>
        </p:nvSpPr>
        <p:spPr>
          <a:xfrm>
            <a:off x="2991602" y="4038722"/>
            <a:ext cx="208681" cy="510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7871258C-CF4C-49B9-A1D5-89E72E023A1F}"/>
              </a:ext>
            </a:extLst>
          </p:cNvPr>
          <p:cNvSpPr/>
          <p:nvPr/>
        </p:nvSpPr>
        <p:spPr>
          <a:xfrm rot="10800000">
            <a:off x="3298999" y="4021598"/>
            <a:ext cx="208681" cy="510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60D07E61-9320-46CB-909B-DD780943C0FA}"/>
              </a:ext>
            </a:extLst>
          </p:cNvPr>
          <p:cNvSpPr/>
          <p:nvPr/>
        </p:nvSpPr>
        <p:spPr>
          <a:xfrm rot="10800000">
            <a:off x="3148751" y="2796945"/>
            <a:ext cx="208681" cy="510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241942-2354-4C66-A15C-B71817695282}"/>
              </a:ext>
            </a:extLst>
          </p:cNvPr>
          <p:cNvSpPr txBox="1"/>
          <p:nvPr/>
        </p:nvSpPr>
        <p:spPr>
          <a:xfrm>
            <a:off x="2729291" y="2150614"/>
            <a:ext cx="1229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51668"/>
                </a:solidFill>
                <a:latin typeface="Corbel" panose="020B0503020204020204" pitchFamily="34" charset="0"/>
              </a:rPr>
              <a:t>Tasks</a:t>
            </a:r>
            <a:endParaRPr lang="ru-RU" sz="3600">
              <a:solidFill>
                <a:srgbClr val="051668"/>
              </a:solidFill>
              <a:latin typeface="Corbel" panose="020B0503020204020204" pitchFamily="34" charset="0"/>
            </a:endParaRPr>
          </a:p>
        </p:txBody>
      </p:sp>
      <p:pic>
        <p:nvPicPr>
          <p:cNvPr id="6" name="Рисунок 5" descr="Жук контур">
            <a:extLst>
              <a:ext uri="{FF2B5EF4-FFF2-40B4-BE49-F238E27FC236}">
                <a16:creationId xmlns:a16="http://schemas.microsoft.com/office/drawing/2014/main" id="{58C61BD0-2A7C-4836-B368-1EA2E269E9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03339" y="1302162"/>
            <a:ext cx="600112" cy="600112"/>
          </a:xfrm>
          <a:prstGeom prst="rect">
            <a:avLst/>
          </a:prstGeom>
        </p:spPr>
      </p:pic>
      <p:pic>
        <p:nvPicPr>
          <p:cNvPr id="15" name="Рисунок 14" descr="Жук контур">
            <a:extLst>
              <a:ext uri="{FF2B5EF4-FFF2-40B4-BE49-F238E27FC236}">
                <a16:creationId xmlns:a16="http://schemas.microsoft.com/office/drawing/2014/main" id="{A770DEC9-F19E-4DAD-B060-3B6F352F8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93538" y="1601942"/>
            <a:ext cx="600112" cy="600112"/>
          </a:xfrm>
          <a:prstGeom prst="rect">
            <a:avLst/>
          </a:prstGeom>
        </p:spPr>
      </p:pic>
      <p:pic>
        <p:nvPicPr>
          <p:cNvPr id="16" name="Рисунок 15" descr="Жук контур">
            <a:extLst>
              <a:ext uri="{FF2B5EF4-FFF2-40B4-BE49-F238E27FC236}">
                <a16:creationId xmlns:a16="http://schemas.microsoft.com/office/drawing/2014/main" id="{691DD087-1B9C-47CA-9FDA-9E418F338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89597" y="1053270"/>
            <a:ext cx="600112" cy="600112"/>
          </a:xfrm>
          <a:prstGeom prst="rect">
            <a:avLst/>
          </a:prstGeom>
        </p:spPr>
      </p:pic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D20AA1B0-6E0B-4F4D-A2F4-62E9912B1E1F}"/>
              </a:ext>
            </a:extLst>
          </p:cNvPr>
          <p:cNvSpPr/>
          <p:nvPr/>
        </p:nvSpPr>
        <p:spPr>
          <a:xfrm rot="12707619">
            <a:off x="3691577" y="1935960"/>
            <a:ext cx="136964" cy="3342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699BE80-FAA9-4064-B1FE-5D662A5AE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630" y="6141501"/>
            <a:ext cx="1669648" cy="573299"/>
          </a:xfrm>
          <a:prstGeom prst="rect">
            <a:avLst/>
          </a:prstGeom>
        </p:spPr>
      </p:pic>
      <p:pic>
        <p:nvPicPr>
          <p:cNvPr id="3" name="Рисунок 6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E061B314-93D3-4B96-950E-B9B55D837D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2280000">
            <a:off x="4333917" y="4386066"/>
            <a:ext cx="2743200" cy="279806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BFFDBBA-F32F-4351-B39C-8AB693D71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312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15349A-EF8E-4108-8E12-D6441CA5B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55740" y="-1715626"/>
            <a:ext cx="3880516" cy="1219200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D4C329-B283-428F-82A6-7EE32FBFC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843" y="447473"/>
            <a:ext cx="7918315" cy="2139628"/>
          </a:xfrm>
        </p:spPr>
        <p:txBody>
          <a:bodyPr>
            <a:noAutofit/>
          </a:bodyPr>
          <a:lstStyle/>
          <a:p>
            <a:r>
              <a:rPr lang="ru-RU">
                <a:solidFill>
                  <a:srgbClr val="072558"/>
                </a:solidFill>
                <a:latin typeface="Trebuchet MS"/>
                <a:ea typeface="Times New Roman" panose="02020603050405020304" pitchFamily="18" charset="0"/>
              </a:rPr>
              <a:t>Понимание требований происходит после жалоб пользователей?</a:t>
            </a:r>
            <a:br>
              <a:rPr lang="ru-RU">
                <a:latin typeface="Trebuchet MS" panose="020B0603020202020204" pitchFamily="34" charset="0"/>
                <a:ea typeface="Arial" panose="020B0604020202020204" pitchFamily="34" charset="0"/>
              </a:rPr>
            </a:br>
            <a:endParaRPr lang="ru-RU">
              <a:latin typeface="Trebuchet MS" panose="020B0603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E35904-D4CF-4573-90BD-ECA623FB4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6842" y="3576577"/>
            <a:ext cx="7918315" cy="181252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sz="3600">
                <a:solidFill>
                  <a:srgbClr val="072558"/>
                </a:solidFill>
                <a:latin typeface="Corbel" panose="020B0503020204020204" pitchFamily="34" charset="0"/>
              </a:rPr>
              <a:t>Analytical review </a:t>
            </a:r>
            <a:r>
              <a:rPr lang="en-US" sz="3600">
                <a:solidFill>
                  <a:srgbClr val="00B050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</a:t>
            </a:r>
            <a:r>
              <a:rPr lang="en-US" sz="3600">
                <a:solidFill>
                  <a:srgbClr val="00B050"/>
                </a:solidFill>
                <a:latin typeface="Corbel" panose="020B0503020204020204" pitchFamily="34" charset="0"/>
              </a:rPr>
              <a:t> frontend review </a:t>
            </a:r>
            <a:endParaRPr lang="ru-RU" sz="3600">
              <a:solidFill>
                <a:srgbClr val="00B050"/>
              </a:solidFill>
              <a:latin typeface="Corbel" panose="020B0503020204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en-US" sz="3600">
                <a:solidFill>
                  <a:srgbClr val="FFC000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</a:t>
            </a:r>
            <a:r>
              <a:rPr lang="en-US" sz="3600">
                <a:solidFill>
                  <a:srgbClr val="FFC000"/>
                </a:solidFill>
                <a:latin typeface="Corbel" panose="020B0503020204020204" pitchFamily="34" charset="0"/>
              </a:rPr>
              <a:t> backend review </a:t>
            </a:r>
            <a:r>
              <a:rPr lang="en-US" sz="3600">
                <a:solidFill>
                  <a:srgbClr val="FF0000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</a:t>
            </a:r>
            <a:r>
              <a:rPr lang="en-US" sz="3600">
                <a:solidFill>
                  <a:srgbClr val="FF0000"/>
                </a:solidFill>
                <a:latin typeface="Corbel" panose="020B0503020204020204" pitchFamily="34" charset="0"/>
              </a:rPr>
              <a:t> QA review</a:t>
            </a:r>
            <a:endParaRPr lang="ru-RU" sz="360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E50712E-B653-495C-8387-E64CEFC89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2AD994A-5FF1-4552-A8FC-377B099AD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1D98A2-98C9-438F-8E47-D8ADD40BF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983075" y="14089"/>
            <a:ext cx="2550321" cy="260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22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E9042A-AD58-4950-82D5-B2C088F88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9989" y="2310008"/>
            <a:ext cx="4049117" cy="2228207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051668"/>
                </a:solidFill>
                <a:latin typeface="Trebuchet MS"/>
                <a:ea typeface="Times New Roman" panose="02020603050405020304" pitchFamily="18" charset="0"/>
              </a:rPr>
              <a:t>Разработчики </a:t>
            </a:r>
            <a:br>
              <a:rPr lang="ru-RU">
                <a:solidFill>
                  <a:srgbClr val="051668"/>
                </a:solidFill>
                <a:latin typeface="Trebuchet MS"/>
                <a:ea typeface="Times New Roman" panose="02020603050405020304" pitchFamily="18" charset="0"/>
              </a:rPr>
            </a:br>
            <a:r>
              <a:rPr lang="ru-RU">
                <a:solidFill>
                  <a:srgbClr val="051668"/>
                </a:solidFill>
                <a:latin typeface="Trebuchet MS"/>
                <a:ea typeface="Times New Roman" panose="02020603050405020304" pitchFamily="18" charset="0"/>
              </a:rPr>
              <a:t>не читают требования?</a:t>
            </a:r>
            <a:endParaRPr lang="ru-RU">
              <a:solidFill>
                <a:srgbClr val="051668"/>
              </a:solidFill>
              <a:latin typeface="Trebuchet MS"/>
            </a:endParaRPr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B9CA589-EBA6-4CD1-AC82-F0FC7367A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702B369-F972-4349-BB66-45E18A862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587" y="6175678"/>
            <a:ext cx="1669648" cy="57329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23C02EE-E01B-4811-9C19-00FA123AE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503168" y="-29854"/>
            <a:ext cx="2580114" cy="26317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A14898-B966-4F60-AA61-DF76D1DF8C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84" y="4575"/>
            <a:ext cx="5555673" cy="61729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C93AAF8-6238-4B1F-8D5D-C0E12FE0FC82}"/>
              </a:ext>
            </a:extLst>
          </p:cNvPr>
          <p:cNvSpPr txBox="1"/>
          <p:nvPr/>
        </p:nvSpPr>
        <p:spPr>
          <a:xfrm>
            <a:off x="2001883" y="2499344"/>
            <a:ext cx="3184071" cy="2303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US" sz="1800">
                <a:solidFill>
                  <a:srgbClr val="051668"/>
                </a:solidFill>
                <a:latin typeface="Corbel" panose="020B0503020204020204" pitchFamily="34" charset="0"/>
              </a:rPr>
              <a:t>Description; </a:t>
            </a: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US" sz="1800">
                <a:solidFill>
                  <a:srgbClr val="051668"/>
                </a:solidFill>
                <a:latin typeface="Corbel" panose="020B0503020204020204" pitchFamily="34" charset="0"/>
              </a:rPr>
              <a:t>User personas;</a:t>
            </a: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US" sz="1800">
                <a:solidFill>
                  <a:srgbClr val="051668"/>
                </a:solidFill>
                <a:latin typeface="Corbel" panose="020B0503020204020204" pitchFamily="34" charset="0"/>
              </a:rPr>
              <a:t>User problem;</a:t>
            </a: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US" sz="1800">
                <a:solidFill>
                  <a:srgbClr val="051668"/>
                </a:solidFill>
                <a:latin typeface="Corbel" panose="020B0503020204020204" pitchFamily="34" charset="0"/>
              </a:rPr>
              <a:t>Business value;</a:t>
            </a: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US" sz="1800">
                <a:solidFill>
                  <a:srgbClr val="051668"/>
                </a:solidFill>
                <a:latin typeface="Corbel" panose="020B0503020204020204" pitchFamily="34" charset="0"/>
              </a:rPr>
              <a:t>What should be done;</a:t>
            </a: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US" sz="1800">
                <a:solidFill>
                  <a:srgbClr val="051668"/>
                </a:solidFill>
                <a:latin typeface="Corbel" panose="020B0503020204020204" pitchFamily="34" charset="0"/>
              </a:rPr>
              <a:t>Use case;</a:t>
            </a: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ru-RU" sz="1800" err="1">
                <a:solidFill>
                  <a:srgbClr val="051668"/>
                </a:solidFill>
                <a:latin typeface="Corbel" panose="020B0503020204020204" pitchFamily="34" charset="0"/>
              </a:rPr>
              <a:t>Definition</a:t>
            </a:r>
            <a:r>
              <a:rPr lang="ru-RU" sz="1800">
                <a:solidFill>
                  <a:srgbClr val="051668"/>
                </a:solidFill>
                <a:latin typeface="Corbel" panose="020B0503020204020204" pitchFamily="34" charset="0"/>
              </a:rPr>
              <a:t> </a:t>
            </a:r>
            <a:r>
              <a:rPr lang="ru-RU" sz="1800" err="1">
                <a:solidFill>
                  <a:srgbClr val="051668"/>
                </a:solidFill>
                <a:latin typeface="Corbel" panose="020B0503020204020204" pitchFamily="34" charset="0"/>
              </a:rPr>
              <a:t>of</a:t>
            </a:r>
            <a:r>
              <a:rPr lang="ru-RU" sz="1800">
                <a:solidFill>
                  <a:srgbClr val="051668"/>
                </a:solidFill>
                <a:latin typeface="Corbel" panose="020B0503020204020204" pitchFamily="34" charset="0"/>
              </a:rPr>
              <a:t> </a:t>
            </a:r>
            <a:r>
              <a:rPr lang="ru-RU" sz="1800" err="1">
                <a:solidFill>
                  <a:srgbClr val="051668"/>
                </a:solidFill>
                <a:latin typeface="Corbel" panose="020B0503020204020204" pitchFamily="34" charset="0"/>
              </a:rPr>
              <a:t>Done</a:t>
            </a:r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48EFE8-3494-430A-9D13-1A45A5F02719}"/>
              </a:ext>
            </a:extLst>
          </p:cNvPr>
          <p:cNvSpPr txBox="1"/>
          <p:nvPr/>
        </p:nvSpPr>
        <p:spPr>
          <a:xfrm>
            <a:off x="2096414" y="1518874"/>
            <a:ext cx="21819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51668"/>
                </a:solidFill>
                <a:latin typeface="Corbel" panose="020B0503020204020204" pitchFamily="34" charset="0"/>
              </a:rPr>
              <a:t>User Story</a:t>
            </a:r>
            <a:endParaRPr lang="ru-RU" sz="3600">
              <a:solidFill>
                <a:srgbClr val="051668"/>
              </a:solidFill>
              <a:latin typeface="Corbel" panose="020B0503020204020204" pitchFamily="34" charset="0"/>
            </a:endParaRPr>
          </a:p>
          <a:p>
            <a:endParaRPr lang="ru-RU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BFFDBBA-F32F-4351-B39C-8AB693D71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678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15349A-EF8E-4108-8E12-D6441CA5B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55740" y="-1715626"/>
            <a:ext cx="3880516" cy="1219200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D4C329-B283-428F-82A6-7EE32FBFC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818" y="451638"/>
            <a:ext cx="9040662" cy="2139628"/>
          </a:xfrm>
        </p:spPr>
        <p:txBody>
          <a:bodyPr>
            <a:normAutofit fontScale="90000"/>
          </a:bodyPr>
          <a:lstStyle/>
          <a:p>
            <a:r>
              <a:rPr lang="ru-RU" sz="5300">
                <a:solidFill>
                  <a:srgbClr val="072558"/>
                </a:solidFill>
                <a:latin typeface="Trebuchet MS"/>
                <a:ea typeface="Times New Roman" panose="02020603050405020304" pitchFamily="18" charset="0"/>
              </a:rPr>
              <a:t>Разработчики не понимают критерии окончания работы?</a:t>
            </a:r>
            <a:br>
              <a:rPr lang="ru-RU" sz="4400"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E35904-D4CF-4573-90BD-ECA623FB4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9126" y="3938540"/>
            <a:ext cx="5435496" cy="99187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sz="4800" b="1">
                <a:solidFill>
                  <a:srgbClr val="FF0000"/>
                </a:solidFill>
                <a:latin typeface="Corbel" panose="020B0503020204020204" pitchFamily="34" charset="0"/>
              </a:rPr>
              <a:t>Definition of Done!</a:t>
            </a:r>
            <a:endParaRPr lang="ru-RU" sz="4800" b="1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2AD994A-5FF1-4552-A8FC-377B099AD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C1D98A2-98C9-438F-8E47-D8ADD40BF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440000">
            <a:off x="-1201798" y="-1109000"/>
            <a:ext cx="2686392" cy="273739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E50712E-B653-495C-8387-E64CEFC89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FF2F02D-6CCE-4338-9A7E-3AC7EBB1C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48" y="6153957"/>
            <a:ext cx="1669648" cy="5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25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Изображение выглядит как человек, мужчина, внутренний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7CF5680-1C3C-4EB5-A520-38349933D4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22777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8" name="Picture 2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63B8845-A8F5-49CD-8A92-6073292E1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4545"/>
            <a:ext cx="4803636" cy="1311664"/>
          </a:xfrm>
        </p:spPr>
        <p:txBody>
          <a:bodyPr>
            <a:normAutofit/>
          </a:bodyPr>
          <a:lstStyle/>
          <a:p>
            <a:r>
              <a:rPr lang="ru-RU" b="1">
                <a:solidFill>
                  <a:srgbClr val="000000"/>
                </a:solidFill>
                <a:latin typeface="Trebuchet MS" panose="020B0603020202020204" pitchFamily="34" charset="0"/>
              </a:rPr>
              <a:t>О спикере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205360-1E3E-4EF5-955E-8AC8CFD03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379843"/>
            <a:ext cx="4706803" cy="289983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 b="1">
                <a:solidFill>
                  <a:srgbClr val="000000"/>
                </a:solidFill>
                <a:latin typeface="Corbel" panose="020B0503020204020204" pitchFamily="34" charset="0"/>
              </a:rPr>
              <a:t>Михаил Тимофеев</a:t>
            </a:r>
          </a:p>
          <a:p>
            <a:pPr marL="0" indent="0">
              <a:buNone/>
            </a:pPr>
            <a:r>
              <a:rPr lang="en-US" sz="2000">
                <a:solidFill>
                  <a:srgbClr val="000000"/>
                </a:solidFill>
                <a:latin typeface="Corbel" panose="020B0503020204020204" pitchFamily="34" charset="0"/>
              </a:rPr>
              <a:t>QA-engineer,</a:t>
            </a:r>
            <a:r>
              <a:rPr lang="ru-RU" sz="2000">
                <a:solidFill>
                  <a:srgbClr val="000000"/>
                </a:solidFill>
                <a:latin typeface="Corbel" panose="020B0503020204020204" pitchFamily="34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orbel" panose="020B0503020204020204" pitchFamily="34" charset="0"/>
              </a:rPr>
              <a:t>Test IT</a:t>
            </a:r>
          </a:p>
          <a:p>
            <a:pPr marL="0" indent="0">
              <a:buNone/>
            </a:pPr>
            <a:endParaRPr lang="en-US" sz="20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ru-RU" sz="2000">
              <a:solidFill>
                <a:srgbClr val="000000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256B417-4BE9-43E1-8EC5-C13B2F233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BAF6D9B-6090-4337-9AC2-CC30F29969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55365E-9490-4F64-A576-32AD2949D030}"/>
              </a:ext>
            </a:extLst>
          </p:cNvPr>
          <p:cNvSpPr txBox="1"/>
          <p:nvPr/>
        </p:nvSpPr>
        <p:spPr>
          <a:xfrm>
            <a:off x="811196" y="1833579"/>
            <a:ext cx="4455695" cy="44473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0" i="0">
                <a:solidFill>
                  <a:srgbClr val="051668"/>
                </a:solidFill>
                <a:effectLst/>
                <a:latin typeface="Corbel"/>
              </a:rPr>
              <a:t>В тестировании </a:t>
            </a:r>
            <a:r>
              <a:rPr lang="ru-RU" sz="2000" b="1" i="0">
                <a:solidFill>
                  <a:srgbClr val="051668"/>
                </a:solidFill>
                <a:effectLst/>
                <a:latin typeface="Corbel"/>
              </a:rPr>
              <a:t>с 2017 года</a:t>
            </a:r>
          </a:p>
          <a:p>
            <a:pPr>
              <a:spcAft>
                <a:spcPts val="600"/>
              </a:spcAft>
            </a:pPr>
            <a:endParaRPr lang="en-US" sz="2000" b="0" i="0">
              <a:solidFill>
                <a:srgbClr val="051668"/>
              </a:solidFill>
              <a:effectLst/>
              <a:latin typeface="Corbel" panose="020B0503020204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i="0" err="1">
                <a:solidFill>
                  <a:srgbClr val="051668"/>
                </a:solidFill>
                <a:effectLst/>
                <a:latin typeface="Corbel"/>
              </a:rPr>
              <a:t>It</a:t>
            </a:r>
            <a:r>
              <a:rPr lang="ru-RU" sz="2000" b="1" i="0">
                <a:solidFill>
                  <a:srgbClr val="051668"/>
                </a:solidFill>
                <a:effectLst/>
                <a:latin typeface="Corbel"/>
              </a:rPr>
              <a:t> </a:t>
            </a:r>
            <a:r>
              <a:rPr lang="ru-RU" sz="2000" b="1" i="0" err="1">
                <a:solidFill>
                  <a:srgbClr val="051668"/>
                </a:solidFill>
                <a:effectLst/>
                <a:latin typeface="Corbel"/>
              </a:rPr>
              <a:t>Soft</a:t>
            </a:r>
            <a:r>
              <a:rPr lang="ru-RU" sz="2000" b="1" i="0">
                <a:solidFill>
                  <a:srgbClr val="051668"/>
                </a:solidFill>
                <a:effectLst/>
                <a:latin typeface="Corbel"/>
              </a:rPr>
              <a:t> (Израиль): </a:t>
            </a:r>
            <a:br>
              <a:rPr lang="ru-RU" sz="2000" b="1" i="0">
                <a:effectLst/>
                <a:latin typeface="Corbel" panose="020B0503020204020204" pitchFamily="34" charset="0"/>
              </a:rPr>
            </a:br>
            <a:r>
              <a:rPr lang="ru-RU" sz="2000">
                <a:solidFill>
                  <a:srgbClr val="051668"/>
                </a:solidFill>
                <a:latin typeface="Corbel"/>
              </a:rPr>
              <a:t>мануальное и автоматизированное</a:t>
            </a:r>
            <a:r>
              <a:rPr lang="ru-RU" sz="2000" b="0" i="0">
                <a:solidFill>
                  <a:srgbClr val="051668"/>
                </a:solidFill>
                <a:effectLst/>
                <a:latin typeface="Corbel"/>
              </a:rPr>
              <a:t> </a:t>
            </a:r>
            <a:br>
              <a:rPr lang="ru-RU" sz="2000" b="0" i="0">
                <a:effectLst/>
                <a:latin typeface="Corbel" panose="020B0503020204020204" pitchFamily="34" charset="0"/>
              </a:rPr>
            </a:br>
            <a:r>
              <a:rPr lang="ru-RU" sz="2000" b="0" i="0">
                <a:solidFill>
                  <a:srgbClr val="051668"/>
                </a:solidFill>
                <a:effectLst/>
                <a:latin typeface="Corbel"/>
              </a:rPr>
              <a:t>тестирование;</a:t>
            </a:r>
          </a:p>
          <a:p>
            <a:pPr>
              <a:spcAft>
                <a:spcPts val="600"/>
              </a:spcAft>
            </a:pPr>
            <a:endParaRPr lang="ru-RU" sz="2000" b="0" i="0">
              <a:solidFill>
                <a:srgbClr val="051668"/>
              </a:solidFill>
              <a:effectLst/>
              <a:latin typeface="Corbel" panose="020B0503020204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 i="0" err="1">
                <a:solidFill>
                  <a:srgbClr val="051668"/>
                </a:solidFill>
                <a:effectLst/>
                <a:latin typeface="Corbel"/>
              </a:rPr>
              <a:t>Test</a:t>
            </a:r>
            <a:r>
              <a:rPr lang="ru-RU" sz="2000" b="1" i="0">
                <a:solidFill>
                  <a:srgbClr val="051668"/>
                </a:solidFill>
                <a:effectLst/>
                <a:latin typeface="Corbel"/>
              </a:rPr>
              <a:t> </a:t>
            </a:r>
            <a:r>
              <a:rPr lang="en-US" sz="2000" b="1" i="0">
                <a:solidFill>
                  <a:srgbClr val="051668"/>
                </a:solidFill>
                <a:effectLst/>
                <a:latin typeface="Corbel"/>
              </a:rPr>
              <a:t>IT (</a:t>
            </a:r>
            <a:r>
              <a:rPr lang="ru-RU" sz="2000" b="1" i="0">
                <a:solidFill>
                  <a:srgbClr val="051668"/>
                </a:solidFill>
                <a:effectLst/>
                <a:latin typeface="Corbel"/>
              </a:rPr>
              <a:t>Россия): </a:t>
            </a:r>
            <a:br>
              <a:rPr lang="ru-RU" sz="2000" b="1" i="0">
                <a:effectLst/>
                <a:latin typeface="Corbel" panose="020B0503020204020204" pitchFamily="34" charset="0"/>
              </a:rPr>
            </a:br>
            <a:r>
              <a:rPr lang="ru-RU" sz="2000" b="0" i="0">
                <a:solidFill>
                  <a:srgbClr val="051668"/>
                </a:solidFill>
                <a:effectLst/>
                <a:latin typeface="Corbel"/>
              </a:rPr>
              <a:t>автоматизированное,  </a:t>
            </a:r>
            <a:br>
              <a:rPr lang="ru-RU" sz="2000" b="0" i="0">
                <a:effectLst/>
                <a:latin typeface="Corbel" panose="020B0503020204020204" pitchFamily="34" charset="0"/>
              </a:rPr>
            </a:br>
            <a:r>
              <a:rPr lang="ru-RU" sz="2000" b="0" i="0">
                <a:solidFill>
                  <a:srgbClr val="051668"/>
                </a:solidFill>
                <a:effectLst/>
                <a:latin typeface="Corbel"/>
              </a:rPr>
              <a:t>мануальное тестирование UI, API; Принимаю участие в разработке проекта по нагрузочному тестированию.</a:t>
            </a:r>
          </a:p>
          <a:p>
            <a:pPr>
              <a:spcAft>
                <a:spcPts val="600"/>
              </a:spcAft>
            </a:pPr>
            <a:endParaRPr lang="ru-RU">
              <a:solidFill>
                <a:srgbClr val="051668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590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A14898-B966-4F60-AA61-DF76D1DF8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61" y="121537"/>
            <a:ext cx="5555673" cy="617297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E9042A-AD58-4950-82D5-B2C088F88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9368" y="1391945"/>
            <a:ext cx="5346369" cy="2583103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ru-RU">
                <a:solidFill>
                  <a:srgbClr val="051668"/>
                </a:solidFill>
                <a:latin typeface="Trebuchet MS" panose="020B0603020202020204" pitchFamily="34" charset="0"/>
                <a:ea typeface="Arial" panose="020B0604020202020204" pitchFamily="34" charset="0"/>
              </a:rPr>
              <a:t>Нет понимания, для кого делаем функциональность?</a:t>
            </a:r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B9CA589-EBA6-4CD1-AC82-F0FC7367AE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C93AAF8-6238-4B1F-8D5D-C0E12FE0FC82}"/>
              </a:ext>
            </a:extLst>
          </p:cNvPr>
          <p:cNvSpPr txBox="1"/>
          <p:nvPr/>
        </p:nvSpPr>
        <p:spPr>
          <a:xfrm>
            <a:off x="1975757" y="1219184"/>
            <a:ext cx="3184071" cy="1029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US" sz="1800">
                <a:solidFill>
                  <a:srgbClr val="051668"/>
                </a:solidFill>
                <a:latin typeface="Corbel" panose="020B0503020204020204" pitchFamily="34" charset="0"/>
              </a:rPr>
              <a:t>User personas;</a:t>
            </a: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US" sz="1800">
                <a:solidFill>
                  <a:srgbClr val="051668"/>
                </a:solidFill>
                <a:latin typeface="Corbel" panose="020B0503020204020204" pitchFamily="34" charset="0"/>
              </a:rPr>
              <a:t>User problem;</a:t>
            </a: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US" sz="1800">
                <a:solidFill>
                  <a:srgbClr val="051668"/>
                </a:solidFill>
                <a:latin typeface="Corbel" panose="020B0503020204020204" pitchFamily="34" charset="0"/>
              </a:rPr>
              <a:t>Business value;</a:t>
            </a:r>
          </a:p>
        </p:txBody>
      </p:sp>
      <p:pic>
        <p:nvPicPr>
          <p:cNvPr id="20" name="Рисунок 19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023C02EE-E01B-4811-9C19-00FA123AE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420" y="3851094"/>
            <a:ext cx="2793620" cy="285624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BFFDBBA-F32F-4351-B39C-8AB693D71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B4AECC4-63DA-4256-B7A3-7646EAA3E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294" y="6213102"/>
            <a:ext cx="1669648" cy="5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99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15349A-EF8E-4108-8E12-D6441CA5B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49457" y="557850"/>
            <a:ext cx="3564370" cy="796119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D4C329-B283-428F-82A6-7EE32FBFC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591" y="300488"/>
            <a:ext cx="9104811" cy="2139628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072558"/>
                </a:solidFill>
                <a:latin typeface="Trebuchet MS"/>
              </a:rPr>
              <a:t>Нет понимания, для чего </a:t>
            </a:r>
            <a:br>
              <a:rPr lang="ru-RU">
                <a:latin typeface="Trebuchet MS" panose="020B0603020202020204" pitchFamily="34" charset="0"/>
              </a:rPr>
            </a:br>
            <a:r>
              <a:rPr lang="ru-RU">
                <a:solidFill>
                  <a:srgbClr val="072558"/>
                </a:solidFill>
                <a:latin typeface="Trebuchet MS"/>
              </a:rPr>
              <a:t>та или иная функциональность?</a:t>
            </a:r>
            <a:endParaRPr lang="ru-RU">
              <a:latin typeface="Trebuchet M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E35904-D4CF-4573-90BD-ECA623FB4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8422" y="3823168"/>
            <a:ext cx="4905708" cy="1960097"/>
          </a:xfrm>
        </p:spPr>
        <p:txBody>
          <a:bodyPr>
            <a:noAutofit/>
          </a:bodyPr>
          <a:lstStyle/>
          <a:p>
            <a:pPr marL="0" indent="0" algn="ctr">
              <a:lnSpc>
                <a:spcPct val="115000"/>
              </a:lnSpc>
              <a:buNone/>
            </a:pPr>
            <a:r>
              <a:rPr lang="ru-RU" sz="3200" b="1">
                <a:solidFill>
                  <a:srgbClr val="FF0000"/>
                </a:solidFill>
                <a:latin typeface="Corbel" panose="020B0503020204020204" pitchFamily="34" charset="0"/>
              </a:rPr>
              <a:t>Документация + </a:t>
            </a:r>
          </a:p>
          <a:p>
            <a:pPr marL="0" indent="0" algn="ctr">
              <a:lnSpc>
                <a:spcPct val="115000"/>
              </a:lnSpc>
              <a:buNone/>
            </a:pPr>
            <a:r>
              <a:rPr lang="ru-RU" sz="3200" b="1">
                <a:solidFill>
                  <a:srgbClr val="FF0000"/>
                </a:solidFill>
                <a:latin typeface="Corbel" panose="020B0503020204020204" pitchFamily="34" charset="0"/>
              </a:rPr>
              <a:t>Коммуникация</a:t>
            </a:r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2AD994A-5FF1-4552-A8FC-377B099AD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1D98A2-98C9-438F-8E47-D8ADD40BF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266896" y="-577798"/>
            <a:ext cx="1634921" cy="168441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E50712E-B653-495C-8387-E64CEFC89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79153CF-DE53-4F46-8B2A-503A64F7E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67585"/>
            <a:ext cx="1669648" cy="5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2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1B5D91-125D-4A20-BE28-8A0631B51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chemeClr val="bg1">
                    <a:lumMod val="85000"/>
                  </a:schemeClr>
                </a:solidFill>
                <a:highlight>
                  <a:srgbClr val="FF0000"/>
                </a:highlight>
                <a:latin typeface="Trebuchet MS" panose="020B0603020202020204" pitchFamily="34" charset="0"/>
              </a:rPr>
              <a:t>Условия приемки </a:t>
            </a:r>
            <a:r>
              <a:rPr lang="en-US">
                <a:solidFill>
                  <a:schemeClr val="bg1">
                    <a:lumMod val="85000"/>
                  </a:schemeClr>
                </a:solidFill>
                <a:highlight>
                  <a:srgbClr val="FF0000"/>
                </a:highlight>
                <a:latin typeface="Trebuchet MS" panose="020B0603020202020204" pitchFamily="34" charset="0"/>
              </a:rPr>
              <a:t>User Story</a:t>
            </a:r>
            <a:endParaRPr lang="ru-RU">
              <a:solidFill>
                <a:schemeClr val="bg1">
                  <a:lumMod val="85000"/>
                </a:schemeClr>
              </a:solidFill>
              <a:highlight>
                <a:srgbClr val="FF0000"/>
              </a:highlight>
              <a:latin typeface="Trebuchet MS" panose="020B0603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175120-3537-4CD3-867F-42F4E7878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483" y="2200865"/>
            <a:ext cx="3783490" cy="3591362"/>
          </a:xfrm>
        </p:spPr>
        <p:txBody>
          <a:bodyPr vert="horz" lIns="91440" tIns="45720" rIns="91440" bIns="45720" numCol="1" rtlCol="0" anchor="t">
            <a:noAutofit/>
          </a:bodyPr>
          <a:lstStyle/>
          <a:p>
            <a:pPr algn="just">
              <a:lnSpc>
                <a:spcPct val="115000"/>
              </a:lnSpc>
            </a:pPr>
            <a:r>
              <a:rPr lang="ru-RU" sz="2400">
                <a:solidFill>
                  <a:schemeClr val="bg1"/>
                </a:solidFill>
                <a:highlight>
                  <a:srgbClr val="051668"/>
                </a:highlight>
                <a:latin typeface="Corbel" panose="020B0503020204020204" pitchFamily="34" charset="0"/>
                <a:ea typeface="Times New Roman" panose="02020603050405020304" pitchFamily="18" charset="0"/>
                <a:cs typeface="Times New Roman"/>
              </a:rPr>
              <a:t>Завершенность</a:t>
            </a:r>
            <a:endParaRPr lang="en-US" sz="2400">
              <a:solidFill>
                <a:schemeClr val="bg1"/>
              </a:solidFill>
              <a:highlight>
                <a:srgbClr val="051668"/>
              </a:highlight>
              <a:latin typeface="Corbel" panose="020B0503020204020204" pitchFamily="34" charset="0"/>
              <a:ea typeface="Times New Roman" panose="02020603050405020304" pitchFamily="18" charset="0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ru-RU" sz="2400">
                <a:solidFill>
                  <a:schemeClr val="bg1"/>
                </a:solidFill>
                <a:highlight>
                  <a:srgbClr val="051668"/>
                </a:highlight>
                <a:latin typeface="Corbel"/>
                <a:ea typeface="Times New Roman" panose="02020603050405020304" pitchFamily="18" charset="0"/>
                <a:cs typeface="Times New Roman"/>
              </a:rPr>
              <a:t>Последовательность</a:t>
            </a:r>
            <a:endParaRPr lang="ru-RU" sz="2400">
              <a:solidFill>
                <a:schemeClr val="bg1"/>
              </a:solidFill>
              <a:highlight>
                <a:srgbClr val="051668"/>
              </a:highlight>
              <a:latin typeface="Corbel"/>
              <a:ea typeface="Arial" panose="020B0604020202020204" pitchFamily="34" charset="0"/>
              <a:cs typeface="Arial"/>
            </a:endParaRPr>
          </a:p>
          <a:p>
            <a:pPr algn="just">
              <a:lnSpc>
                <a:spcPct val="115000"/>
              </a:lnSpc>
            </a:pPr>
            <a:r>
              <a:rPr lang="ru-RU" sz="2400">
                <a:solidFill>
                  <a:schemeClr val="bg1"/>
                </a:solidFill>
                <a:highlight>
                  <a:srgbClr val="051668"/>
                </a:highlight>
                <a:latin typeface="Corbel"/>
                <a:ea typeface="Times New Roman" panose="02020603050405020304" pitchFamily="18" charset="0"/>
                <a:cs typeface="Times New Roman"/>
              </a:rPr>
              <a:t>Непротиворечивость </a:t>
            </a:r>
            <a:endParaRPr lang="en-US" sz="2400">
              <a:solidFill>
                <a:schemeClr val="bg1"/>
              </a:solidFill>
              <a:highlight>
                <a:srgbClr val="051668"/>
              </a:highlight>
              <a:latin typeface="Corbel"/>
              <a:ea typeface="Times New Roman" panose="02020603050405020304" pitchFamily="18" charset="0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ru-RU" sz="2400">
                <a:solidFill>
                  <a:schemeClr val="bg1"/>
                </a:solidFill>
                <a:highlight>
                  <a:srgbClr val="051668"/>
                </a:highlight>
                <a:latin typeface="Corbel" panose="020B0503020204020204" pitchFamily="34" charset="0"/>
                <a:ea typeface="Times New Roman" panose="02020603050405020304" pitchFamily="18" charset="0"/>
                <a:cs typeface="Times New Roman"/>
              </a:rPr>
              <a:t>Атомарность</a:t>
            </a:r>
            <a:endParaRPr lang="ru-RU" sz="2400">
              <a:solidFill>
                <a:schemeClr val="bg1"/>
              </a:solidFill>
              <a:highlight>
                <a:srgbClr val="051668"/>
              </a:highlight>
              <a:latin typeface="Corbel" panose="020B0503020204020204" pitchFamily="34" charset="0"/>
              <a:ea typeface="Arial" panose="020B0604020202020204" pitchFamily="34" charset="0"/>
              <a:cs typeface="Arial"/>
            </a:endParaRPr>
          </a:p>
          <a:p>
            <a:pPr algn="just">
              <a:lnSpc>
                <a:spcPct val="115000"/>
              </a:lnSpc>
            </a:pPr>
            <a:r>
              <a:rPr lang="ru-RU" sz="2400" err="1">
                <a:solidFill>
                  <a:schemeClr val="bg1"/>
                </a:solidFill>
                <a:highlight>
                  <a:srgbClr val="051668"/>
                </a:highlight>
                <a:latin typeface="Corbel" panose="020B0503020204020204" pitchFamily="34" charset="0"/>
                <a:ea typeface="Times New Roman" panose="02020603050405020304" pitchFamily="18" charset="0"/>
                <a:cs typeface="Times New Roman"/>
              </a:rPr>
              <a:t>Отслеживаемость</a:t>
            </a:r>
            <a:endParaRPr lang="en-US" sz="2400">
              <a:solidFill>
                <a:schemeClr val="bg1"/>
              </a:solidFill>
              <a:highlight>
                <a:srgbClr val="051668"/>
              </a:highlight>
              <a:latin typeface="Corbel" panose="020B0503020204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E772C4A-2A92-4D6A-BA96-9751793FA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B50357-ACBA-4F37-8811-EB5800E1A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622903" y="1122208"/>
            <a:ext cx="4722190" cy="4817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7650A5-013B-4025-9CD3-BDC47F4B2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3263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F6E836E-2001-427A-AB75-8681C3901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22395"/>
            <a:ext cx="1669648" cy="573299"/>
          </a:xfrm>
          <a:prstGeom prst="rect">
            <a:avLst/>
          </a:prstGeom>
        </p:spPr>
      </p:pic>
      <p:sp>
        <p:nvSpPr>
          <p:cNvPr id="4" name="Объект 2">
            <a:extLst>
              <a:ext uri="{FF2B5EF4-FFF2-40B4-BE49-F238E27FC236}">
                <a16:creationId xmlns:a16="http://schemas.microsoft.com/office/drawing/2014/main" id="{48554BE8-FDF0-468F-B3D4-74B71AAE6A10}"/>
              </a:ext>
            </a:extLst>
          </p:cNvPr>
          <p:cNvSpPr txBox="1">
            <a:spLocks/>
          </p:cNvSpPr>
          <p:nvPr/>
        </p:nvSpPr>
        <p:spPr>
          <a:xfrm>
            <a:off x="4755777" y="2147076"/>
            <a:ext cx="3783490" cy="3591362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ru-RU" sz="2400">
                <a:solidFill>
                  <a:schemeClr val="bg1"/>
                </a:solidFill>
                <a:highlight>
                  <a:srgbClr val="051668"/>
                </a:highlight>
                <a:latin typeface="Corbel"/>
                <a:ea typeface="Times New Roman" panose="02020603050405020304" pitchFamily="18" charset="0"/>
                <a:cs typeface="Times New Roman"/>
              </a:rPr>
              <a:t>Актуальность </a:t>
            </a:r>
            <a:endParaRPr lang="en-US" sz="2400">
              <a:solidFill>
                <a:schemeClr val="bg1"/>
              </a:solidFill>
              <a:highlight>
                <a:srgbClr val="051668"/>
              </a:highlight>
              <a:latin typeface="Corbel"/>
              <a:ea typeface="Times New Roman" panose="02020603050405020304" pitchFamily="18" charset="0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ru-RU" sz="2400">
                <a:solidFill>
                  <a:schemeClr val="bg1"/>
                </a:solidFill>
                <a:highlight>
                  <a:srgbClr val="051668"/>
                </a:highlight>
                <a:latin typeface="Corbel"/>
                <a:ea typeface="Times New Roman" panose="02020603050405020304" pitchFamily="18" charset="0"/>
                <a:cs typeface="Times New Roman"/>
              </a:rPr>
              <a:t>Выполнимость</a:t>
            </a:r>
            <a:endParaRPr lang="en-US" sz="2400">
              <a:solidFill>
                <a:schemeClr val="bg1"/>
              </a:solidFill>
              <a:highlight>
                <a:srgbClr val="051668"/>
              </a:highlight>
              <a:latin typeface="Corbel"/>
              <a:ea typeface="Times New Roman" panose="02020603050405020304" pitchFamily="18" charset="0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ru-RU" sz="2400">
                <a:solidFill>
                  <a:schemeClr val="bg1"/>
                </a:solidFill>
                <a:highlight>
                  <a:srgbClr val="051668"/>
                </a:highlight>
                <a:latin typeface="Corbel"/>
                <a:ea typeface="Times New Roman" panose="02020603050405020304" pitchFamily="18" charset="0"/>
                <a:cs typeface="Times New Roman"/>
              </a:rPr>
              <a:t>Недвусмысленность</a:t>
            </a:r>
            <a:endParaRPr lang="en-US" sz="2400">
              <a:solidFill>
                <a:schemeClr val="bg1"/>
              </a:solidFill>
              <a:highlight>
                <a:srgbClr val="051668"/>
              </a:highlight>
              <a:latin typeface="Corbel" panose="020B0503020204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2400">
                <a:solidFill>
                  <a:schemeClr val="bg1"/>
                </a:solidFill>
                <a:highlight>
                  <a:srgbClr val="051668"/>
                </a:highlight>
                <a:latin typeface="Corbel" panose="020B0503020204020204" pitchFamily="34" charset="0"/>
                <a:ea typeface="Times New Roman" panose="02020603050405020304" pitchFamily="18" charset="0"/>
                <a:cs typeface="Times New Roman"/>
              </a:rPr>
              <a:t>Обязательность</a:t>
            </a:r>
            <a:endParaRPr lang="ru-RU" sz="2400">
              <a:solidFill>
                <a:schemeClr val="bg1"/>
              </a:solidFill>
              <a:highlight>
                <a:srgbClr val="051668"/>
              </a:highlight>
              <a:latin typeface="Corbel" panose="020B0503020204020204" pitchFamily="34" charset="0"/>
              <a:ea typeface="Arial" panose="020B0604020202020204" pitchFamily="34" charset="0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ru-RU" sz="2400" err="1">
                <a:solidFill>
                  <a:schemeClr val="bg1"/>
                </a:solidFill>
                <a:highlight>
                  <a:srgbClr val="051668"/>
                </a:highlight>
                <a:latin typeface="Corbel" panose="020B0503020204020204" pitchFamily="34" charset="0"/>
                <a:ea typeface="Times New Roman" panose="02020603050405020304" pitchFamily="18" charset="0"/>
              </a:rPr>
              <a:t>Проверяемость</a:t>
            </a:r>
            <a:endParaRPr lang="en-US" sz="2400">
              <a:solidFill>
                <a:schemeClr val="bg1"/>
              </a:solidFill>
              <a:highlight>
                <a:srgbClr val="051668"/>
              </a:highlight>
              <a:latin typeface="Corbel" panose="020B0503020204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966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9DD5C2-1DF7-4425-ABBE-26432128D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4191447" cy="1330839"/>
          </a:xfrm>
        </p:spPr>
        <p:txBody>
          <a:bodyPr>
            <a:noAutofit/>
          </a:bodyPr>
          <a:lstStyle/>
          <a:p>
            <a:r>
              <a:rPr lang="ru-RU" b="1">
                <a:solidFill>
                  <a:srgbClr val="072558"/>
                </a:solidFill>
                <a:latin typeface="Trebuchet MS" panose="020B0603020202020204" pitchFamily="34" charset="0"/>
              </a:rPr>
              <a:t>Как тестируют в </a:t>
            </a:r>
            <a:r>
              <a:rPr lang="en-US" b="1">
                <a:solidFill>
                  <a:srgbClr val="072558"/>
                </a:solidFill>
                <a:latin typeface="Trebuchet MS" panose="020B0603020202020204" pitchFamily="34" charset="0"/>
              </a:rPr>
              <a:t>Test IT</a:t>
            </a:r>
            <a:endParaRPr lang="ru-RU" b="1">
              <a:solidFill>
                <a:srgbClr val="072558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A2A8743-A3E9-4135-A64F-5EC9573B1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060359"/>
            <a:ext cx="3427412" cy="3446959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A3E41E-1B3B-476A-91D4-178FA5F2FC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739" y="518987"/>
            <a:ext cx="7162353" cy="512108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59A2DA4-A252-42D3-A62A-D17FD0CA0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851D556-931F-4449-8DA9-A0C0C91E6F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9DD5C2-1DF7-4425-ABBE-26432128D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4191447" cy="1330839"/>
          </a:xfrm>
        </p:spPr>
        <p:txBody>
          <a:bodyPr>
            <a:noAutofit/>
          </a:bodyPr>
          <a:lstStyle/>
          <a:p>
            <a:r>
              <a:rPr lang="ru-RU" b="1">
                <a:solidFill>
                  <a:srgbClr val="072558"/>
                </a:solidFill>
                <a:latin typeface="Trebuchet MS" panose="020B0603020202020204" pitchFamily="34" charset="0"/>
              </a:rPr>
              <a:t>Пример </a:t>
            </a:r>
            <a:br>
              <a:rPr lang="en-US" b="1">
                <a:solidFill>
                  <a:srgbClr val="072558"/>
                </a:solidFill>
                <a:latin typeface="Trebuchet MS" panose="020B0603020202020204" pitchFamily="34" charset="0"/>
              </a:rPr>
            </a:br>
            <a:r>
              <a:rPr lang="en-US" b="1">
                <a:solidFill>
                  <a:srgbClr val="072558"/>
                </a:solidFill>
                <a:latin typeface="Trebuchet MS" panose="020B0603020202020204" pitchFamily="34" charset="0"/>
              </a:rPr>
              <a:t>User Story</a:t>
            </a:r>
            <a:endParaRPr lang="ru-RU" b="1">
              <a:solidFill>
                <a:srgbClr val="072558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A2A8743-A3E9-4135-A64F-5EC9573B1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365" y="2060359"/>
            <a:ext cx="3409080" cy="3446959"/>
          </a:xfr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59A2DA4-A252-42D3-A62A-D17FD0CA0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851D556-931F-4449-8DA9-A0C0C91E6F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C0FFF2-18CF-438F-B62B-EB94BEF62AA8}"/>
              </a:ext>
            </a:extLst>
          </p:cNvPr>
          <p:cNvSpPr txBox="1"/>
          <p:nvPr/>
        </p:nvSpPr>
        <p:spPr>
          <a:xfrm>
            <a:off x="6491638" y="704950"/>
            <a:ext cx="46503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0" u="none" strike="noStrike">
                <a:solidFill>
                  <a:srgbClr val="051668"/>
                </a:solidFill>
                <a:effectLst/>
                <a:latin typeface="Corbel" panose="020B0503020204020204" pitchFamily="34" charset="0"/>
              </a:rPr>
              <a:t>Хочу импортировать/</a:t>
            </a:r>
            <a:endParaRPr lang="en-US" sz="2200" b="1" i="0" u="none" strike="noStrike">
              <a:solidFill>
                <a:srgbClr val="051668"/>
              </a:solidFill>
              <a:effectLst/>
              <a:latin typeface="Corbel" panose="020B0503020204020204" pitchFamily="34" charset="0"/>
            </a:endParaRPr>
          </a:p>
          <a:p>
            <a:r>
              <a:rPr lang="ru-RU" sz="2200" b="1" i="0" u="none" strike="noStrike">
                <a:solidFill>
                  <a:srgbClr val="051668"/>
                </a:solidFill>
                <a:effectLst/>
                <a:latin typeface="Corbel" panose="020B0503020204020204" pitchFamily="34" charset="0"/>
              </a:rPr>
              <a:t>экспортировать тест-планы между инстансами Test IT</a:t>
            </a:r>
            <a:endParaRPr lang="en-US" sz="2200" b="1" i="0" u="none" strike="noStrike">
              <a:solidFill>
                <a:srgbClr val="051668"/>
              </a:solidFill>
              <a:effectLst/>
              <a:latin typeface="Corbel" panose="020B0503020204020204" pitchFamily="34" charset="0"/>
            </a:endParaRPr>
          </a:p>
          <a:p>
            <a:endParaRPr lang="en-US" sz="2000" b="1">
              <a:solidFill>
                <a:srgbClr val="051668"/>
              </a:solidFill>
              <a:latin typeface="Corbel" panose="020B0503020204020204" pitchFamily="34" charset="0"/>
            </a:endParaRPr>
          </a:p>
          <a:p>
            <a:r>
              <a:rPr lang="en-US" sz="2000">
                <a:solidFill>
                  <a:srgbClr val="072558"/>
                </a:solidFill>
                <a:effectLst/>
                <a:highlight>
                  <a:srgbClr val="FFFF00"/>
                </a:highlight>
                <a:latin typeface="Corbel" panose="020B0503020204020204" pitchFamily="34" charset="0"/>
              </a:rPr>
              <a:t>Description</a:t>
            </a:r>
          </a:p>
          <a:p>
            <a:r>
              <a:rPr lang="en-US" sz="2000" i="0" u="none" strike="noStrike">
                <a:solidFill>
                  <a:srgbClr val="072558"/>
                </a:solidFill>
                <a:effectLst/>
                <a:highlight>
                  <a:srgbClr val="FFFF00"/>
                </a:highlight>
                <a:latin typeface="Corbel" panose="020B0503020204020204" pitchFamily="34" charset="0"/>
              </a:rPr>
              <a:t>User personas</a:t>
            </a:r>
            <a:endParaRPr lang="en-US" sz="2000" i="0" u="none" strike="noStrike">
              <a:solidFill>
                <a:srgbClr val="072558"/>
              </a:solidFill>
              <a:highlight>
                <a:srgbClr val="FFFF00"/>
              </a:highlight>
              <a:latin typeface="Corbel" panose="020B0503020204020204" pitchFamily="34" charset="0"/>
            </a:endParaRPr>
          </a:p>
          <a:p>
            <a:r>
              <a:rPr lang="en-US" sz="2000" i="0" u="none" strike="noStrike">
                <a:solidFill>
                  <a:srgbClr val="072558"/>
                </a:solidFill>
                <a:effectLst/>
                <a:highlight>
                  <a:srgbClr val="FFFF00"/>
                </a:highlight>
                <a:latin typeface="Corbel" panose="020B0503020204020204" pitchFamily="34" charset="0"/>
              </a:rPr>
              <a:t>User problem</a:t>
            </a:r>
            <a:endParaRPr lang="en-US" sz="2000">
              <a:solidFill>
                <a:srgbClr val="072558"/>
              </a:solidFill>
              <a:effectLst/>
              <a:highlight>
                <a:srgbClr val="FFFF00"/>
              </a:highlight>
              <a:latin typeface="Corbel" panose="020B0503020204020204" pitchFamily="34" charset="0"/>
            </a:endParaRPr>
          </a:p>
          <a:p>
            <a:r>
              <a:rPr lang="en-US" sz="2000" i="0" u="none" strike="noStrike">
                <a:solidFill>
                  <a:srgbClr val="072558"/>
                </a:solidFill>
                <a:effectLst/>
                <a:highlight>
                  <a:srgbClr val="FFFF00"/>
                </a:highlight>
                <a:latin typeface="Corbel" panose="020B0503020204020204" pitchFamily="34" charset="0"/>
              </a:rPr>
              <a:t>Business value</a:t>
            </a:r>
            <a:endParaRPr lang="en-US" sz="2000" i="0" u="none" strike="noStrike">
              <a:solidFill>
                <a:srgbClr val="072558"/>
              </a:solidFill>
              <a:highlight>
                <a:srgbClr val="FFFF00"/>
              </a:highlight>
              <a:latin typeface="Corbel" panose="020B0503020204020204" pitchFamily="34" charset="0"/>
            </a:endParaRPr>
          </a:p>
          <a:p>
            <a:r>
              <a:rPr lang="en-US" sz="2000" i="0" u="none" strike="noStrike">
                <a:solidFill>
                  <a:srgbClr val="072558"/>
                </a:solidFill>
                <a:effectLst/>
                <a:highlight>
                  <a:srgbClr val="FFFF00"/>
                </a:highlight>
                <a:latin typeface="Corbel" panose="020B0503020204020204" pitchFamily="34" charset="0"/>
              </a:rPr>
              <a:t>What should be done</a:t>
            </a:r>
          </a:p>
          <a:p>
            <a:endParaRPr lang="en-US" sz="2000" i="0" u="none" strike="noStrike">
              <a:solidFill>
                <a:srgbClr val="072558"/>
              </a:solidFill>
              <a:effectLst/>
              <a:highlight>
                <a:srgbClr val="FFFF00"/>
              </a:highlight>
              <a:latin typeface="Corbel" panose="020B0503020204020204" pitchFamily="34" charset="0"/>
            </a:endParaRPr>
          </a:p>
          <a:p>
            <a:r>
              <a:rPr lang="en-US" sz="2000" b="0" i="0" u="none" strike="noStrike">
                <a:solidFill>
                  <a:srgbClr val="051668"/>
                </a:solidFill>
                <a:effectLst/>
                <a:highlight>
                  <a:srgbClr val="00FF00"/>
                </a:highlight>
                <a:latin typeface="Corbel" panose="020B0503020204020204" pitchFamily="34" charset="0"/>
              </a:rPr>
              <a:t>Use case 1</a:t>
            </a:r>
            <a:endParaRPr lang="en-US" sz="2000">
              <a:solidFill>
                <a:srgbClr val="051668"/>
              </a:solidFill>
              <a:highlight>
                <a:srgbClr val="00FF00"/>
              </a:highlight>
              <a:latin typeface="Corbel" panose="020B0503020204020204" pitchFamily="34" charset="0"/>
            </a:endParaRPr>
          </a:p>
          <a:p>
            <a:r>
              <a:rPr lang="en-US" sz="2000" b="0" i="0" u="none" strike="noStrike">
                <a:solidFill>
                  <a:srgbClr val="051668"/>
                </a:solidFill>
                <a:effectLst/>
                <a:highlight>
                  <a:srgbClr val="00FF00"/>
                </a:highlight>
                <a:latin typeface="Corbel" panose="020B0503020204020204" pitchFamily="34" charset="0"/>
              </a:rPr>
              <a:t>Use case 2</a:t>
            </a:r>
          </a:p>
          <a:p>
            <a:r>
              <a:rPr lang="en-US" sz="2000" b="0" i="0" u="none" strike="noStrike">
                <a:solidFill>
                  <a:srgbClr val="051668"/>
                </a:solidFill>
                <a:effectLst/>
                <a:highlight>
                  <a:srgbClr val="00FF00"/>
                </a:highlight>
                <a:latin typeface="Corbel" panose="020B0503020204020204" pitchFamily="34" charset="0"/>
              </a:rPr>
              <a:t>Use case 3</a:t>
            </a:r>
          </a:p>
          <a:p>
            <a:endParaRPr lang="en-US" sz="2000">
              <a:solidFill>
                <a:srgbClr val="051668"/>
              </a:solidFill>
              <a:highlight>
                <a:srgbClr val="00FF00"/>
              </a:highlight>
              <a:latin typeface="Corbel" panose="020B0503020204020204" pitchFamily="34" charset="0"/>
            </a:endParaRPr>
          </a:p>
          <a:p>
            <a:r>
              <a:rPr lang="en-US" sz="2000" b="0" i="0" u="none" strike="noStrike">
                <a:solidFill>
                  <a:srgbClr val="051668"/>
                </a:solidFill>
                <a:effectLst/>
                <a:highlight>
                  <a:srgbClr val="00FFFF"/>
                </a:highlight>
                <a:latin typeface="Corbel" panose="020B0503020204020204" pitchFamily="34" charset="0"/>
              </a:rPr>
              <a:t>Definition of "Done</a:t>
            </a:r>
            <a:endParaRPr lang="ru-RU" sz="2000" b="1">
              <a:solidFill>
                <a:srgbClr val="051668"/>
              </a:solidFill>
              <a:effectLst/>
              <a:highlight>
                <a:srgbClr val="00FFFF"/>
              </a:highlight>
              <a:latin typeface="Corbel" panose="020B0503020204020204" pitchFamily="34" charset="0"/>
            </a:endParaRP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550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4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751311-D37E-4368-84C5-2730646E0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46" y="1019401"/>
            <a:ext cx="4004551" cy="374446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kern="1200" err="1">
                <a:solidFill>
                  <a:srgbClr val="072558"/>
                </a:solidFill>
                <a:latin typeface="Trebuchet MS" panose="020B0603020202020204" pitchFamily="34" charset="0"/>
              </a:rPr>
              <a:t>Покрытие</a:t>
            </a:r>
            <a:r>
              <a:rPr lang="en-US" kern="1200">
                <a:solidFill>
                  <a:srgbClr val="072558"/>
                </a:solidFill>
                <a:latin typeface="Trebuchet MS" panose="020B0603020202020204" pitchFamily="34" charset="0"/>
              </a:rPr>
              <a:t> </a:t>
            </a:r>
            <a:r>
              <a:rPr lang="en-US" kern="1200" err="1">
                <a:solidFill>
                  <a:srgbClr val="072558"/>
                </a:solidFill>
                <a:latin typeface="Trebuchet MS" panose="020B0603020202020204" pitchFamily="34" charset="0"/>
              </a:rPr>
              <a:t>тестовыми</a:t>
            </a:r>
            <a:r>
              <a:rPr lang="en-US" kern="1200">
                <a:solidFill>
                  <a:srgbClr val="072558"/>
                </a:solidFill>
                <a:latin typeface="Trebuchet MS" panose="020B0603020202020204" pitchFamily="34" charset="0"/>
              </a:rPr>
              <a:t> </a:t>
            </a:r>
            <a:r>
              <a:rPr lang="en-US" kern="1200" err="1">
                <a:solidFill>
                  <a:srgbClr val="072558"/>
                </a:solidFill>
                <a:latin typeface="Trebuchet MS" panose="020B0603020202020204" pitchFamily="34" charset="0"/>
              </a:rPr>
              <a:t>сценариями</a:t>
            </a:r>
            <a:r>
              <a:rPr lang="en-US" kern="1200">
                <a:solidFill>
                  <a:srgbClr val="072558"/>
                </a:solidFill>
                <a:latin typeface="Trebuchet MS" panose="020B0603020202020204" pitchFamily="34" charset="0"/>
              </a:rPr>
              <a:t> User Story </a:t>
            </a:r>
            <a:r>
              <a:rPr lang="en-US" kern="1200" err="1">
                <a:solidFill>
                  <a:srgbClr val="072558"/>
                </a:solidFill>
                <a:latin typeface="Trebuchet MS" panose="020B0603020202020204" pitchFamily="34" charset="0"/>
              </a:rPr>
              <a:t>не</a:t>
            </a:r>
            <a:r>
              <a:rPr lang="en-US" kern="1200">
                <a:solidFill>
                  <a:srgbClr val="072558"/>
                </a:solidFill>
                <a:latin typeface="Trebuchet MS" panose="020B0603020202020204" pitchFamily="34" charset="0"/>
              </a:rPr>
              <a:t> </a:t>
            </a:r>
            <a:r>
              <a:rPr lang="en-US" kern="1200" err="1">
                <a:solidFill>
                  <a:srgbClr val="072558"/>
                </a:solidFill>
                <a:latin typeface="Trebuchet MS" panose="020B0603020202020204" pitchFamily="34" charset="0"/>
              </a:rPr>
              <a:t>полное</a:t>
            </a:r>
            <a:r>
              <a:rPr lang="en-US" kern="1200">
                <a:solidFill>
                  <a:srgbClr val="072558"/>
                </a:solidFill>
                <a:latin typeface="Trebuchet MS" panose="020B0603020202020204" pitchFamily="34" charset="0"/>
              </a:rPr>
              <a:t>?</a:t>
            </a:r>
            <a:br>
              <a:rPr lang="en-US" kern="1200">
                <a:solidFill>
                  <a:srgbClr val="072558"/>
                </a:solidFill>
                <a:latin typeface="Trebuchet MS" panose="020B0603020202020204" pitchFamily="34" charset="0"/>
              </a:rPr>
            </a:br>
            <a:r>
              <a:rPr lang="en-US" kern="1200">
                <a:solidFill>
                  <a:srgbClr val="072558"/>
                </a:solidFill>
                <a:latin typeface="Trebuchet MS" panose="020B0603020202020204" pitchFamily="34" charset="0"/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77085B-5A16-4E8D-9E91-6382FDE39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059" y="291834"/>
            <a:ext cx="3005391" cy="567054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C7DBC00-6F55-42BD-92A9-D31D9E1A1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ECFB1AA-D3EC-4E24-AA21-7B08FF067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55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4E4288A-DFC8-40A2-90E5-70E851A9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3C2D82-D4FA-4A37-BB01-1E7B21E4F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5199" y="634058"/>
            <a:ext cx="1128382" cy="847206"/>
            <a:chOff x="5307830" y="325570"/>
            <a:chExt cx="1128382" cy="847206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C94E7FEF-0CE9-4AC2-94BB-02230C6DC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EB546CC0-C1BC-48D2-8DA9-4B6028316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FE7318-65DB-4E10-B885-71EC8174A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54" y="2279671"/>
            <a:ext cx="4689239" cy="2788242"/>
          </a:xfrm>
        </p:spPr>
        <p:txBody>
          <a:bodyPr anchor="b">
            <a:noAutofit/>
          </a:bodyPr>
          <a:lstStyle/>
          <a:p>
            <a:r>
              <a:rPr lang="ru-RU" err="1">
                <a:solidFill>
                  <a:srgbClr val="072558"/>
                </a:solidFill>
                <a:latin typeface="Trebuchet MS" panose="020B0603020202020204" pitchFamily="34" charset="0"/>
              </a:rPr>
              <a:t>User</a:t>
            </a:r>
            <a:r>
              <a:rPr lang="ru-RU">
                <a:solidFill>
                  <a:srgbClr val="072558"/>
                </a:solidFill>
                <a:latin typeface="Trebuchet MS" panose="020B0603020202020204" pitchFamily="34" charset="0"/>
              </a:rPr>
              <a:t> </a:t>
            </a:r>
            <a:r>
              <a:rPr lang="ru-RU" err="1">
                <a:solidFill>
                  <a:srgbClr val="072558"/>
                </a:solidFill>
                <a:latin typeface="Trebuchet MS" panose="020B0603020202020204" pitchFamily="34" charset="0"/>
              </a:rPr>
              <a:t>Story</a:t>
            </a:r>
            <a:r>
              <a:rPr lang="ru-RU">
                <a:solidFill>
                  <a:srgbClr val="072558"/>
                </a:solidFill>
                <a:latin typeface="Trebuchet MS" panose="020B0603020202020204" pitchFamily="34" charset="0"/>
              </a:rPr>
              <a:t> идеальная, </a:t>
            </a:r>
            <a:br>
              <a:rPr lang="en-US">
                <a:solidFill>
                  <a:srgbClr val="072558"/>
                </a:solidFill>
                <a:latin typeface="Trebuchet MS" panose="020B0603020202020204" pitchFamily="34" charset="0"/>
              </a:rPr>
            </a:br>
            <a:r>
              <a:rPr lang="ru-RU">
                <a:solidFill>
                  <a:srgbClr val="072558"/>
                </a:solidFill>
                <a:latin typeface="Trebuchet MS" panose="020B0603020202020204" pitchFamily="34" charset="0"/>
              </a:rPr>
              <a:t>а багов </a:t>
            </a:r>
            <a:r>
              <a:rPr lang="en-US">
                <a:solidFill>
                  <a:srgbClr val="072558"/>
                </a:solidFill>
                <a:latin typeface="Trebuchet MS" panose="020B0603020202020204" pitchFamily="34" charset="0"/>
              </a:rPr>
              <a:t>+</a:t>
            </a:r>
            <a:r>
              <a:rPr lang="ru-RU">
                <a:solidFill>
                  <a:srgbClr val="072558"/>
                </a:solidFill>
                <a:latin typeface="Trebuchet MS" panose="020B0603020202020204" pitchFamily="34" charset="0"/>
              </a:rPr>
              <a:t>100500. </a:t>
            </a:r>
            <a:br>
              <a:rPr lang="en-US">
                <a:solidFill>
                  <a:srgbClr val="072558"/>
                </a:solidFill>
                <a:latin typeface="Trebuchet MS" panose="020B0603020202020204" pitchFamily="34" charset="0"/>
              </a:rPr>
            </a:br>
            <a:r>
              <a:rPr lang="ru-RU">
                <a:solidFill>
                  <a:srgbClr val="072558"/>
                </a:solidFill>
                <a:latin typeface="Trebuchet MS" panose="020B0603020202020204" pitchFamily="34" charset="0"/>
              </a:rPr>
              <a:t>Что делаем?</a:t>
            </a: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BD2BFF02-DF78-4F07-B176-52514E131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62174" y="1653645"/>
            <a:ext cx="4689240" cy="411502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DB06EAB-7D8C-403A-86C5-B5FD79A1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2865" y="634058"/>
            <a:ext cx="3154669" cy="279624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Рисунок 8" descr="Жук контур">
            <a:extLst>
              <a:ext uri="{FF2B5EF4-FFF2-40B4-BE49-F238E27FC236}">
                <a16:creationId xmlns:a16="http://schemas.microsoft.com/office/drawing/2014/main" id="{87B62BCA-040E-4454-9379-E4A099F91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600000">
            <a:off x="5196964" y="1108946"/>
            <a:ext cx="1846470" cy="1846470"/>
          </a:xfrm>
          <a:prstGeom prst="rect">
            <a:avLst/>
          </a:prstGeom>
        </p:spPr>
      </p:pic>
      <p:pic>
        <p:nvPicPr>
          <p:cNvPr id="7" name="Рисунок 6" descr="Жук со сплошной заливкой">
            <a:extLst>
              <a:ext uri="{FF2B5EF4-FFF2-40B4-BE49-F238E27FC236}">
                <a16:creationId xmlns:a16="http://schemas.microsoft.com/office/drawing/2014/main" id="{AA1EC0C0-D3F3-4E87-AB48-CE88DC9599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50038" y="2354401"/>
            <a:ext cx="2713512" cy="271351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D16D2C2-0D14-44C7-BC62-13E451899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303CDF8-BF76-4E08-AB57-0FA8B25DBE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07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65A090-AB69-484F-9B70-BEE0954AD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7"/>
            <a:ext cx="12083136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err="1">
                <a:solidFill>
                  <a:srgbClr val="051668"/>
                </a:solidFill>
                <a:latin typeface="Trebuchet MS" panose="020B0603020202020204" pitchFamily="34" charset="0"/>
                <a:ea typeface="Arial" panose="020B0604020202020204" pitchFamily="34" charset="0"/>
              </a:rPr>
              <a:t>Feature</a:t>
            </a:r>
            <a:r>
              <a:rPr lang="ru-RU" sz="5400" b="1">
                <a:solidFill>
                  <a:srgbClr val="051668"/>
                </a:solidFill>
                <a:latin typeface="Trebuchet MS" panose="020B0603020202020204" pitchFamily="34" charset="0"/>
                <a:ea typeface="Arial" panose="020B0604020202020204" pitchFamily="34" charset="0"/>
              </a:rPr>
              <a:t> </a:t>
            </a:r>
            <a:r>
              <a:rPr lang="ru-RU" sz="5400" b="1" err="1">
                <a:solidFill>
                  <a:srgbClr val="051668"/>
                </a:solidFill>
                <a:latin typeface="Trebuchet MS" panose="020B0603020202020204" pitchFamily="34" charset="0"/>
                <a:ea typeface="Arial" panose="020B0604020202020204" pitchFamily="34" charset="0"/>
              </a:rPr>
              <a:t>tester</a:t>
            </a:r>
            <a:endParaRPr lang="ru-RU" sz="11500" b="1">
              <a:solidFill>
                <a:srgbClr val="051668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4A274B-75F2-438D-A517-B56E5E709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37783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ru-RU" sz="200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  <a:ea typeface="Times New Roman" panose="02020603050405020304" pitchFamily="18" charset="0"/>
              </a:rPr>
              <a:t>Глубокое знание продукта</a:t>
            </a:r>
          </a:p>
          <a:p>
            <a:pPr indent="0">
              <a:lnSpc>
                <a:spcPct val="100000"/>
              </a:lnSpc>
              <a:buNone/>
            </a:pPr>
            <a:r>
              <a:rPr lang="ru-RU" sz="200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/>
              </a:rPr>
              <a:t>Качественные </a:t>
            </a:r>
            <a:r>
              <a:rPr lang="ru-RU" sz="2000" err="1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/>
              </a:rPr>
              <a:t>bug</a:t>
            </a:r>
            <a:r>
              <a:rPr lang="ru-RU" sz="200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/>
              </a:rPr>
              <a:t> </a:t>
            </a:r>
            <a:r>
              <a:rPr lang="ru-RU" sz="2000" err="1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/>
              </a:rPr>
              <a:t>report</a:t>
            </a:r>
            <a:r>
              <a:rPr lang="ru-RU" sz="200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/>
              </a:rPr>
              <a:t> </a:t>
            </a:r>
          </a:p>
          <a:p>
            <a:pPr indent="0">
              <a:lnSpc>
                <a:spcPct val="100000"/>
              </a:lnSpc>
              <a:buNone/>
            </a:pPr>
            <a:r>
              <a:rPr lang="ru-RU" sz="200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  <a:ea typeface="Times New Roman" panose="02020603050405020304" pitchFamily="18" charset="0"/>
              </a:rPr>
              <a:t>Сокращение времени работ по исправлению дефектов</a:t>
            </a:r>
          </a:p>
          <a:p>
            <a:pPr indent="0">
              <a:lnSpc>
                <a:spcPct val="100000"/>
              </a:lnSpc>
              <a:buNone/>
            </a:pPr>
            <a:r>
              <a:rPr lang="ru-RU" sz="200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  <a:ea typeface="Times New Roman" panose="02020603050405020304" pitchFamily="18" charset="0"/>
              </a:rPr>
              <a:t>Постоянное повышение квалификации</a:t>
            </a:r>
            <a:endParaRPr lang="ru-RU" sz="2000">
              <a:solidFill>
                <a:schemeClr val="accent6">
                  <a:lumMod val="50000"/>
                </a:schemeClr>
              </a:solidFill>
              <a:latin typeface="Corbel" panose="020B0503020204020204" pitchFamily="34" charset="0"/>
              <a:ea typeface="Arial" panose="020B0604020202020204" pitchFamily="34" charset="0"/>
            </a:endParaRPr>
          </a:p>
          <a:p>
            <a:pPr indent="0">
              <a:lnSpc>
                <a:spcPct val="100000"/>
              </a:lnSpc>
              <a:buNone/>
            </a:pPr>
            <a:r>
              <a:rPr lang="ru-RU" sz="2000">
                <a:solidFill>
                  <a:schemeClr val="accent6">
                    <a:lumMod val="50000"/>
                  </a:schemeClr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/>
              </a:rPr>
              <a:t>Возможность влиять на US на протяжении всего процесса разработки более оперативно и централизованно</a:t>
            </a:r>
            <a:endParaRPr lang="ru-RU" sz="2000">
              <a:solidFill>
                <a:schemeClr val="accent6">
                  <a:lumMod val="50000"/>
                </a:schemeClr>
              </a:solidFill>
              <a:latin typeface="Corbel" panose="020B0503020204020204" pitchFamily="34" charset="0"/>
              <a:ea typeface="Arial" panose="020B0604020202020204" pitchFamily="34" charset="0"/>
              <a:cs typeface="Times New Roman"/>
            </a:endParaRPr>
          </a:p>
          <a:p>
            <a:pPr marL="0" indent="0">
              <a:buNone/>
            </a:pPr>
            <a:endParaRPr lang="ru-RU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D8329DB-FD30-41CE-8F81-6EF479F49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EACCFFD-DC3B-4AF9-B772-A585BB6DE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394E8065-2C6B-4E34-A00C-9EED669277B1}"/>
              </a:ext>
            </a:extLst>
          </p:cNvPr>
          <p:cNvCxnSpPr>
            <a:cxnSpLocks/>
          </p:cNvCxnSpPr>
          <p:nvPr/>
        </p:nvCxnSpPr>
        <p:spPr>
          <a:xfrm rot="5400000">
            <a:off x="4668044" y="3825082"/>
            <a:ext cx="410368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3D0A239-25B5-4EAA-AED6-1972E25F83C5}"/>
              </a:ext>
            </a:extLst>
          </p:cNvPr>
          <p:cNvSpPr txBox="1"/>
          <p:nvPr/>
        </p:nvSpPr>
        <p:spPr>
          <a:xfrm>
            <a:off x="7343774" y="1937385"/>
            <a:ext cx="44519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/>
            <a:r>
              <a:rPr lang="ru-RU" sz="2000">
                <a:solidFill>
                  <a:srgbClr val="C00000"/>
                </a:solidFill>
                <a:latin typeface="Corbel" panose="020B0503020204020204" pitchFamily="34" charset="0"/>
                <a:ea typeface="Times New Roman" panose="02020603050405020304" pitchFamily="18" charset="0"/>
              </a:rPr>
              <a:t>Длительное вхождение в роль.</a:t>
            </a:r>
          </a:p>
          <a:p>
            <a:pPr marL="228600"/>
            <a:endParaRPr lang="ru-RU" sz="2000">
              <a:solidFill>
                <a:srgbClr val="C00000"/>
              </a:solidFill>
              <a:latin typeface="Corbel" panose="020B0503020204020204" pitchFamily="34" charset="0"/>
              <a:ea typeface="Times New Roman" panose="02020603050405020304" pitchFamily="18" charset="0"/>
            </a:endParaRPr>
          </a:p>
          <a:p>
            <a:pPr marL="228600"/>
            <a:r>
              <a:rPr lang="ru-RU" sz="2000">
                <a:solidFill>
                  <a:srgbClr val="C00000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/>
              </a:rPr>
              <a:t>Если отсутствует на рабочем месте сложно подхватить работу по US.</a:t>
            </a:r>
          </a:p>
          <a:p>
            <a:pPr marL="228600"/>
            <a:endParaRPr lang="ru-RU" sz="2000">
              <a:solidFill>
                <a:srgbClr val="C00000"/>
              </a:solidFill>
              <a:latin typeface="Corbel" panose="020B0503020204020204" pitchFamily="34" charset="0"/>
              <a:ea typeface="Times New Roman" panose="02020603050405020304" pitchFamily="18" charset="0"/>
              <a:cs typeface="Times New Roman"/>
            </a:endParaRPr>
          </a:p>
          <a:p>
            <a:pPr marL="228600"/>
            <a:r>
              <a:rPr lang="ru-RU" sz="2000">
                <a:solidFill>
                  <a:srgbClr val="C00000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/>
              </a:rPr>
              <a:t>Новому человеку придется полностью погружаться в конкретную пользовательскую историю</a:t>
            </a:r>
            <a:r>
              <a:rPr lang="en-US" sz="2000">
                <a:solidFill>
                  <a:srgbClr val="C00000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/>
              </a:rPr>
              <a:t>.</a:t>
            </a:r>
            <a:endParaRPr lang="ru-RU"/>
          </a:p>
        </p:txBody>
      </p:sp>
      <p:pic>
        <p:nvPicPr>
          <p:cNvPr id="9" name="Рисунок 8" descr="Контур злого лица со сплошной заливкой">
            <a:extLst>
              <a:ext uri="{FF2B5EF4-FFF2-40B4-BE49-F238E27FC236}">
                <a16:creationId xmlns:a16="http://schemas.microsoft.com/office/drawing/2014/main" id="{1AF75A04-261D-4031-8F65-50DAE1A2A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67277" y="1879221"/>
            <a:ext cx="552993" cy="552993"/>
          </a:xfrm>
          <a:prstGeom prst="rect">
            <a:avLst/>
          </a:prstGeom>
        </p:spPr>
      </p:pic>
      <p:pic>
        <p:nvPicPr>
          <p:cNvPr id="10" name="Рисунок 9" descr="Контур злого лица со сплошной заливкой">
            <a:extLst>
              <a:ext uri="{FF2B5EF4-FFF2-40B4-BE49-F238E27FC236}">
                <a16:creationId xmlns:a16="http://schemas.microsoft.com/office/drawing/2014/main" id="{385FBCD2-2CDC-43F1-9178-6CAFEA6A9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80339" y="2569938"/>
            <a:ext cx="552993" cy="552993"/>
          </a:xfrm>
          <a:prstGeom prst="rect">
            <a:avLst/>
          </a:prstGeom>
        </p:spPr>
      </p:pic>
      <p:pic>
        <p:nvPicPr>
          <p:cNvPr id="11" name="Рисунок 10" descr="Контур злого лица со сплошной заливкой">
            <a:extLst>
              <a:ext uri="{FF2B5EF4-FFF2-40B4-BE49-F238E27FC236}">
                <a16:creationId xmlns:a16="http://schemas.microsoft.com/office/drawing/2014/main" id="{8178D7E4-17D2-4CEE-B863-4D9AB4F0E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67277" y="3438298"/>
            <a:ext cx="552993" cy="552993"/>
          </a:xfrm>
          <a:prstGeom prst="rect">
            <a:avLst/>
          </a:prstGeom>
        </p:spPr>
      </p:pic>
      <p:pic>
        <p:nvPicPr>
          <p:cNvPr id="12" name="Рисунок 11" descr="Контур ангельского лица со сплошной заливкой">
            <a:extLst>
              <a:ext uri="{FF2B5EF4-FFF2-40B4-BE49-F238E27FC236}">
                <a16:creationId xmlns:a16="http://schemas.microsoft.com/office/drawing/2014/main" id="{7AE774A0-D1B2-45F9-B25E-B084FBB6B1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4154" y="1828772"/>
            <a:ext cx="457200" cy="457200"/>
          </a:xfrm>
          <a:prstGeom prst="rect">
            <a:avLst/>
          </a:prstGeom>
        </p:spPr>
      </p:pic>
      <p:pic>
        <p:nvPicPr>
          <p:cNvPr id="13" name="Рисунок 12" descr="Контур ангельского лица со сплошной заливкой">
            <a:extLst>
              <a:ext uri="{FF2B5EF4-FFF2-40B4-BE49-F238E27FC236}">
                <a16:creationId xmlns:a16="http://schemas.microsoft.com/office/drawing/2014/main" id="{2921D6BE-E542-4F1B-B7AE-3DE6F4A6B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4154" y="2282690"/>
            <a:ext cx="457200" cy="457200"/>
          </a:xfrm>
          <a:prstGeom prst="rect">
            <a:avLst/>
          </a:prstGeom>
        </p:spPr>
      </p:pic>
      <p:pic>
        <p:nvPicPr>
          <p:cNvPr id="15" name="Рисунок 14" descr="Контур ангельского лица со сплошной заливкой">
            <a:extLst>
              <a:ext uri="{FF2B5EF4-FFF2-40B4-BE49-F238E27FC236}">
                <a16:creationId xmlns:a16="http://schemas.microsoft.com/office/drawing/2014/main" id="{7C4EFE31-7795-47BC-BC50-B79A0D31B6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7011" y="2804971"/>
            <a:ext cx="457200" cy="457200"/>
          </a:xfrm>
          <a:prstGeom prst="rect">
            <a:avLst/>
          </a:prstGeom>
        </p:spPr>
      </p:pic>
      <p:pic>
        <p:nvPicPr>
          <p:cNvPr id="16" name="Рисунок 15" descr="Контур ангельского лица со сплошной заливкой">
            <a:extLst>
              <a:ext uri="{FF2B5EF4-FFF2-40B4-BE49-F238E27FC236}">
                <a16:creationId xmlns:a16="http://schemas.microsoft.com/office/drawing/2014/main" id="{4ECBB941-93E7-490F-A719-6482BFD29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7011" y="3442634"/>
            <a:ext cx="457200" cy="457200"/>
          </a:xfrm>
          <a:prstGeom prst="rect">
            <a:avLst/>
          </a:prstGeom>
        </p:spPr>
      </p:pic>
      <p:pic>
        <p:nvPicPr>
          <p:cNvPr id="17" name="Рисунок 16" descr="Контур ангельского лица со сплошной заливкой">
            <a:extLst>
              <a:ext uri="{FF2B5EF4-FFF2-40B4-BE49-F238E27FC236}">
                <a16:creationId xmlns:a16="http://schemas.microsoft.com/office/drawing/2014/main" id="{8412D920-AB5C-4C3B-B2E4-25F71BA0FF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7011" y="406477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21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9DD5C2-1DF7-4425-ABBE-26432128D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>
            <a:normAutofit/>
          </a:bodyPr>
          <a:lstStyle/>
          <a:p>
            <a:r>
              <a:rPr lang="ru-RU" sz="4100"/>
              <a:t>Стандартизация </a:t>
            </a:r>
            <a:r>
              <a:rPr lang="en-US" sz="4100"/>
              <a:t>US</a:t>
            </a:r>
            <a:endParaRPr lang="ru-RU" sz="410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5DBEB72-E3E5-45B2-B8C2-D50E3634D9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2048736"/>
            <a:ext cx="3262745" cy="3275057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F4BECF-BA2E-4937-958E-3F20AF43A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003" y="613568"/>
            <a:ext cx="6779216" cy="506746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3B0B4BD-52EE-4300-8393-8AE7D1F61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903BEBC-13C3-4047-B46A-B49BCCAAAB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7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C68AE3-D9DE-4E53-8747-B48C7BAD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00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ru-RU" sz="5400">
                <a:solidFill>
                  <a:srgbClr val="051668"/>
                </a:solidFill>
                <a:effectLst/>
                <a:latin typeface="Trebuchet MS" panose="020B0603020202020204" pitchFamily="34" charset="0"/>
                <a:ea typeface="Arial" panose="020B0604020202020204" pitchFamily="34" charset="0"/>
              </a:rPr>
              <a:t>Применение пирамиды к US</a:t>
            </a:r>
            <a:endParaRPr lang="ru-RU" sz="5400">
              <a:solidFill>
                <a:srgbClr val="051668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85C2A909-4DAF-474D-8681-6422E3C236CB}"/>
              </a:ext>
            </a:extLst>
          </p:cNvPr>
          <p:cNvCxnSpPr/>
          <p:nvPr/>
        </p:nvCxnSpPr>
        <p:spPr>
          <a:xfrm>
            <a:off x="2220688" y="6341291"/>
            <a:ext cx="6200503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F231358-4044-4B0D-877D-3690666F3B68}"/>
              </a:ext>
            </a:extLst>
          </p:cNvPr>
          <p:cNvSpPr txBox="1"/>
          <p:nvPr/>
        </p:nvSpPr>
        <p:spPr>
          <a:xfrm>
            <a:off x="4218733" y="6468359"/>
            <a:ext cx="198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/>
              <a:t>Количество тестов</a:t>
            </a: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4FA404E5-B553-4CF7-80AD-5A9135218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458E0A1-7DA3-438C-9069-D8F7FB6A3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  <p:sp>
        <p:nvSpPr>
          <p:cNvPr id="20" name="Равнобедренный треугольник 19">
            <a:extLst>
              <a:ext uri="{FF2B5EF4-FFF2-40B4-BE49-F238E27FC236}">
                <a16:creationId xmlns:a16="http://schemas.microsoft.com/office/drawing/2014/main" id="{AEC96839-AC15-4393-8B0F-43A5D7689643}"/>
              </a:ext>
            </a:extLst>
          </p:cNvPr>
          <p:cNvSpPr/>
          <p:nvPr/>
        </p:nvSpPr>
        <p:spPr>
          <a:xfrm>
            <a:off x="2888136" y="1459334"/>
            <a:ext cx="5859126" cy="4243666"/>
          </a:xfrm>
          <a:prstGeom prst="triangle">
            <a:avLst>
              <a:gd name="adj" fmla="val 49554"/>
            </a:avLst>
          </a:prstGeom>
          <a:gradFill>
            <a:gsLst>
              <a:gs pos="29000">
                <a:schemeClr val="accent1">
                  <a:lumMod val="5000"/>
                  <a:lumOff val="95000"/>
                </a:schemeClr>
              </a:gs>
              <a:gs pos="53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>
                <a:solidFill>
                  <a:prstClr val="black"/>
                </a:solidFill>
                <a:latin typeface="Corbel" panose="020B0503020204020204" pitchFamily="34" charset="0"/>
              </a:rPr>
              <a:t>Component/Contract tests</a:t>
            </a:r>
            <a:endParaRPr lang="ru-RU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6CC651F8-74DB-4D97-BBDA-24DAAAD532EF}"/>
              </a:ext>
            </a:extLst>
          </p:cNvPr>
          <p:cNvCxnSpPr/>
          <p:nvPr/>
        </p:nvCxnSpPr>
        <p:spPr>
          <a:xfrm>
            <a:off x="3480319" y="4873100"/>
            <a:ext cx="46939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5F23B15-FE1A-40DB-AA3A-203DFC4FE6B4}"/>
              </a:ext>
            </a:extLst>
          </p:cNvPr>
          <p:cNvCxnSpPr/>
          <p:nvPr/>
        </p:nvCxnSpPr>
        <p:spPr>
          <a:xfrm>
            <a:off x="4072504" y="4002243"/>
            <a:ext cx="35182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887B10B1-9998-41B5-AB96-6CC6DB5194CA}"/>
              </a:ext>
            </a:extLst>
          </p:cNvPr>
          <p:cNvCxnSpPr>
            <a:cxnSpLocks/>
          </p:cNvCxnSpPr>
          <p:nvPr/>
        </p:nvCxnSpPr>
        <p:spPr>
          <a:xfrm>
            <a:off x="4612433" y="3209763"/>
            <a:ext cx="24035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A3A4596-C65A-4BA6-BC8A-C165F93EE03C}"/>
              </a:ext>
            </a:extLst>
          </p:cNvPr>
          <p:cNvSpPr txBox="1"/>
          <p:nvPr/>
        </p:nvSpPr>
        <p:spPr>
          <a:xfrm>
            <a:off x="5014283" y="2379866"/>
            <a:ext cx="1648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Corbel" panose="020B0503020204020204" pitchFamily="34" charset="0"/>
              </a:rPr>
              <a:t>GUI tests </a:t>
            </a:r>
          </a:p>
          <a:p>
            <a:pPr algn="ctr"/>
            <a:r>
              <a:rPr lang="en-US">
                <a:latin typeface="Corbel" panose="020B0503020204020204" pitchFamily="34" charset="0"/>
              </a:rPr>
              <a:t>End 2 End tests</a:t>
            </a:r>
            <a:endParaRPr lang="ru-RU">
              <a:latin typeface="Corbel" panose="020B05030202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285831-5D07-469C-B007-E098FEF9EF8C}"/>
              </a:ext>
            </a:extLst>
          </p:cNvPr>
          <p:cNvSpPr txBox="1"/>
          <p:nvPr/>
        </p:nvSpPr>
        <p:spPr>
          <a:xfrm>
            <a:off x="4980878" y="3449342"/>
            <a:ext cx="1745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orbel" panose="020B0503020204020204" pitchFamily="34" charset="0"/>
              </a:rPr>
              <a:t>Integration</a:t>
            </a:r>
            <a:r>
              <a:rPr lang="en-US"/>
              <a:t> tests</a:t>
            </a:r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992B9A-4D43-4E63-9296-98C6ED0B1B27}"/>
              </a:ext>
            </a:extLst>
          </p:cNvPr>
          <p:cNvSpPr txBox="1"/>
          <p:nvPr/>
        </p:nvSpPr>
        <p:spPr>
          <a:xfrm>
            <a:off x="5200263" y="5127725"/>
            <a:ext cx="1227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rbel" panose="020B0503020204020204" pitchFamily="34" charset="0"/>
              </a:rPr>
              <a:t>Unit tests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8B7EA907-4715-4814-9A6F-8E3CE8C301D5}"/>
              </a:ext>
            </a:extLst>
          </p:cNvPr>
          <p:cNvCxnSpPr>
            <a:cxnSpLocks/>
          </p:cNvCxnSpPr>
          <p:nvPr/>
        </p:nvCxnSpPr>
        <p:spPr>
          <a:xfrm flipV="1">
            <a:off x="2548511" y="1371458"/>
            <a:ext cx="0" cy="433154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8B8184CB-363C-4AB1-BFCF-A4B5AFC3C883}"/>
              </a:ext>
            </a:extLst>
          </p:cNvPr>
          <p:cNvCxnSpPr>
            <a:cxnSpLocks/>
          </p:cNvCxnSpPr>
          <p:nvPr/>
        </p:nvCxnSpPr>
        <p:spPr>
          <a:xfrm flipH="1">
            <a:off x="9103865" y="1371456"/>
            <a:ext cx="4874" cy="43315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17A1257-8AC1-4256-BC8F-D0E66A782A38}"/>
              </a:ext>
            </a:extLst>
          </p:cNvPr>
          <p:cNvSpPr txBox="1"/>
          <p:nvPr/>
        </p:nvSpPr>
        <p:spPr>
          <a:xfrm rot="16200000">
            <a:off x="725486" y="3021128"/>
            <a:ext cx="2546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>
                <a:solidFill>
                  <a:srgbClr val="051668"/>
                </a:solidFill>
                <a:latin typeface="Corbel" panose="020B0503020204020204" pitchFamily="34" charset="0"/>
              </a:rPr>
              <a:t>Цена ошибки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C8E501-EDA1-4E87-8A50-3BFBEE213B3A}"/>
              </a:ext>
            </a:extLst>
          </p:cNvPr>
          <p:cNvSpPr txBox="1"/>
          <p:nvPr/>
        </p:nvSpPr>
        <p:spPr>
          <a:xfrm rot="5400000">
            <a:off x="8647220" y="2752398"/>
            <a:ext cx="29053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>
                <a:solidFill>
                  <a:srgbClr val="051668"/>
                </a:solidFill>
                <a:latin typeface="Corbel" panose="020B0503020204020204" pitchFamily="34" charset="0"/>
              </a:rPr>
              <a:t>Точность</a:t>
            </a:r>
          </a:p>
          <a:p>
            <a:r>
              <a:rPr lang="ru-RU" sz="3200">
                <a:solidFill>
                  <a:srgbClr val="051668"/>
                </a:solidFill>
                <a:latin typeface="Corbel" panose="020B0503020204020204" pitchFamily="34" charset="0"/>
              </a:rPr>
              <a:t>Достоверность</a:t>
            </a:r>
          </a:p>
          <a:p>
            <a:r>
              <a:rPr lang="ru-RU" sz="3200">
                <a:solidFill>
                  <a:srgbClr val="051668"/>
                </a:solidFill>
                <a:latin typeface="Corbel" panose="020B0503020204020204" pitchFamily="34" charset="0"/>
              </a:rPr>
              <a:t>Скорость</a:t>
            </a:r>
          </a:p>
        </p:txBody>
      </p:sp>
    </p:spTree>
    <p:extLst>
      <p:ext uri="{BB962C8B-B14F-4D97-AF65-F5344CB8AC3E}">
        <p14:creationId xmlns:p14="http://schemas.microsoft.com/office/powerpoint/2010/main" val="899633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7326A41-BB05-4390-923C-C071E9E70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D29849B-6539-46EE-97EC-14269B6EF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28852" y="550049"/>
            <a:ext cx="5967633" cy="2700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6567C4-57A8-486D-80FA-104A79040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038" y="1567283"/>
            <a:ext cx="2138462" cy="4257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Изображение выглядит как текст, письменная принадлежность, канцелярские товары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C3CF33A4-DA4B-4BD4-AFA9-EB72614B6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9" y="2323679"/>
            <a:ext cx="4022704" cy="24848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E6F3015D-AF31-491D-8F28-3C30BD953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079" y="5195275"/>
            <a:ext cx="558213" cy="62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7020EF1-85BA-4A5C-9B72-FC9AB06E4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729" y="5460599"/>
            <a:ext cx="1670264" cy="29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>
            <a:extLst>
              <a:ext uri="{FF2B5EF4-FFF2-40B4-BE49-F238E27FC236}">
                <a16:creationId xmlns:a16="http://schemas.microsoft.com/office/drawing/2014/main" id="{190FD08F-96AE-4427-BBB8-361268F1B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900" y="5192583"/>
            <a:ext cx="784181" cy="59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923BBC-B9BE-443D-9754-EC0FB231A548}"/>
              </a:ext>
            </a:extLst>
          </p:cNvPr>
          <p:cNvSpPr txBox="1"/>
          <p:nvPr/>
        </p:nvSpPr>
        <p:spPr>
          <a:xfrm>
            <a:off x="499558" y="1991538"/>
            <a:ext cx="9957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051668"/>
                </a:solidFill>
                <a:latin typeface="Trebuchet MS" panose="020B0603020202020204" pitchFamily="34" charset="0"/>
              </a:rPr>
              <a:t>12</a:t>
            </a:r>
            <a:endParaRPr lang="ru-RU" sz="5400" b="1">
              <a:solidFill>
                <a:srgbClr val="051668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38ED81-1A69-4247-8045-25B621A30B42}"/>
              </a:ext>
            </a:extLst>
          </p:cNvPr>
          <p:cNvSpPr txBox="1"/>
          <p:nvPr/>
        </p:nvSpPr>
        <p:spPr>
          <a:xfrm>
            <a:off x="502018" y="3480406"/>
            <a:ext cx="14013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051668"/>
                </a:solidFill>
                <a:latin typeface="Trebuchet MS" panose="020B0603020202020204" pitchFamily="34" charset="0"/>
              </a:rPr>
              <a:t>30+</a:t>
            </a:r>
            <a:endParaRPr lang="ru-RU" sz="5400" b="1">
              <a:solidFill>
                <a:srgbClr val="051668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2EE536-71BA-4127-94EC-E4E17B800247}"/>
              </a:ext>
            </a:extLst>
          </p:cNvPr>
          <p:cNvSpPr txBox="1"/>
          <p:nvPr/>
        </p:nvSpPr>
        <p:spPr>
          <a:xfrm>
            <a:off x="2476579" y="1992149"/>
            <a:ext cx="1806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051668"/>
                </a:solidFill>
                <a:latin typeface="Trebuchet MS" panose="020B0603020202020204" pitchFamily="34" charset="0"/>
              </a:rPr>
              <a:t>100+</a:t>
            </a:r>
            <a:endParaRPr lang="ru-RU" sz="5400" b="1">
              <a:solidFill>
                <a:srgbClr val="051668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EC1349-EF28-40EE-A194-EE2176A299FA}"/>
              </a:ext>
            </a:extLst>
          </p:cNvPr>
          <p:cNvSpPr txBox="1"/>
          <p:nvPr/>
        </p:nvSpPr>
        <p:spPr>
          <a:xfrm>
            <a:off x="2579962" y="3480406"/>
            <a:ext cx="1806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051668"/>
                </a:solidFill>
                <a:latin typeface="Trebuchet MS" panose="020B0603020202020204" pitchFamily="34" charset="0"/>
              </a:rPr>
              <a:t>2019</a:t>
            </a:r>
            <a:endParaRPr lang="ru-RU" sz="5400" b="1">
              <a:solidFill>
                <a:srgbClr val="051668"/>
              </a:solidFill>
              <a:latin typeface="Trebuchet MS" panose="020B0603020202020204" pitchFamily="34" charset="0"/>
            </a:endParaRPr>
          </a:p>
        </p:txBody>
      </p:sp>
      <p:pic>
        <p:nvPicPr>
          <p:cNvPr id="21" name="Рисунок 2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02E7540-872C-4B5C-8F07-B19BBEB182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32" y="361036"/>
            <a:ext cx="3564084" cy="121521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5793384-CD8D-498F-8F94-FB702FAFA5B8}"/>
              </a:ext>
            </a:extLst>
          </p:cNvPr>
          <p:cNvSpPr txBox="1"/>
          <p:nvPr/>
        </p:nvSpPr>
        <p:spPr>
          <a:xfrm>
            <a:off x="627666" y="2758363"/>
            <a:ext cx="99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/>
              <a:t>релизов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8BDBE7-74FE-4269-AF93-4D9DD988EE31}"/>
              </a:ext>
            </a:extLst>
          </p:cNvPr>
          <p:cNvSpPr txBox="1"/>
          <p:nvPr/>
        </p:nvSpPr>
        <p:spPr>
          <a:xfrm>
            <a:off x="2619490" y="2727702"/>
            <a:ext cx="1092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/>
              <a:t>клиентов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AD0127-7E7C-4116-ACB9-374538B27F59}"/>
              </a:ext>
            </a:extLst>
          </p:cNvPr>
          <p:cNvSpPr txBox="1"/>
          <p:nvPr/>
        </p:nvSpPr>
        <p:spPr>
          <a:xfrm>
            <a:off x="532416" y="4279788"/>
            <a:ext cx="1421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/>
              <a:t>сотрудников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CA02A2-9D39-4ECA-B102-A897F465C95D}"/>
              </a:ext>
            </a:extLst>
          </p:cNvPr>
          <p:cNvSpPr txBox="1"/>
          <p:nvPr/>
        </p:nvSpPr>
        <p:spPr>
          <a:xfrm>
            <a:off x="2682233" y="4279788"/>
            <a:ext cx="1602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/>
              <a:t>год основания</a:t>
            </a:r>
          </a:p>
        </p:txBody>
      </p:sp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E6E2E51-B496-46D1-85A3-A0403CDFE6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3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52" name="Freeform: Shape 51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9DD5C2-1DF7-4425-ABBE-26432128D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55" y="1788252"/>
            <a:ext cx="3419633" cy="219526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rgbClr val="072558"/>
                </a:solidFill>
                <a:latin typeface="Trebuchet MS"/>
              </a:rPr>
              <a:t>Применение пирамиды к US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5DBEB72-E3E5-45B2-B8C2-D50E3634D9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>
          <a:xfrm>
            <a:off x="6189727" y="1044007"/>
            <a:ext cx="4494696" cy="4359678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3B0B4BD-52EE-4300-8393-8AE7D1F61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903BEBC-13C3-4047-B46A-B49BCCAAAB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817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C5FB7E8-B636-40FA-BE8D-48145C0F5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12192000" cy="2295238"/>
          </a:xfrm>
          <a:custGeom>
            <a:avLst/>
            <a:gdLst>
              <a:gd name="connsiteX0" fmla="*/ 12160143 w 12192000"/>
              <a:gd name="connsiteY0" fmla="*/ 831692 h 2079137"/>
              <a:gd name="connsiteX1" fmla="*/ 12159112 w 12192000"/>
              <a:gd name="connsiteY1" fmla="*/ 833361 h 2079137"/>
              <a:gd name="connsiteX2" fmla="*/ 12158912 w 12192000"/>
              <a:gd name="connsiteY2" fmla="*/ 832430 h 2079137"/>
              <a:gd name="connsiteX3" fmla="*/ 0 w 12192000"/>
              <a:gd name="connsiteY3" fmla="*/ 0 h 2079137"/>
              <a:gd name="connsiteX4" fmla="*/ 12192000 w 12192000"/>
              <a:gd name="connsiteY4" fmla="*/ 0 h 2079137"/>
              <a:gd name="connsiteX5" fmla="*/ 12192000 w 12192000"/>
              <a:gd name="connsiteY5" fmla="*/ 558063 h 2079137"/>
              <a:gd name="connsiteX6" fmla="*/ 12189259 w 12192000"/>
              <a:gd name="connsiteY6" fmla="*/ 810508 h 2079137"/>
              <a:gd name="connsiteX7" fmla="*/ 12170847 w 12192000"/>
              <a:gd name="connsiteY7" fmla="*/ 825280 h 2079137"/>
              <a:gd name="connsiteX8" fmla="*/ 12160143 w 12192000"/>
              <a:gd name="connsiteY8" fmla="*/ 831692 h 2079137"/>
              <a:gd name="connsiteX9" fmla="*/ 12163806 w 12192000"/>
              <a:gd name="connsiteY9" fmla="*/ 825759 h 2079137"/>
              <a:gd name="connsiteX10" fmla="*/ 12056557 w 12192000"/>
              <a:gd name="connsiteY10" fmla="*/ 810176 h 2079137"/>
              <a:gd name="connsiteX11" fmla="*/ 11900316 w 12192000"/>
              <a:gd name="connsiteY11" fmla="*/ 789618 h 2079137"/>
              <a:gd name="connsiteX12" fmla="*/ 11791206 w 12192000"/>
              <a:gd name="connsiteY12" fmla="*/ 824176 h 2079137"/>
              <a:gd name="connsiteX13" fmla="*/ 11659257 w 12192000"/>
              <a:gd name="connsiteY13" fmla="*/ 800841 h 2079137"/>
              <a:gd name="connsiteX14" fmla="*/ 11569789 w 12192000"/>
              <a:gd name="connsiteY14" fmla="*/ 797135 h 2079137"/>
              <a:gd name="connsiteX15" fmla="*/ 11367885 w 12192000"/>
              <a:gd name="connsiteY15" fmla="*/ 791985 h 2079137"/>
              <a:gd name="connsiteX16" fmla="*/ 11174663 w 12192000"/>
              <a:gd name="connsiteY16" fmla="*/ 788721 h 2079137"/>
              <a:gd name="connsiteX17" fmla="*/ 11068220 w 12192000"/>
              <a:gd name="connsiteY17" fmla="*/ 786994 h 2079137"/>
              <a:gd name="connsiteX18" fmla="*/ 10893266 w 12192000"/>
              <a:gd name="connsiteY18" fmla="*/ 794013 h 2079137"/>
              <a:gd name="connsiteX19" fmla="*/ 10844025 w 12192000"/>
              <a:gd name="connsiteY19" fmla="*/ 789857 h 2079137"/>
              <a:gd name="connsiteX20" fmla="*/ 10814353 w 12192000"/>
              <a:gd name="connsiteY20" fmla="*/ 789010 h 2079137"/>
              <a:gd name="connsiteX21" fmla="*/ 10748393 w 12192000"/>
              <a:gd name="connsiteY21" fmla="*/ 806738 h 2079137"/>
              <a:gd name="connsiteX22" fmla="*/ 10468256 w 12192000"/>
              <a:gd name="connsiteY22" fmla="*/ 778733 h 2079137"/>
              <a:gd name="connsiteX23" fmla="*/ 10256131 w 12192000"/>
              <a:gd name="connsiteY23" fmla="*/ 788332 h 2079137"/>
              <a:gd name="connsiteX24" fmla="*/ 10177442 w 12192000"/>
              <a:gd name="connsiteY24" fmla="*/ 777371 h 2079137"/>
              <a:gd name="connsiteX25" fmla="*/ 10006086 w 12192000"/>
              <a:gd name="connsiteY25" fmla="*/ 792651 h 2079137"/>
              <a:gd name="connsiteX26" fmla="*/ 9952382 w 12192000"/>
              <a:gd name="connsiteY26" fmla="*/ 815411 h 2079137"/>
              <a:gd name="connsiteX27" fmla="*/ 9926457 w 12192000"/>
              <a:gd name="connsiteY27" fmla="*/ 827295 h 2079137"/>
              <a:gd name="connsiteX28" fmla="*/ 9843405 w 12192000"/>
              <a:gd name="connsiteY28" fmla="*/ 867046 h 2079137"/>
              <a:gd name="connsiteX29" fmla="*/ 9830866 w 12192000"/>
              <a:gd name="connsiteY29" fmla="*/ 875047 h 2079137"/>
              <a:gd name="connsiteX30" fmla="*/ 9801807 w 12192000"/>
              <a:gd name="connsiteY30" fmla="*/ 872272 h 2079137"/>
              <a:gd name="connsiteX31" fmla="*/ 9785653 w 12192000"/>
              <a:gd name="connsiteY31" fmla="*/ 861743 h 2079137"/>
              <a:gd name="connsiteX32" fmla="*/ 9781177 w 12192000"/>
              <a:gd name="connsiteY32" fmla="*/ 864820 h 2079137"/>
              <a:gd name="connsiteX33" fmla="*/ 9768640 w 12192000"/>
              <a:gd name="connsiteY33" fmla="*/ 869379 h 2079137"/>
              <a:gd name="connsiteX34" fmla="*/ 9712211 w 12192000"/>
              <a:gd name="connsiteY34" fmla="*/ 900283 h 2079137"/>
              <a:gd name="connsiteX35" fmla="*/ 9689465 w 12192000"/>
              <a:gd name="connsiteY35" fmla="*/ 899268 h 2079137"/>
              <a:gd name="connsiteX36" fmla="*/ 9600339 w 12192000"/>
              <a:gd name="connsiteY36" fmla="*/ 922112 h 2079137"/>
              <a:gd name="connsiteX37" fmla="*/ 9582850 w 12192000"/>
              <a:gd name="connsiteY37" fmla="*/ 925510 h 2079137"/>
              <a:gd name="connsiteX38" fmla="*/ 9549638 w 12192000"/>
              <a:gd name="connsiteY38" fmla="*/ 940845 h 2079137"/>
              <a:gd name="connsiteX39" fmla="*/ 9539471 w 12192000"/>
              <a:gd name="connsiteY39" fmla="*/ 941799 h 2079137"/>
              <a:gd name="connsiteX40" fmla="*/ 9505592 w 12192000"/>
              <a:gd name="connsiteY40" fmla="*/ 955533 h 2079137"/>
              <a:gd name="connsiteX41" fmla="*/ 9432569 w 12192000"/>
              <a:gd name="connsiteY41" fmla="*/ 985377 h 2079137"/>
              <a:gd name="connsiteX42" fmla="*/ 9414216 w 12192000"/>
              <a:gd name="connsiteY42" fmla="*/ 992655 h 2079137"/>
              <a:gd name="connsiteX43" fmla="*/ 9397106 w 12192000"/>
              <a:gd name="connsiteY43" fmla="*/ 992980 h 2079137"/>
              <a:gd name="connsiteX44" fmla="*/ 9305108 w 12192000"/>
              <a:gd name="connsiteY44" fmla="*/ 1007767 h 2079137"/>
              <a:gd name="connsiteX45" fmla="*/ 9282434 w 12192000"/>
              <a:gd name="connsiteY45" fmla="*/ 1007523 h 2079137"/>
              <a:gd name="connsiteX46" fmla="*/ 9271941 w 12192000"/>
              <a:gd name="connsiteY46" fmla="*/ 1002839 h 2079137"/>
              <a:gd name="connsiteX47" fmla="*/ 9238227 w 12192000"/>
              <a:gd name="connsiteY47" fmla="*/ 1017668 h 2079137"/>
              <a:gd name="connsiteX48" fmla="*/ 9184265 w 12192000"/>
              <a:gd name="connsiteY48" fmla="*/ 1031275 h 2079137"/>
              <a:gd name="connsiteX49" fmla="*/ 9159000 w 12192000"/>
              <a:gd name="connsiteY49" fmla="*/ 1039569 h 2079137"/>
              <a:gd name="connsiteX50" fmla="*/ 9137031 w 12192000"/>
              <a:gd name="connsiteY50" fmla="*/ 1038699 h 2079137"/>
              <a:gd name="connsiteX51" fmla="*/ 9015702 w 12192000"/>
              <a:gd name="connsiteY51" fmla="*/ 1051400 h 2079137"/>
              <a:gd name="connsiteX52" fmla="*/ 8971403 w 12192000"/>
              <a:gd name="connsiteY52" fmla="*/ 1040542 h 2079137"/>
              <a:gd name="connsiteX53" fmla="*/ 8961826 w 12192000"/>
              <a:gd name="connsiteY53" fmla="*/ 1045364 h 2079137"/>
              <a:gd name="connsiteX54" fmla="*/ 8888623 w 12192000"/>
              <a:gd name="connsiteY54" fmla="*/ 1053908 h 2079137"/>
              <a:gd name="connsiteX55" fmla="*/ 8841066 w 12192000"/>
              <a:gd name="connsiteY55" fmla="*/ 1060421 h 2079137"/>
              <a:gd name="connsiteX56" fmla="*/ 8752342 w 12192000"/>
              <a:gd name="connsiteY56" fmla="*/ 1080646 h 2079137"/>
              <a:gd name="connsiteX57" fmla="*/ 8699139 w 12192000"/>
              <a:gd name="connsiteY57" fmla="*/ 1087885 h 2079137"/>
              <a:gd name="connsiteX58" fmla="*/ 8667273 w 12192000"/>
              <a:gd name="connsiteY58" fmla="*/ 1092062 h 2079137"/>
              <a:gd name="connsiteX59" fmla="*/ 8586064 w 12192000"/>
              <a:gd name="connsiteY59" fmla="*/ 1114603 h 2079137"/>
              <a:gd name="connsiteX60" fmla="*/ 8460312 w 12192000"/>
              <a:gd name="connsiteY60" fmla="*/ 1179878 h 2079137"/>
              <a:gd name="connsiteX61" fmla="*/ 8419023 w 12192000"/>
              <a:gd name="connsiteY61" fmla="*/ 1191748 h 2079137"/>
              <a:gd name="connsiteX62" fmla="*/ 8410939 w 12192000"/>
              <a:gd name="connsiteY62" fmla="*/ 1189696 h 2079137"/>
              <a:gd name="connsiteX63" fmla="*/ 8362040 w 12192000"/>
              <a:gd name="connsiteY63" fmla="*/ 1220820 h 2079137"/>
              <a:gd name="connsiteX64" fmla="*/ 8273677 w 12192000"/>
              <a:gd name="connsiteY64" fmla="*/ 1236495 h 2079137"/>
              <a:gd name="connsiteX65" fmla="*/ 8204283 w 12192000"/>
              <a:gd name="connsiteY65" fmla="*/ 1243537 h 2079137"/>
              <a:gd name="connsiteX66" fmla="*/ 8166550 w 12192000"/>
              <a:gd name="connsiteY66" fmla="*/ 1249551 h 2079137"/>
              <a:gd name="connsiteX67" fmla="*/ 8137785 w 12192000"/>
              <a:gd name="connsiteY67" fmla="*/ 1251636 h 2079137"/>
              <a:gd name="connsiteX68" fmla="*/ 8071596 w 12192000"/>
              <a:gd name="connsiteY68" fmla="*/ 1269274 h 2079137"/>
              <a:gd name="connsiteX69" fmla="*/ 7964816 w 12192000"/>
              <a:gd name="connsiteY69" fmla="*/ 1303668 h 2079137"/>
              <a:gd name="connsiteX70" fmla="*/ 7941495 w 12192000"/>
              <a:gd name="connsiteY70" fmla="*/ 1309821 h 2079137"/>
              <a:gd name="connsiteX71" fmla="*/ 7919123 w 12192000"/>
              <a:gd name="connsiteY71" fmla="*/ 1310466 h 2079137"/>
              <a:gd name="connsiteX72" fmla="*/ 7911902 w 12192000"/>
              <a:gd name="connsiteY72" fmla="*/ 1306569 h 2079137"/>
              <a:gd name="connsiteX73" fmla="*/ 7898703 w 12192000"/>
              <a:gd name="connsiteY73" fmla="*/ 1309208 h 2079137"/>
              <a:gd name="connsiteX74" fmla="*/ 7894703 w 12192000"/>
              <a:gd name="connsiteY74" fmla="*/ 1308939 h 2079137"/>
              <a:gd name="connsiteX75" fmla="*/ 7872267 w 12192000"/>
              <a:gd name="connsiteY75" fmla="*/ 1308370 h 2079137"/>
              <a:gd name="connsiteX76" fmla="*/ 7836454 w 12192000"/>
              <a:gd name="connsiteY76" fmla="*/ 1331265 h 2079137"/>
              <a:gd name="connsiteX77" fmla="*/ 7782451 w 12192000"/>
              <a:gd name="connsiteY77" fmla="*/ 1339601 h 2079137"/>
              <a:gd name="connsiteX78" fmla="*/ 7542969 w 12192000"/>
              <a:gd name="connsiteY78" fmla="*/ 1372495 h 2079137"/>
              <a:gd name="connsiteX79" fmla="*/ 7476832 w 12192000"/>
              <a:gd name="connsiteY79" fmla="*/ 1431655 h 2079137"/>
              <a:gd name="connsiteX80" fmla="*/ 7370237 w 12192000"/>
              <a:gd name="connsiteY80" fmla="*/ 1474339 h 2079137"/>
              <a:gd name="connsiteX81" fmla="*/ 7222223 w 12192000"/>
              <a:gd name="connsiteY81" fmla="*/ 1510199 h 2079137"/>
              <a:gd name="connsiteX82" fmla="*/ 7215703 w 12192000"/>
              <a:gd name="connsiteY82" fmla="*/ 1520424 h 2079137"/>
              <a:gd name="connsiteX83" fmla="*/ 7204548 w 12192000"/>
              <a:gd name="connsiteY83" fmla="*/ 1528145 h 2079137"/>
              <a:gd name="connsiteX84" fmla="*/ 7202038 w 12192000"/>
              <a:gd name="connsiteY84" fmla="*/ 1527954 h 2079137"/>
              <a:gd name="connsiteX85" fmla="*/ 7173860 w 12192000"/>
              <a:gd name="connsiteY85" fmla="*/ 1541605 h 2079137"/>
              <a:gd name="connsiteX86" fmla="*/ 7155079 w 12192000"/>
              <a:gd name="connsiteY86" fmla="*/ 1552495 h 2079137"/>
              <a:gd name="connsiteX87" fmla="*/ 7149757 w 12192000"/>
              <a:gd name="connsiteY87" fmla="*/ 1552732 h 2079137"/>
              <a:gd name="connsiteX88" fmla="*/ 7104804 w 12192000"/>
              <a:gd name="connsiteY88" fmla="*/ 1565792 h 2079137"/>
              <a:gd name="connsiteX89" fmla="*/ 7082824 w 12192000"/>
              <a:gd name="connsiteY89" fmla="*/ 1567947 h 2079137"/>
              <a:gd name="connsiteX90" fmla="*/ 7021520 w 12192000"/>
              <a:gd name="connsiteY90" fmla="*/ 1562334 h 2079137"/>
              <a:gd name="connsiteX91" fmla="*/ 6988956 w 12192000"/>
              <a:gd name="connsiteY91" fmla="*/ 1576442 h 2079137"/>
              <a:gd name="connsiteX92" fmla="*/ 6981922 w 12192000"/>
              <a:gd name="connsiteY92" fmla="*/ 1578821 h 2079137"/>
              <a:gd name="connsiteX93" fmla="*/ 6981583 w 12192000"/>
              <a:gd name="connsiteY93" fmla="*/ 1578678 h 2079137"/>
              <a:gd name="connsiteX94" fmla="*/ 6973762 w 12192000"/>
              <a:gd name="connsiteY94" fmla="*/ 1580811 h 2079137"/>
              <a:gd name="connsiteX95" fmla="*/ 6969093 w 12192000"/>
              <a:gd name="connsiteY95" fmla="*/ 1583157 h 2079137"/>
              <a:gd name="connsiteX96" fmla="*/ 6890037 w 12192000"/>
              <a:gd name="connsiteY96" fmla="*/ 1575825 h 2079137"/>
              <a:gd name="connsiteX97" fmla="*/ 6785054 w 12192000"/>
              <a:gd name="connsiteY97" fmla="*/ 1582200 h 2079137"/>
              <a:gd name="connsiteX98" fmla="*/ 6681692 w 12192000"/>
              <a:gd name="connsiteY98" fmla="*/ 1591296 h 2079137"/>
              <a:gd name="connsiteX99" fmla="*/ 6644556 w 12192000"/>
              <a:gd name="connsiteY99" fmla="*/ 1595940 h 2079137"/>
              <a:gd name="connsiteX100" fmla="*/ 6577106 w 12192000"/>
              <a:gd name="connsiteY100" fmla="*/ 1598261 h 2079137"/>
              <a:gd name="connsiteX101" fmla="*/ 6544183 w 12192000"/>
              <a:gd name="connsiteY101" fmla="*/ 1596149 h 2079137"/>
              <a:gd name="connsiteX102" fmla="*/ 6540921 w 12192000"/>
              <a:gd name="connsiteY102" fmla="*/ 1593857 h 2079137"/>
              <a:gd name="connsiteX103" fmla="*/ 6535046 w 12192000"/>
              <a:gd name="connsiteY103" fmla="*/ 1593283 h 2079137"/>
              <a:gd name="connsiteX104" fmla="*/ 6519853 w 12192000"/>
              <a:gd name="connsiteY104" fmla="*/ 1595771 h 2079137"/>
              <a:gd name="connsiteX105" fmla="*/ 6514280 w 12192000"/>
              <a:gd name="connsiteY105" fmla="*/ 1597376 h 2079137"/>
              <a:gd name="connsiteX106" fmla="*/ 6505824 w 12192000"/>
              <a:gd name="connsiteY106" fmla="*/ 1598298 h 2079137"/>
              <a:gd name="connsiteX107" fmla="*/ 6505573 w 12192000"/>
              <a:gd name="connsiteY107" fmla="*/ 1598109 h 2079137"/>
              <a:gd name="connsiteX108" fmla="*/ 6497741 w 12192000"/>
              <a:gd name="connsiteY108" fmla="*/ 1599392 h 2079137"/>
              <a:gd name="connsiteX109" fmla="*/ 6459992 w 12192000"/>
              <a:gd name="connsiteY109" fmla="*/ 1608358 h 2079137"/>
              <a:gd name="connsiteX110" fmla="*/ 6404572 w 12192000"/>
              <a:gd name="connsiteY110" fmla="*/ 1593771 h 2079137"/>
              <a:gd name="connsiteX111" fmla="*/ 6382671 w 12192000"/>
              <a:gd name="connsiteY111" fmla="*/ 1592612 h 2079137"/>
              <a:gd name="connsiteX112" fmla="*/ 6369843 w 12192000"/>
              <a:gd name="connsiteY112" fmla="*/ 1590015 h 2079137"/>
              <a:gd name="connsiteX113" fmla="*/ 6269740 w 12192000"/>
              <a:gd name="connsiteY113" fmla="*/ 1614633 h 2079137"/>
              <a:gd name="connsiteX114" fmla="*/ 6255405 w 12192000"/>
              <a:gd name="connsiteY114" fmla="*/ 1620529 h 2079137"/>
              <a:gd name="connsiteX115" fmla="*/ 6244248 w 12192000"/>
              <a:gd name="connsiteY115" fmla="*/ 1629561 h 2079137"/>
              <a:gd name="connsiteX116" fmla="*/ 6086396 w 12192000"/>
              <a:gd name="connsiteY116" fmla="*/ 1642666 h 2079137"/>
              <a:gd name="connsiteX117" fmla="*/ 5867429 w 12192000"/>
              <a:gd name="connsiteY117" fmla="*/ 1695554 h 2079137"/>
              <a:gd name="connsiteX118" fmla="*/ 5772864 w 12192000"/>
              <a:gd name="connsiteY118" fmla="*/ 1689002 h 2079137"/>
              <a:gd name="connsiteX119" fmla="*/ 5629833 w 12192000"/>
              <a:gd name="connsiteY119" fmla="*/ 1713273 h 2079137"/>
              <a:gd name="connsiteX120" fmla="*/ 5504771 w 12192000"/>
              <a:gd name="connsiteY120" fmla="*/ 1725744 h 2079137"/>
              <a:gd name="connsiteX121" fmla="*/ 5490967 w 12192000"/>
              <a:gd name="connsiteY121" fmla="*/ 1726367 h 2079137"/>
              <a:gd name="connsiteX122" fmla="*/ 5486015 w 12192000"/>
              <a:gd name="connsiteY122" fmla="*/ 1721481 h 2079137"/>
              <a:gd name="connsiteX123" fmla="*/ 5439364 w 12192000"/>
              <a:gd name="connsiteY123" fmla="*/ 1721349 h 2079137"/>
              <a:gd name="connsiteX124" fmla="*/ 5350025 w 12192000"/>
              <a:gd name="connsiteY124" fmla="*/ 1729885 h 2079137"/>
              <a:gd name="connsiteX125" fmla="*/ 5336104 w 12192000"/>
              <a:gd name="connsiteY125" fmla="*/ 1734377 h 2079137"/>
              <a:gd name="connsiteX126" fmla="*/ 5245234 w 12192000"/>
              <a:gd name="connsiteY126" fmla="*/ 1738520 h 2079137"/>
              <a:gd name="connsiteX127" fmla="*/ 5182955 w 12192000"/>
              <a:gd name="connsiteY127" fmla="*/ 1744622 h 2079137"/>
              <a:gd name="connsiteX128" fmla="*/ 5169506 w 12192000"/>
              <a:gd name="connsiteY128" fmla="*/ 1748993 h 2079137"/>
              <a:gd name="connsiteX129" fmla="*/ 5154299 w 12192000"/>
              <a:gd name="connsiteY129" fmla="*/ 1744080 h 2079137"/>
              <a:gd name="connsiteX130" fmla="*/ 5149917 w 12192000"/>
              <a:gd name="connsiteY130" fmla="*/ 1739727 h 2079137"/>
              <a:gd name="connsiteX131" fmla="*/ 5100319 w 12192000"/>
              <a:gd name="connsiteY131" fmla="*/ 1745797 h 2079137"/>
              <a:gd name="connsiteX132" fmla="*/ 5094361 w 12192000"/>
              <a:gd name="connsiteY132" fmla="*/ 1745767 h 2079137"/>
              <a:gd name="connsiteX133" fmla="*/ 5053410 w 12192000"/>
              <a:gd name="connsiteY133" fmla="*/ 1742790 h 2079137"/>
              <a:gd name="connsiteX134" fmla="*/ 4992711 w 12192000"/>
              <a:gd name="connsiteY134" fmla="*/ 1734075 h 2079137"/>
              <a:gd name="connsiteX135" fmla="*/ 4930098 w 12192000"/>
              <a:gd name="connsiteY135" fmla="*/ 1717312 h 2079137"/>
              <a:gd name="connsiteX136" fmla="*/ 4893834 w 12192000"/>
              <a:gd name="connsiteY136" fmla="*/ 1710028 h 2079137"/>
              <a:gd name="connsiteX137" fmla="*/ 4868730 w 12192000"/>
              <a:gd name="connsiteY137" fmla="*/ 1702384 h 2079137"/>
              <a:gd name="connsiteX138" fmla="*/ 4797925 w 12192000"/>
              <a:gd name="connsiteY138" fmla="*/ 1695535 h 2079137"/>
              <a:gd name="connsiteX139" fmla="*/ 4677670 w 12192000"/>
              <a:gd name="connsiteY139" fmla="*/ 1689453 h 2079137"/>
              <a:gd name="connsiteX140" fmla="*/ 4634248 w 12192000"/>
              <a:gd name="connsiteY140" fmla="*/ 1680227 h 2079137"/>
              <a:gd name="connsiteX141" fmla="*/ 4632434 w 12192000"/>
              <a:gd name="connsiteY141" fmla="*/ 1674607 h 2079137"/>
              <a:gd name="connsiteX142" fmla="*/ 4619204 w 12192000"/>
              <a:gd name="connsiteY142" fmla="*/ 1672507 h 2079137"/>
              <a:gd name="connsiteX143" fmla="*/ 4616283 w 12192000"/>
              <a:gd name="connsiteY143" fmla="*/ 1670977 h 2079137"/>
              <a:gd name="connsiteX144" fmla="*/ 4598926 w 12192000"/>
              <a:gd name="connsiteY144" fmla="*/ 1663178 h 2079137"/>
              <a:gd name="connsiteX145" fmla="*/ 4547069 w 12192000"/>
              <a:gd name="connsiteY145" fmla="*/ 1670642 h 2079137"/>
              <a:gd name="connsiteX146" fmla="*/ 4523516 w 12192000"/>
              <a:gd name="connsiteY146" fmla="*/ 1669785 h 2079137"/>
              <a:gd name="connsiteX147" fmla="*/ 4500586 w 12192000"/>
              <a:gd name="connsiteY147" fmla="*/ 1675912 h 2079137"/>
              <a:gd name="connsiteX148" fmla="*/ 4488196 w 12192000"/>
              <a:gd name="connsiteY148" fmla="*/ 1683463 h 2079137"/>
              <a:gd name="connsiteX149" fmla="*/ 4445463 w 12192000"/>
              <a:gd name="connsiteY149" fmla="*/ 1695634 h 2079137"/>
              <a:gd name="connsiteX150" fmla="*/ 4446550 w 12192000"/>
              <a:gd name="connsiteY150" fmla="*/ 1680538 h 2079137"/>
              <a:gd name="connsiteX151" fmla="*/ 4365375 w 12192000"/>
              <a:gd name="connsiteY151" fmla="*/ 1697935 h 2079137"/>
              <a:gd name="connsiteX152" fmla="*/ 4305123 w 12192000"/>
              <a:gd name="connsiteY152" fmla="*/ 1714185 h 2079137"/>
              <a:gd name="connsiteX153" fmla="*/ 4292665 w 12192000"/>
              <a:gd name="connsiteY153" fmla="*/ 1720703 h 2079137"/>
              <a:gd name="connsiteX154" fmla="*/ 4276789 w 12192000"/>
              <a:gd name="connsiteY154" fmla="*/ 1718367 h 2079137"/>
              <a:gd name="connsiteX155" fmla="*/ 4271683 w 12192000"/>
              <a:gd name="connsiteY155" fmla="*/ 1714801 h 2079137"/>
              <a:gd name="connsiteX156" fmla="*/ 4223918 w 12192000"/>
              <a:gd name="connsiteY156" fmla="*/ 1728936 h 2079137"/>
              <a:gd name="connsiteX157" fmla="*/ 4218039 w 12192000"/>
              <a:gd name="connsiteY157" fmla="*/ 1729885 h 2079137"/>
              <a:gd name="connsiteX158" fmla="*/ 4177153 w 12192000"/>
              <a:gd name="connsiteY158" fmla="*/ 1733691 h 2079137"/>
              <a:gd name="connsiteX159" fmla="*/ 4051032 w 12192000"/>
              <a:gd name="connsiteY159" fmla="*/ 1728886 h 2079137"/>
              <a:gd name="connsiteX160" fmla="*/ 4013978 w 12192000"/>
              <a:gd name="connsiteY160" fmla="*/ 1727679 h 2079137"/>
              <a:gd name="connsiteX161" fmla="*/ 3987857 w 12192000"/>
              <a:gd name="connsiteY161" fmla="*/ 1724282 h 2079137"/>
              <a:gd name="connsiteX162" fmla="*/ 3916852 w 12192000"/>
              <a:gd name="connsiteY162" fmla="*/ 1729184 h 2079137"/>
              <a:gd name="connsiteX163" fmla="*/ 3797263 w 12192000"/>
              <a:gd name="connsiteY163" fmla="*/ 1742976 h 2079137"/>
              <a:gd name="connsiteX164" fmla="*/ 3752806 w 12192000"/>
              <a:gd name="connsiteY164" fmla="*/ 1741033 h 2079137"/>
              <a:gd name="connsiteX165" fmla="*/ 3749997 w 12192000"/>
              <a:gd name="connsiteY165" fmla="*/ 1735799 h 2079137"/>
              <a:gd name="connsiteX166" fmla="*/ 3736582 w 12192000"/>
              <a:gd name="connsiteY166" fmla="*/ 1735907 h 2079137"/>
              <a:gd name="connsiteX167" fmla="*/ 3733428 w 12192000"/>
              <a:gd name="connsiteY167" fmla="*/ 1734881 h 2079137"/>
              <a:gd name="connsiteX168" fmla="*/ 3714911 w 12192000"/>
              <a:gd name="connsiteY168" fmla="*/ 1730056 h 2079137"/>
              <a:gd name="connsiteX169" fmla="*/ 3665172 w 12192000"/>
              <a:gd name="connsiteY169" fmla="*/ 1745936 h 2079137"/>
              <a:gd name="connsiteX170" fmla="*/ 3552006 w 12192000"/>
              <a:gd name="connsiteY170" fmla="*/ 1755220 h 2079137"/>
              <a:gd name="connsiteX171" fmla="*/ 3390301 w 12192000"/>
              <a:gd name="connsiteY171" fmla="*/ 1762546 h 2079137"/>
              <a:gd name="connsiteX172" fmla="*/ 3264312 w 12192000"/>
              <a:gd name="connsiteY172" fmla="*/ 1774620 h 2079137"/>
              <a:gd name="connsiteX173" fmla="*/ 3106901 w 12192000"/>
              <a:gd name="connsiteY173" fmla="*/ 1804264 h 2079137"/>
              <a:gd name="connsiteX174" fmla="*/ 2993303 w 12192000"/>
              <a:gd name="connsiteY174" fmla="*/ 1806542 h 2079137"/>
              <a:gd name="connsiteX175" fmla="*/ 2979115 w 12192000"/>
              <a:gd name="connsiteY175" fmla="*/ 1815432 h 2079137"/>
              <a:gd name="connsiteX176" fmla="*/ 2963118 w 12192000"/>
              <a:gd name="connsiteY176" fmla="*/ 1820962 h 2079137"/>
              <a:gd name="connsiteX177" fmla="*/ 2961156 w 12192000"/>
              <a:gd name="connsiteY177" fmla="*/ 1820297 h 2079137"/>
              <a:gd name="connsiteX178" fmla="*/ 2925719 w 12192000"/>
              <a:gd name="connsiteY178" fmla="*/ 1828468 h 2079137"/>
              <a:gd name="connsiteX179" fmla="*/ 2857951 w 12192000"/>
              <a:gd name="connsiteY179" fmla="*/ 1842496 h 2079137"/>
              <a:gd name="connsiteX180" fmla="*/ 2857427 w 12192000"/>
              <a:gd name="connsiteY180" fmla="*/ 1841591 h 2079137"/>
              <a:gd name="connsiteX181" fmla="*/ 2846731 w 12192000"/>
              <a:gd name="connsiteY181" fmla="*/ 1839316 h 2079137"/>
              <a:gd name="connsiteX182" fmla="*/ 2826290 w 12192000"/>
              <a:gd name="connsiteY182" fmla="*/ 1837274 h 2079137"/>
              <a:gd name="connsiteX183" fmla="*/ 2779146 w 12192000"/>
              <a:gd name="connsiteY183" fmla="*/ 1820071 h 2079137"/>
              <a:gd name="connsiteX184" fmla="*/ 2739608 w 12192000"/>
              <a:gd name="connsiteY184" fmla="*/ 1827861 h 2079137"/>
              <a:gd name="connsiteX185" fmla="*/ 2731631 w 12192000"/>
              <a:gd name="connsiteY185" fmla="*/ 1828881 h 2079137"/>
              <a:gd name="connsiteX186" fmla="*/ 2731464 w 12192000"/>
              <a:gd name="connsiteY186" fmla="*/ 1828677 h 2079137"/>
              <a:gd name="connsiteX187" fmla="*/ 2723037 w 12192000"/>
              <a:gd name="connsiteY187" fmla="*/ 1829303 h 2079137"/>
              <a:gd name="connsiteX188" fmla="*/ 2701616 w 12192000"/>
              <a:gd name="connsiteY188" fmla="*/ 1832725 h 2079137"/>
              <a:gd name="connsiteX189" fmla="*/ 2696239 w 12192000"/>
              <a:gd name="connsiteY189" fmla="*/ 1831904 h 2079137"/>
              <a:gd name="connsiteX190" fmla="*/ 2663445 w 12192000"/>
              <a:gd name="connsiteY190" fmla="*/ 1825958 h 2079137"/>
              <a:gd name="connsiteX191" fmla="*/ 2560925 w 12192000"/>
              <a:gd name="connsiteY191" fmla="*/ 1829094 h 2079137"/>
              <a:gd name="connsiteX192" fmla="*/ 2458739 w 12192000"/>
              <a:gd name="connsiteY192" fmla="*/ 1834479 h 2079137"/>
              <a:gd name="connsiteX193" fmla="*/ 2356074 w 12192000"/>
              <a:gd name="connsiteY193" fmla="*/ 1836991 h 2079137"/>
              <a:gd name="connsiteX194" fmla="*/ 2304241 w 12192000"/>
              <a:gd name="connsiteY194" fmla="*/ 1822021 h 2079137"/>
              <a:gd name="connsiteX195" fmla="*/ 2298362 w 12192000"/>
              <a:gd name="connsiteY195" fmla="*/ 1822125 h 2079137"/>
              <a:gd name="connsiteX196" fmla="*/ 2283527 w 12192000"/>
              <a:gd name="connsiteY196" fmla="*/ 1826361 h 2079137"/>
              <a:gd name="connsiteX197" fmla="*/ 2278150 w 12192000"/>
              <a:gd name="connsiteY197" fmla="*/ 1828604 h 2079137"/>
              <a:gd name="connsiteX198" fmla="*/ 2269853 w 12192000"/>
              <a:gd name="connsiteY198" fmla="*/ 1830502 h 2079137"/>
              <a:gd name="connsiteX199" fmla="*/ 2269585 w 12192000"/>
              <a:gd name="connsiteY199" fmla="*/ 1830341 h 2079137"/>
              <a:gd name="connsiteX200" fmla="*/ 2225332 w 12192000"/>
              <a:gd name="connsiteY200" fmla="*/ 1845825 h 2079137"/>
              <a:gd name="connsiteX201" fmla="*/ 2169048 w 12192000"/>
              <a:gd name="connsiteY201" fmla="*/ 1837658 h 2079137"/>
              <a:gd name="connsiteX202" fmla="*/ 2147231 w 12192000"/>
              <a:gd name="connsiteY202" fmla="*/ 1839027 h 2079137"/>
              <a:gd name="connsiteX203" fmla="*/ 2135241 w 12192000"/>
              <a:gd name="connsiteY203" fmla="*/ 1838652 h 2079137"/>
              <a:gd name="connsiteX204" fmla="*/ 2099215 w 12192000"/>
              <a:gd name="connsiteY204" fmla="*/ 1850768 h 2079137"/>
              <a:gd name="connsiteX205" fmla="*/ 2094046 w 12192000"/>
              <a:gd name="connsiteY205" fmla="*/ 1850806 h 2079137"/>
              <a:gd name="connsiteX206" fmla="*/ 2071850 w 12192000"/>
              <a:gd name="connsiteY206" fmla="*/ 1861319 h 2079137"/>
              <a:gd name="connsiteX207" fmla="*/ 2039607 w 12192000"/>
              <a:gd name="connsiteY207" fmla="*/ 1874318 h 2079137"/>
              <a:gd name="connsiteX208" fmla="*/ 2037289 w 12192000"/>
              <a:gd name="connsiteY208" fmla="*/ 1874025 h 2079137"/>
              <a:gd name="connsiteX209" fmla="*/ 2023615 w 12192000"/>
              <a:gd name="connsiteY209" fmla="*/ 1881562 h 2079137"/>
              <a:gd name="connsiteX210" fmla="*/ 1957176 w 12192000"/>
              <a:gd name="connsiteY210" fmla="*/ 1898709 h 2079137"/>
              <a:gd name="connsiteX211" fmla="*/ 1858081 w 12192000"/>
              <a:gd name="connsiteY211" fmla="*/ 1923144 h 2079137"/>
              <a:gd name="connsiteX212" fmla="*/ 1738865 w 12192000"/>
              <a:gd name="connsiteY212" fmla="*/ 1944965 h 2079137"/>
              <a:gd name="connsiteX213" fmla="*/ 1616692 w 12192000"/>
              <a:gd name="connsiteY213" fmla="*/ 1989107 h 2079137"/>
              <a:gd name="connsiteX214" fmla="*/ 1411898 w 12192000"/>
              <a:gd name="connsiteY214" fmla="*/ 2046254 h 2079137"/>
              <a:gd name="connsiteX215" fmla="*/ 1375780 w 12192000"/>
              <a:gd name="connsiteY215" fmla="*/ 2047961 h 2079137"/>
              <a:gd name="connsiteX216" fmla="*/ 1375707 w 12192000"/>
              <a:gd name="connsiteY216" fmla="*/ 2047981 h 2079137"/>
              <a:gd name="connsiteX217" fmla="*/ 1285585 w 12192000"/>
              <a:gd name="connsiteY217" fmla="*/ 2047113 h 2079137"/>
              <a:gd name="connsiteX218" fmla="*/ 1263658 w 12192000"/>
              <a:gd name="connsiteY218" fmla="*/ 2041397 h 2079137"/>
              <a:gd name="connsiteX219" fmla="*/ 1170403 w 12192000"/>
              <a:gd name="connsiteY219" fmla="*/ 2033399 h 2079137"/>
              <a:gd name="connsiteX220" fmla="*/ 1153718 w 12192000"/>
              <a:gd name="connsiteY220" fmla="*/ 2029576 h 2079137"/>
              <a:gd name="connsiteX221" fmla="*/ 1133937 w 12192000"/>
              <a:gd name="connsiteY221" fmla="*/ 2032149 h 2079137"/>
              <a:gd name="connsiteX222" fmla="*/ 1054999 w 12192000"/>
              <a:gd name="connsiteY222" fmla="*/ 2043242 h 2079137"/>
              <a:gd name="connsiteX223" fmla="*/ 1018405 w 12192000"/>
              <a:gd name="connsiteY223" fmla="*/ 2048281 h 2079137"/>
              <a:gd name="connsiteX224" fmla="*/ 1016563 w 12192000"/>
              <a:gd name="connsiteY224" fmla="*/ 2051718 h 2079137"/>
              <a:gd name="connsiteX225" fmla="*/ 1008284 w 12192000"/>
              <a:gd name="connsiteY225" fmla="*/ 2046742 h 2079137"/>
              <a:gd name="connsiteX226" fmla="*/ 981974 w 12192000"/>
              <a:gd name="connsiteY226" fmla="*/ 2048363 h 2079137"/>
              <a:gd name="connsiteX227" fmla="*/ 971903 w 12192000"/>
              <a:gd name="connsiteY227" fmla="*/ 2053484 h 2079137"/>
              <a:gd name="connsiteX228" fmla="*/ 954015 w 12192000"/>
              <a:gd name="connsiteY228" fmla="*/ 2052529 h 2079137"/>
              <a:gd name="connsiteX229" fmla="*/ 839571 w 12192000"/>
              <a:gd name="connsiteY229" fmla="*/ 2046509 h 2079137"/>
              <a:gd name="connsiteX230" fmla="*/ 823321 w 12192000"/>
              <a:gd name="connsiteY230" fmla="*/ 2054296 h 2079137"/>
              <a:gd name="connsiteX231" fmla="*/ 800990 w 12192000"/>
              <a:gd name="connsiteY231" fmla="*/ 2051523 h 2079137"/>
              <a:gd name="connsiteX232" fmla="*/ 776439 w 12192000"/>
              <a:gd name="connsiteY232" fmla="*/ 2062634 h 2079137"/>
              <a:gd name="connsiteX233" fmla="*/ 763041 w 12192000"/>
              <a:gd name="connsiteY233" fmla="*/ 2063995 h 2079137"/>
              <a:gd name="connsiteX234" fmla="*/ 757863 w 12192000"/>
              <a:gd name="connsiteY234" fmla="*/ 2065877 h 2079137"/>
              <a:gd name="connsiteX235" fmla="*/ 745053 w 12192000"/>
              <a:gd name="connsiteY235" fmla="*/ 2051831 h 2079137"/>
              <a:gd name="connsiteX236" fmla="*/ 722609 w 12192000"/>
              <a:gd name="connsiteY236" fmla="*/ 2049504 h 2079137"/>
              <a:gd name="connsiteX237" fmla="*/ 717618 w 12192000"/>
              <a:gd name="connsiteY237" fmla="*/ 2042131 h 2079137"/>
              <a:gd name="connsiteX238" fmla="*/ 703285 w 12192000"/>
              <a:gd name="connsiteY238" fmla="*/ 2046808 h 2079137"/>
              <a:gd name="connsiteX239" fmla="*/ 680199 w 12192000"/>
              <a:gd name="connsiteY239" fmla="*/ 2051947 h 2079137"/>
              <a:gd name="connsiteX240" fmla="*/ 667351 w 12192000"/>
              <a:gd name="connsiteY240" fmla="*/ 2054469 h 2079137"/>
              <a:gd name="connsiteX241" fmla="*/ 660961 w 12192000"/>
              <a:gd name="connsiteY241" fmla="*/ 2049404 h 2079137"/>
              <a:gd name="connsiteX242" fmla="*/ 638282 w 12192000"/>
              <a:gd name="connsiteY242" fmla="*/ 2060093 h 2079137"/>
              <a:gd name="connsiteX243" fmla="*/ 583551 w 12192000"/>
              <a:gd name="connsiteY243" fmla="*/ 2070197 h 2079137"/>
              <a:gd name="connsiteX244" fmla="*/ 525274 w 12192000"/>
              <a:gd name="connsiteY244" fmla="*/ 2079137 h 2079137"/>
              <a:gd name="connsiteX245" fmla="*/ 405635 w 12192000"/>
              <a:gd name="connsiteY245" fmla="*/ 2059339 h 2079137"/>
              <a:gd name="connsiteX246" fmla="*/ 281555 w 12192000"/>
              <a:gd name="connsiteY246" fmla="*/ 2022847 h 2079137"/>
              <a:gd name="connsiteX247" fmla="*/ 98513 w 12192000"/>
              <a:gd name="connsiteY247" fmla="*/ 1969504 h 2079137"/>
              <a:gd name="connsiteX248" fmla="*/ 56191 w 12192000"/>
              <a:gd name="connsiteY248" fmla="*/ 1950709 h 2079137"/>
              <a:gd name="connsiteX249" fmla="*/ 0 w 12192000"/>
              <a:gd name="connsiteY249" fmla="*/ 1935789 h 20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2000" h="2079137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8DC1C4-0C74-491C-9B69-0D418B34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6" y="548640"/>
            <a:ext cx="9543405" cy="1188720"/>
          </a:xfrm>
        </p:spPr>
        <p:txBody>
          <a:bodyPr>
            <a:normAutofit/>
          </a:bodyPr>
          <a:lstStyle/>
          <a:p>
            <a:r>
              <a:rPr lang="ru-RU" b="1">
                <a:solidFill>
                  <a:srgbClr val="072558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Процесс внедрения</a:t>
            </a:r>
            <a:endParaRPr lang="ru-RU">
              <a:solidFill>
                <a:srgbClr val="072558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570B58-F941-448D-B6A7-185D44411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987" y="2431765"/>
            <a:ext cx="8276026" cy="3320031"/>
          </a:xfrm>
        </p:spPr>
        <p:txBody>
          <a:bodyPr anchor="ctr"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rgbClr val="072558"/>
                </a:solidFill>
                <a:latin typeface="Corbel"/>
                <a:ea typeface="Times New Roman" panose="02020603050405020304" pitchFamily="18" charset="0"/>
              </a:rPr>
              <a:t>Разработать и принять форму написания </a:t>
            </a:r>
            <a:r>
              <a:rPr lang="ru-RU" sz="2400" dirty="0" err="1">
                <a:solidFill>
                  <a:srgbClr val="072558"/>
                </a:solidFill>
                <a:latin typeface="Corbel"/>
                <a:ea typeface="Times New Roman" panose="02020603050405020304" pitchFamily="18" charset="0"/>
              </a:rPr>
              <a:t>User</a:t>
            </a:r>
            <a:r>
              <a:rPr lang="ru-RU" sz="2400" dirty="0">
                <a:solidFill>
                  <a:srgbClr val="072558"/>
                </a:solidFill>
                <a:latin typeface="Corbel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72558"/>
                </a:solidFill>
                <a:latin typeface="Corbel"/>
                <a:ea typeface="Times New Roman" panose="02020603050405020304" pitchFamily="18" charset="0"/>
              </a:rPr>
              <a:t>Story</a:t>
            </a:r>
            <a:r>
              <a:rPr lang="ru-RU" sz="2400" dirty="0">
                <a:solidFill>
                  <a:srgbClr val="072558"/>
                </a:solidFill>
                <a:latin typeface="Corbel"/>
                <a:ea typeface="Times New Roman" panose="02020603050405020304" pitchFamily="18" charset="0"/>
              </a:rPr>
              <a:t>;</a:t>
            </a:r>
            <a:endParaRPr lang="ru-RU" sz="2400" dirty="0">
              <a:solidFill>
                <a:srgbClr val="072558"/>
              </a:solidFill>
              <a:latin typeface="Corbel"/>
              <a:ea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rgbClr val="072558"/>
                </a:solidFill>
                <a:latin typeface="Corbel"/>
                <a:ea typeface="Times New Roman" panose="02020603050405020304" pitchFamily="18" charset="0"/>
              </a:rPr>
              <a:t>Подход к тестированию: </a:t>
            </a:r>
            <a:endParaRPr lang="ru-RU" sz="2400" dirty="0">
              <a:solidFill>
                <a:srgbClr val="072558"/>
              </a:solidFill>
              <a:latin typeface="Corbel" panose="020B0503020204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72558"/>
                </a:solidFill>
                <a:latin typeface="Corbel"/>
                <a:ea typeface="Times New Roman" panose="02020603050405020304" pitchFamily="18" charset="0"/>
              </a:rPr>
              <a:t>      </a:t>
            </a:r>
            <a:r>
              <a:rPr lang="ru-RU" sz="2400" i="1" u="sng" dirty="0">
                <a:solidFill>
                  <a:srgbClr val="072558"/>
                </a:solidFill>
                <a:latin typeface="Corbel"/>
                <a:ea typeface="Times New Roman" panose="02020603050405020304" pitchFamily="18" charset="0"/>
              </a:rPr>
              <a:t>1 </a:t>
            </a:r>
            <a:r>
              <a:rPr lang="en-US" sz="2400" i="1" u="sng" dirty="0">
                <a:solidFill>
                  <a:srgbClr val="072558"/>
                </a:solidFill>
                <a:latin typeface="Corbel"/>
                <a:ea typeface="Times New Roman" panose="02020603050405020304" pitchFamily="18" charset="0"/>
              </a:rPr>
              <a:t>US</a:t>
            </a:r>
            <a:r>
              <a:rPr lang="ru-RU" sz="2400" i="1" u="sng" dirty="0">
                <a:solidFill>
                  <a:srgbClr val="072558"/>
                </a:solidFill>
                <a:latin typeface="Corbel"/>
                <a:ea typeface="Times New Roman" panose="02020603050405020304" pitchFamily="18" charset="0"/>
              </a:rPr>
              <a:t>= 1 QA</a:t>
            </a:r>
            <a:endParaRPr lang="ru-RU" sz="2400" i="1" u="sng" dirty="0">
              <a:solidFill>
                <a:srgbClr val="072558"/>
              </a:solidFill>
              <a:latin typeface="Corbel"/>
              <a:ea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72558"/>
                </a:solidFill>
                <a:latin typeface="Corbel"/>
                <a:ea typeface="Times New Roman" panose="02020603050405020304" pitchFamily="18" charset="0"/>
              </a:rPr>
              <a:t>3.  Разработка тестовых сценариев в соответствии с паттернами кейсов пирамиды тестирования;</a:t>
            </a:r>
            <a:endParaRPr lang="ru-RU" sz="2400">
              <a:solidFill>
                <a:srgbClr val="072558"/>
              </a:solidFill>
              <a:latin typeface="Corbel"/>
              <a:ea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72558"/>
                </a:solidFill>
                <a:latin typeface="Corbel"/>
                <a:ea typeface="Times New Roman" panose="02020603050405020304" pitchFamily="18" charset="0"/>
              </a:rPr>
              <a:t>4.  Контроль покрытия тестовыми сценариями каждой </a:t>
            </a:r>
            <a:r>
              <a:rPr lang="ru-RU" sz="2400" dirty="0" err="1">
                <a:solidFill>
                  <a:srgbClr val="072558"/>
                </a:solidFill>
                <a:latin typeface="Corbel"/>
                <a:ea typeface="Times New Roman" panose="02020603050405020304" pitchFamily="18" charset="0"/>
              </a:rPr>
              <a:t>User</a:t>
            </a:r>
            <a:r>
              <a:rPr lang="ru-RU" sz="2400" dirty="0">
                <a:solidFill>
                  <a:srgbClr val="072558"/>
                </a:solidFill>
                <a:latin typeface="Corbel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72558"/>
                </a:solidFill>
                <a:latin typeface="Corbel"/>
                <a:ea typeface="Times New Roman" panose="02020603050405020304" pitchFamily="18" charset="0"/>
              </a:rPr>
              <a:t>Story</a:t>
            </a:r>
            <a:r>
              <a:rPr lang="ru-RU" sz="2400" dirty="0">
                <a:solidFill>
                  <a:srgbClr val="072558"/>
                </a:solidFill>
                <a:latin typeface="Corbel"/>
                <a:ea typeface="Times New Roman" panose="02020603050405020304" pitchFamily="18" charset="0"/>
              </a:rPr>
              <a:t>.</a:t>
            </a:r>
            <a:endParaRPr lang="ru-RU" sz="2400" dirty="0">
              <a:solidFill>
                <a:srgbClr val="072558"/>
              </a:solidFill>
              <a:latin typeface="Corbel"/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ru-RU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2DCE2C-2863-46FA-9BE7-24365A24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24586" y="5970896"/>
            <a:ext cx="9967416" cy="88710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51E2C25-76F5-4FA3-9527-F30915F3F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641043-67C2-4CA8-AFE0-F613E56FC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40000">
            <a:off x="8961104" y="934269"/>
            <a:ext cx="2032714" cy="219632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C03C0C3-23D5-42D4-8607-505B696EE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72B7BF4-D2F3-4C85-8AD8-E77F59794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844" y="6161598"/>
            <a:ext cx="1669648" cy="5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321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6C6B1-2CD7-477E-A40F-F88549F7F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>
                <a:solidFill>
                  <a:srgbClr val="072558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Результаты</a:t>
            </a:r>
            <a:endParaRPr lang="ru-RU" sz="5400">
              <a:solidFill>
                <a:srgbClr val="072558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Объект 4" descr="Изображение выглядит как человек, сидит, внутрен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A0FC69D5-066E-40CC-9DC6-9099A0734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766514"/>
            <a:ext cx="4572000" cy="3810000"/>
          </a:xfr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B26440A-3130-4F3E-8754-83FC603B3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E839471-A4C2-455E-A829-E4C8F5F4D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196" y="6164248"/>
            <a:ext cx="1669648" cy="573299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1A0EAF64-9ACB-4A7F-ACA8-82C78633E8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615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B2069EE-A08E-44F0-B3F9-3CF8CC2DC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6740" cy="6857542"/>
          </a:xfrm>
          <a:custGeom>
            <a:avLst/>
            <a:gdLst>
              <a:gd name="connsiteX0" fmla="*/ 0 w 6126740"/>
              <a:gd name="connsiteY0" fmla="*/ 0 h 6857542"/>
              <a:gd name="connsiteX1" fmla="*/ 4980067 w 6126740"/>
              <a:gd name="connsiteY1" fmla="*/ 0 h 6857542"/>
              <a:gd name="connsiteX2" fmla="*/ 4992714 w 6126740"/>
              <a:gd name="connsiteY2" fmla="*/ 31774 h 6857542"/>
              <a:gd name="connsiteX3" fmla="*/ 6047722 w 6126740"/>
              <a:gd name="connsiteY3" fmla="*/ 2682457 h 6857542"/>
              <a:gd name="connsiteX4" fmla="*/ 6047722 w 6126740"/>
              <a:gd name="connsiteY4" fmla="*/ 3752208 h 6857542"/>
              <a:gd name="connsiteX5" fmla="*/ 4890218 w 6126740"/>
              <a:gd name="connsiteY5" fmla="*/ 6660411 h 6857542"/>
              <a:gd name="connsiteX6" fmla="*/ 4811756 w 6126740"/>
              <a:gd name="connsiteY6" fmla="*/ 6857542 h 6857542"/>
              <a:gd name="connsiteX7" fmla="*/ 0 w 6126740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6740" h="6857542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E47BBC-14B2-4358-8EE4-5B1EC9879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289146"/>
            <a:ext cx="4153626" cy="4279709"/>
          </a:xfrm>
        </p:spPr>
        <p:txBody>
          <a:bodyPr anchor="ctr">
            <a:normAutofit/>
          </a:bodyPr>
          <a:lstStyle/>
          <a:p>
            <a:pPr algn="r"/>
            <a:r>
              <a:rPr lang="ru-RU" sz="4600">
                <a:solidFill>
                  <a:schemeClr val="bg1"/>
                </a:solidFill>
                <a:latin typeface="Corbel"/>
              </a:rPr>
              <a:t>Библиография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2BF2FB-8A96-4B53-86A0-04755C545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3027" y="681628"/>
            <a:ext cx="1562267" cy="1172973"/>
            <a:chOff x="7493121" y="1000124"/>
            <a:chExt cx="1562267" cy="117297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893D4739-55F8-4E73-8F98-AF42D54BD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312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1AA190F-FB42-4BED-8AA1-A5A01B43C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29322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Рисунок 6">
            <a:extLst>
              <a:ext uri="{FF2B5EF4-FFF2-40B4-BE49-F238E27FC236}">
                <a16:creationId xmlns:a16="http://schemas.microsoft.com/office/drawing/2014/main" id="{65244A14-6812-4A06-91F5-3921E6355C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12150" y="1570218"/>
            <a:ext cx="3810732" cy="3791682"/>
          </a:xfrm>
        </p:spPr>
      </p:pic>
      <p:pic>
        <p:nvPicPr>
          <p:cNvPr id="5" name="Picture 4" descr="Изображение выглядит как экран&#10;&#10;Автоматически созданное описание">
            <a:extLst>
              <a:ext uri="{FF2B5EF4-FFF2-40B4-BE49-F238E27FC236}">
                <a16:creationId xmlns:a16="http://schemas.microsoft.com/office/drawing/2014/main" id="{1D8C43E8-1ED4-49F7-918B-6AB51F5B2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866334B-8266-4F6F-BC2C-D309F046BC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150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7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1C2A2C-8BBE-42F1-98C4-8438A3E64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4800" b="0" i="0" u="sng">
                <a:solidFill>
                  <a:srgbClr val="072558"/>
                </a:solidFill>
                <a:effectLst/>
                <a:latin typeface="Trebuchet MS" panose="020B0603020202020204" pitchFamily="34" charset="0"/>
              </a:rPr>
              <a:t>Вопросы и ответы</a:t>
            </a:r>
            <a:endParaRPr lang="en-US" sz="4800">
              <a:solidFill>
                <a:srgbClr val="072558"/>
              </a:solidFill>
              <a:latin typeface="Trebuchet MS" panose="020B0603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02D3354-C7EB-4ED9-A2C5-E9252A76FC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" b="2884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9" name="Straight Connector 1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02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82F968E1-BB0D-4C39-A8A0-3D1D6E7A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0D5B669-934A-47A4-96D0-940DEBD091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  <p:sp>
        <p:nvSpPr>
          <p:cNvPr id="8" name="AutoShape 4">
            <a:extLst>
              <a:ext uri="{FF2B5EF4-FFF2-40B4-BE49-F238E27FC236}">
                <a16:creationId xmlns:a16="http://schemas.microsoft.com/office/drawing/2014/main" id="{5BE3F7C7-A002-47F8-AB86-03180D17C5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39453" y="2600001"/>
            <a:ext cx="4912468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 fontAlgn="base"/>
            <a:r>
              <a:rPr lang="en-US" sz="2800" b="1" u="sng">
                <a:solidFill>
                  <a:srgbClr val="0563C1"/>
                </a:solidFill>
                <a:latin typeface="Corbel" panose="020B0503020204020204" pitchFamily="34" charset="0"/>
              </a:rPr>
              <a:t>@</a:t>
            </a:r>
            <a:r>
              <a:rPr lang="en-US" sz="2800" b="1" i="0" u="sng" strike="noStrike">
                <a:solidFill>
                  <a:srgbClr val="0563C1"/>
                </a:solidFill>
                <a:effectLst/>
                <a:latin typeface="Corbel" panose="020B0503020204020204" pitchFamily="34" charset="0"/>
              </a:rPr>
              <a:t>test_it_tms</a:t>
            </a:r>
            <a:endParaRPr lang="en-US" sz="2800" b="0" i="0">
              <a:solidFill>
                <a:srgbClr val="FFFFFF"/>
              </a:solidFill>
              <a:effectLst/>
              <a:latin typeface="Corbel" panose="020B0503020204020204" pitchFamily="34" charset="0"/>
            </a:endParaRPr>
          </a:p>
          <a:p>
            <a:pPr algn="l" rtl="0" fontAlgn="base"/>
            <a:endParaRPr lang="en-US" sz="2800" b="0" i="0">
              <a:solidFill>
                <a:srgbClr val="FFFFFF"/>
              </a:solidFill>
              <a:effectLst/>
              <a:latin typeface="Corbel" panose="020B0503020204020204" pitchFamily="34" charset="0"/>
            </a:endParaRPr>
          </a:p>
          <a:p>
            <a:pPr algn="l" rtl="0" fontAlgn="base"/>
            <a:r>
              <a:rPr lang="en-US" sz="2800" b="1" u="sng">
                <a:solidFill>
                  <a:srgbClr val="0563C1"/>
                </a:solidFill>
                <a:latin typeface="Corbel" panose="020B0503020204020204" pitchFamily="34" charset="0"/>
              </a:rPr>
              <a:t>/</a:t>
            </a:r>
            <a:r>
              <a:rPr lang="en-US" sz="2800" b="1" u="sng" err="1">
                <a:solidFill>
                  <a:srgbClr val="0563C1"/>
                </a:solidFill>
                <a:latin typeface="Corbel" panose="020B0503020204020204" pitchFamily="34" charset="0"/>
              </a:rPr>
              <a:t>TestITTMS</a:t>
            </a:r>
            <a:endParaRPr lang="en-US" sz="2800" b="0" i="0">
              <a:solidFill>
                <a:srgbClr val="FFFFFF"/>
              </a:solidFill>
              <a:effectLst/>
              <a:latin typeface="Corbel" panose="020B0503020204020204" pitchFamily="34" charset="0"/>
            </a:endParaRPr>
          </a:p>
          <a:p>
            <a:pPr algn="l" rtl="0" fontAlgn="base"/>
            <a:endParaRPr lang="en-US" sz="2800" b="0" i="0">
              <a:solidFill>
                <a:srgbClr val="FFFFFF"/>
              </a:solidFill>
              <a:effectLst/>
              <a:latin typeface="Corbel" panose="020B0503020204020204" pitchFamily="34" charset="0"/>
            </a:endParaRPr>
          </a:p>
          <a:p>
            <a:pPr algn="l" rtl="0" fontAlgn="base"/>
            <a:r>
              <a:rPr lang="en-US" sz="2800" b="1" u="sng">
                <a:solidFill>
                  <a:srgbClr val="0563C1"/>
                </a:solidFill>
                <a:latin typeface="Corbel" panose="020B0503020204020204" pitchFamily="34" charset="0"/>
              </a:rPr>
              <a:t>/</a:t>
            </a:r>
            <a:r>
              <a:rPr lang="en-US" sz="2800" b="1" u="sng" err="1">
                <a:solidFill>
                  <a:srgbClr val="0563C1"/>
                </a:solidFill>
                <a:latin typeface="Corbel" panose="020B0503020204020204" pitchFamily="34" charset="0"/>
              </a:rPr>
              <a:t>testittms</a:t>
            </a:r>
            <a:endParaRPr lang="en-US" sz="2800" b="1" i="0">
              <a:solidFill>
                <a:srgbClr val="FFFFFF"/>
              </a:solidFill>
              <a:effectLst/>
              <a:latin typeface="Corbel" panose="020B0503020204020204" pitchFamily="34" charset="0"/>
            </a:endParaRPr>
          </a:p>
          <a:p>
            <a:pPr algn="l" rtl="0" fontAlgn="base"/>
            <a:endParaRPr lang="en-US" sz="2800" b="0" i="0">
              <a:solidFill>
                <a:srgbClr val="FFFFFF"/>
              </a:solidFill>
              <a:effectLst/>
              <a:latin typeface="Corbel" panose="020B0503020204020204" pitchFamily="34" charset="0"/>
            </a:endParaRPr>
          </a:p>
          <a:p>
            <a:r>
              <a:rPr lang="en-US" sz="2800" b="1">
                <a:latin typeface="Corbel" panose="020B0503020204020204" pitchFamily="34" charset="0"/>
                <a:hlinkClick r:id="rId5"/>
              </a:rPr>
              <a:t>@pro_test_chat</a:t>
            </a:r>
            <a:r>
              <a:rPr lang="en-US" sz="2800" b="1">
                <a:latin typeface="Corbel" panose="020B0503020204020204" pitchFamily="34" charset="0"/>
              </a:rPr>
              <a:t> </a:t>
            </a:r>
            <a:endParaRPr lang="ru-RU" sz="2800" b="1">
              <a:latin typeface="Corbel" panose="020B0503020204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2F9EA31-CCC7-4026-9A14-7F778C88B5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86" y="5101558"/>
            <a:ext cx="570314" cy="57031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FB52896-8FF5-4A37-82D7-A7BC73598D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86" y="4323957"/>
            <a:ext cx="523580" cy="52358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2A20F93-6D51-44C6-B855-53E4FC6F9B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680" y="3429000"/>
            <a:ext cx="640936" cy="64093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7A3916C-9FA6-4F64-89A9-EBBD2BEFFD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768" y="2623049"/>
            <a:ext cx="551930" cy="55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41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>
            <a:extLst>
              <a:ext uri="{FF2B5EF4-FFF2-40B4-BE49-F238E27FC236}">
                <a16:creationId xmlns:a16="http://schemas.microsoft.com/office/drawing/2014/main" id="{D7E4DDFA-861E-43A6-BEB6-9CAC9FBF4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888" y="-1341438"/>
            <a:ext cx="3581400" cy="215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CE3F1556-5002-4FCA-815A-F795BC4BF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742" y="4764239"/>
            <a:ext cx="2280924" cy="83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104965F1-967E-450C-8C4A-F131881F3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709" y="4207100"/>
            <a:ext cx="2638425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>
            <a:extLst>
              <a:ext uri="{FF2B5EF4-FFF2-40B4-BE49-F238E27FC236}">
                <a16:creationId xmlns:a16="http://schemas.microsoft.com/office/drawing/2014/main" id="{F77987AF-32A6-4D79-B60B-11DF9406E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660" y="2855505"/>
            <a:ext cx="2177902" cy="53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4093E08C-8D45-46B1-8641-8417EC46B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62" y="4438357"/>
            <a:ext cx="192405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>
            <a:extLst>
              <a:ext uri="{FF2B5EF4-FFF2-40B4-BE49-F238E27FC236}">
                <a16:creationId xmlns:a16="http://schemas.microsoft.com/office/drawing/2014/main" id="{D2D16D2A-2B2E-4D39-B636-1DFB8AD65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851" y="4959136"/>
            <a:ext cx="3235525" cy="70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EC4A8CD6-2FF1-4A4B-93AD-343C40C69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605" y="3708142"/>
            <a:ext cx="746123" cy="73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>
            <a:extLst>
              <a:ext uri="{FF2B5EF4-FFF2-40B4-BE49-F238E27FC236}">
                <a16:creationId xmlns:a16="http://schemas.microsoft.com/office/drawing/2014/main" id="{25E1A9B0-6E90-453B-AD1D-67056BC8E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644" y="3201866"/>
            <a:ext cx="2371725" cy="3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39C21982-D333-43B8-B2A5-568BB99B0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013" y="5146376"/>
            <a:ext cx="1535067" cy="63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7">
            <a:extLst>
              <a:ext uri="{FF2B5EF4-FFF2-40B4-BE49-F238E27FC236}">
                <a16:creationId xmlns:a16="http://schemas.microsoft.com/office/drawing/2014/main" id="{058CEF06-F7B1-4F30-96DE-060CEFD12F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29809" y="14240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6" name="Picture 18">
            <a:extLst>
              <a:ext uri="{FF2B5EF4-FFF2-40B4-BE49-F238E27FC236}">
                <a16:creationId xmlns:a16="http://schemas.microsoft.com/office/drawing/2014/main" id="{DF470F26-9AD3-429C-8451-B702560F0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647" y="3516177"/>
            <a:ext cx="2704433" cy="5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9">
            <a:extLst>
              <a:ext uri="{FF2B5EF4-FFF2-40B4-BE49-F238E27FC236}">
                <a16:creationId xmlns:a16="http://schemas.microsoft.com/office/drawing/2014/main" id="{946B6927-C004-4CD7-98C6-38EE6DE881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20738" y="14240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8" name="Picture 20">
            <a:extLst>
              <a:ext uri="{FF2B5EF4-FFF2-40B4-BE49-F238E27FC236}">
                <a16:creationId xmlns:a16="http://schemas.microsoft.com/office/drawing/2014/main" id="{61A39531-714A-42D0-8326-72D3FB427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817" y="2106417"/>
            <a:ext cx="2348220" cy="57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>
            <a:extLst>
              <a:ext uri="{FF2B5EF4-FFF2-40B4-BE49-F238E27FC236}">
                <a16:creationId xmlns:a16="http://schemas.microsoft.com/office/drawing/2014/main" id="{393002BC-7313-4C30-8BF5-BE8E2E62B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09" y="1506680"/>
            <a:ext cx="16002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CDE1C13D-43BC-4A79-961D-74A81C975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681" y="2171731"/>
            <a:ext cx="1633845" cy="10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1387BD-A4C7-40E4-99BD-71D16625B2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659" y="3472207"/>
            <a:ext cx="895351" cy="895351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9F8ADD5D-21A4-4B12-AFFE-20257E0A6F5C}"/>
              </a:ext>
            </a:extLst>
          </p:cNvPr>
          <p:cNvSpPr txBox="1">
            <a:spLocks/>
          </p:cNvSpPr>
          <p:nvPr/>
        </p:nvSpPr>
        <p:spPr>
          <a:xfrm>
            <a:off x="607418" y="612294"/>
            <a:ext cx="5723232" cy="84904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>
                <a:solidFill>
                  <a:srgbClr val="072558"/>
                </a:solidFill>
                <a:latin typeface="Trebuchet MS"/>
              </a:rPr>
              <a:t>Уже пользуются</a:t>
            </a:r>
            <a:endParaRPr lang="en-US" sz="5400" b="1">
              <a:solidFill>
                <a:srgbClr val="072558"/>
              </a:solidFill>
              <a:latin typeface="Trebuchet MS" panose="020B0603020202020204" pitchFamily="34" charset="0"/>
            </a:endParaRP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C0333108-63E5-4E38-BAA0-1A8F3CF32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4">
            <a:extLst>
              <a:ext uri="{FF2B5EF4-FFF2-40B4-BE49-F238E27FC236}">
                <a16:creationId xmlns:a16="http://schemas.microsoft.com/office/drawing/2014/main" id="{3E6812EC-1F5E-466E-A268-F5AAE51865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69122" y="340334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" name="Рисунок 2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AD8AA75-0BB5-4FF9-B61F-71468877823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46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F8ADDD-8C0C-4F56-A261-F1827F4D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655" y="1234781"/>
            <a:ext cx="5040693" cy="101158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5400" b="1" err="1">
                <a:solidFill>
                  <a:srgbClr val="051668"/>
                </a:solidFill>
                <a:latin typeface="Trebuchet MS" panose="020B0603020202020204" pitchFamily="34" charset="0"/>
              </a:rPr>
              <a:t>Отрицание</a:t>
            </a:r>
            <a:endParaRPr lang="en-US" sz="5400">
              <a:solidFill>
                <a:srgbClr val="051668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B2B3CF-DAB2-44E4-8125-6482E8A5E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891" y="2607287"/>
            <a:ext cx="4210390" cy="1011589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sz="3200" err="1">
                <a:solidFill>
                  <a:srgbClr val="051668"/>
                </a:solidFill>
                <a:latin typeface="Corbel" panose="020B0503020204020204" pitchFamily="34" charset="0"/>
              </a:rPr>
              <a:t>Нет</a:t>
            </a:r>
            <a:r>
              <a:rPr lang="en-US" sz="3200">
                <a:solidFill>
                  <a:srgbClr val="051668"/>
                </a:solidFill>
                <a:latin typeface="Corbel" panose="020B0503020204020204" pitchFamily="34" charset="0"/>
              </a:rPr>
              <a:t> </a:t>
            </a:r>
            <a:r>
              <a:rPr lang="en-US" sz="3200" err="1">
                <a:solidFill>
                  <a:srgbClr val="051668"/>
                </a:solidFill>
                <a:latin typeface="Corbel" panose="020B0503020204020204" pitchFamily="34" charset="0"/>
              </a:rPr>
              <a:t>документации</a:t>
            </a:r>
            <a:r>
              <a:rPr lang="en-US" sz="3200">
                <a:solidFill>
                  <a:srgbClr val="051668"/>
                </a:solidFill>
                <a:latin typeface="Corbel" panose="020B0503020204020204" pitchFamily="34" charset="0"/>
              </a:rPr>
              <a:t> – </a:t>
            </a:r>
            <a:r>
              <a:rPr lang="en-US" sz="3200" err="1">
                <a:solidFill>
                  <a:srgbClr val="051668"/>
                </a:solidFill>
                <a:latin typeface="Corbel" panose="020B0503020204020204" pitchFamily="34" charset="0"/>
              </a:rPr>
              <a:t>нет</a:t>
            </a:r>
            <a:r>
              <a:rPr lang="en-US" sz="3200">
                <a:solidFill>
                  <a:srgbClr val="051668"/>
                </a:solidFill>
                <a:latin typeface="Corbel" panose="020B0503020204020204" pitchFamily="34" charset="0"/>
              </a:rPr>
              <a:t> </a:t>
            </a:r>
            <a:r>
              <a:rPr lang="en-US" sz="3200" err="1">
                <a:solidFill>
                  <a:srgbClr val="051668"/>
                </a:solidFill>
                <a:latin typeface="Corbel" panose="020B0503020204020204" pitchFamily="34" charset="0"/>
              </a:rPr>
              <a:t>проблем</a:t>
            </a:r>
            <a:endParaRPr lang="en-US" sz="3200">
              <a:solidFill>
                <a:srgbClr val="051668"/>
              </a:solidFill>
              <a:latin typeface="Corbel" panose="020B0503020204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30" y="3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C863F36-0F48-41B7-9BE9-293E1494F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2" y="578738"/>
            <a:ext cx="5647427" cy="5068688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A133C5F2-62E8-4CED-A258-6C8C07DC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5161" y="255475"/>
            <a:ext cx="1367625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человек, стена, внутренний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235A22C3-72CE-4B7B-A5E7-0C3EC2C34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953" y="874372"/>
            <a:ext cx="4440047" cy="4440047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7CF0B552-3EAD-4C2E-90DC-31D3936A4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E577538-C10F-4DE8-BFFD-41F8168E2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96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F8ADDD-8C0C-4F56-A261-F1827F4D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124" y="1172811"/>
            <a:ext cx="4735918" cy="101158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5400" b="1">
                <a:solidFill>
                  <a:srgbClr val="051668"/>
                </a:solidFill>
                <a:latin typeface="Trebuchet MS" panose="020B0603020202020204" pitchFamily="34" charset="0"/>
              </a:rPr>
              <a:t>Гнев</a:t>
            </a:r>
            <a:endParaRPr lang="en-US" sz="5400">
              <a:solidFill>
                <a:srgbClr val="051668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B2B3CF-DAB2-44E4-8125-6482E8A5E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891" y="2588566"/>
            <a:ext cx="4210390" cy="1353672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ru-RU" sz="3200">
                <a:solidFill>
                  <a:srgbClr val="051668"/>
                </a:solidFill>
                <a:latin typeface="Corbel" panose="020B0503020204020204" pitchFamily="34" charset="0"/>
                <a:ea typeface="Times New Roman" panose="02020603050405020304" pitchFamily="18" charset="0"/>
              </a:rPr>
              <a:t>Документация есть, требования остаются где-то в переписках </a:t>
            </a:r>
            <a:endParaRPr lang="en-US" sz="3200">
              <a:solidFill>
                <a:srgbClr val="051668"/>
              </a:solidFill>
              <a:latin typeface="Corbel" panose="020B0503020204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30" y="3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C863F36-0F48-41B7-9BE9-293E1494F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2" y="578738"/>
            <a:ext cx="5647427" cy="5068688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A133C5F2-62E8-4CED-A258-6C8C07DC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5161" y="255475"/>
            <a:ext cx="1367625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5A22C3-72CE-4B7B-A5E7-0C3EC2C34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8654" y="882483"/>
            <a:ext cx="3874647" cy="4440047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E927459F-D7D7-4AB4-92A1-9D87B903C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CA6D8C4-226F-49C6-A350-55E6EDFC6F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27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F8ADDD-8C0C-4F56-A261-F1827F4D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136" y="1092131"/>
            <a:ext cx="3837731" cy="101158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5400" b="1">
                <a:solidFill>
                  <a:srgbClr val="051668"/>
                </a:solidFill>
                <a:latin typeface="Trebuchet MS" panose="020B0603020202020204" pitchFamily="34" charset="0"/>
              </a:rPr>
              <a:t>Торг</a:t>
            </a:r>
            <a:endParaRPr lang="en-US" sz="5400">
              <a:solidFill>
                <a:srgbClr val="051668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B2B3CF-DAB2-44E4-8125-6482E8A5E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941" y="2382656"/>
            <a:ext cx="4377335" cy="183621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3200">
                <a:solidFill>
                  <a:srgbClr val="051668"/>
                </a:solidFill>
                <a:latin typeface="Corbel" panose="020B0503020204020204" pitchFamily="34" charset="0"/>
              </a:rPr>
              <a:t>Документация ведется, но по факту нужна только бизнесу</a:t>
            </a:r>
            <a:endParaRPr lang="en-US" sz="3200">
              <a:solidFill>
                <a:srgbClr val="051668"/>
              </a:solidFill>
              <a:latin typeface="Corbel" panose="020B0503020204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30" y="3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C863F36-0F48-41B7-9BE9-293E1494F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2" y="578738"/>
            <a:ext cx="5647427" cy="5068688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A133C5F2-62E8-4CED-A258-6C8C07DC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5161" y="255475"/>
            <a:ext cx="1367625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5A22C3-72CE-4B7B-A5E7-0C3EC2C34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4012" y="893060"/>
            <a:ext cx="4440047" cy="4440047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91004EA-AE29-4691-B4AB-B898B9921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DC1593B-9750-42C9-9770-71A9E9C7A8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28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F8ADDD-8C0C-4F56-A261-F1827F4D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275" y="1068961"/>
            <a:ext cx="5041861" cy="101158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5400" b="1">
                <a:solidFill>
                  <a:srgbClr val="051668"/>
                </a:solidFill>
                <a:latin typeface="Trebuchet MS" panose="020B0603020202020204" pitchFamily="34" charset="0"/>
              </a:rPr>
              <a:t>Депрессия</a:t>
            </a:r>
            <a:endParaRPr lang="en-US" sz="5400">
              <a:solidFill>
                <a:srgbClr val="051668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B2B3CF-DAB2-44E4-8125-6482E8A5E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442" y="2665415"/>
            <a:ext cx="4415991" cy="174825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ru-RU" sz="3200">
                <a:solidFill>
                  <a:srgbClr val="051668"/>
                </a:solidFill>
                <a:latin typeface="Corbel" panose="020B0503020204020204" pitchFamily="34" charset="0"/>
              </a:rPr>
              <a:t>Документация ведется, процессы понятны, но им никто не следует</a:t>
            </a:r>
            <a:endParaRPr lang="en-US" sz="3200">
              <a:solidFill>
                <a:srgbClr val="051668"/>
              </a:solidFill>
              <a:latin typeface="Corbel" panose="020B0503020204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30" y="3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C863F36-0F48-41B7-9BE9-293E1494F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2" y="578738"/>
            <a:ext cx="5647427" cy="5068688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A133C5F2-62E8-4CED-A258-6C8C07DC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5161" y="255475"/>
            <a:ext cx="1367625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5A22C3-72CE-4B7B-A5E7-0C3EC2C34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7733" y="1440653"/>
            <a:ext cx="5151084" cy="3863313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4DAE043B-0367-4987-B574-42D582C44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DDF7C91-9F69-44E3-A0BA-23C837F54F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06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F8ADDD-8C0C-4F56-A261-F1827F4D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583" y="1099790"/>
            <a:ext cx="5041861" cy="101158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5400" b="1">
                <a:solidFill>
                  <a:srgbClr val="051668"/>
                </a:solidFill>
                <a:latin typeface="Trebuchet MS" panose="020B0603020202020204" pitchFamily="34" charset="0"/>
              </a:rPr>
              <a:t>Принятие</a:t>
            </a:r>
            <a:endParaRPr lang="en-US" sz="5400">
              <a:solidFill>
                <a:srgbClr val="051668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B2B3CF-DAB2-44E4-8125-6482E8A5E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737" y="2865456"/>
            <a:ext cx="4637694" cy="101159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ru-RU" sz="3200">
                <a:solidFill>
                  <a:srgbClr val="051668"/>
                </a:solidFill>
                <a:latin typeface="Corbel" panose="020B0503020204020204" pitchFamily="34" charset="0"/>
              </a:rPr>
              <a:t>Документация работает, качество растет</a:t>
            </a:r>
            <a:endParaRPr lang="en-US" sz="3200">
              <a:solidFill>
                <a:srgbClr val="051668"/>
              </a:solidFill>
              <a:latin typeface="Corbel" panose="020B0503020204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30" y="3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C863F36-0F48-41B7-9BE9-293E1494F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2" y="578738"/>
            <a:ext cx="5647427" cy="5068688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A133C5F2-62E8-4CED-A258-6C8C07DC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5161" y="255475"/>
            <a:ext cx="1367625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5A22C3-72CE-4B7B-A5E7-0C3EC2C34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5271" y="1440653"/>
            <a:ext cx="5140548" cy="3994941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BCEF42D3-150B-4F42-B574-B305A66EA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83265"/>
            <a:ext cx="12192000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0F9EE93-2805-4DCC-BFE0-5AC4680507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50" y="6141502"/>
            <a:ext cx="1669648" cy="5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820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3F451573CF0E64C82C8BA601A7541B6" ma:contentTypeVersion="2" ma:contentTypeDescription="Создание документа." ma:contentTypeScope="" ma:versionID="0fe15bbfa91a22648c362c9270553141">
  <xsd:schema xmlns:xsd="http://www.w3.org/2001/XMLSchema" xmlns:xs="http://www.w3.org/2001/XMLSchema" xmlns:p="http://schemas.microsoft.com/office/2006/metadata/properties" xmlns:ns2="d067e2a7-20d9-4856-b23d-96d3d242069b" targetNamespace="http://schemas.microsoft.com/office/2006/metadata/properties" ma:root="true" ma:fieldsID="fdabc1b9a003b3f7829b79cca27aa88f" ns2:_="">
    <xsd:import namespace="d067e2a7-20d9-4856-b23d-96d3d24206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67e2a7-20d9-4856-b23d-96d3d24206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8679278-086B-4176-9EEF-348A3BA0D614}">
  <ds:schemaRefs>
    <ds:schemaRef ds:uri="d067e2a7-20d9-4856-b23d-96d3d242069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5F81E0E-0DF8-4009-974E-B6A478FAD1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403230-C30F-41F3-B132-505D64AD0B2F}">
  <ds:schemaRefs>
    <ds:schemaRef ds:uri="d067e2a7-20d9-4856-b23d-96d3d242069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34</Slides>
  <Notes>25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Тема Office</vt:lpstr>
      <vt:lpstr>Тестирование документации </vt:lpstr>
      <vt:lpstr>О спикере</vt:lpstr>
      <vt:lpstr>PowerPoint Presentation</vt:lpstr>
      <vt:lpstr>PowerPoint Presentation</vt:lpstr>
      <vt:lpstr>Отрицание</vt:lpstr>
      <vt:lpstr>Гнев</vt:lpstr>
      <vt:lpstr>Торг</vt:lpstr>
      <vt:lpstr>Депрессия</vt:lpstr>
      <vt:lpstr>Принятие</vt:lpstr>
      <vt:lpstr>Agile</vt:lpstr>
      <vt:lpstr>Люди &gt;   Процессы  и инструменты</vt:lpstr>
      <vt:lpstr>Рабочее ПО &gt;  Куча документации</vt:lpstr>
      <vt:lpstr>Сотрудничество с заказчиком &gt;  Формальности по контракту</vt:lpstr>
      <vt:lpstr>Epic   User Story                              Requirements    Use Case    Definition of Done    Task</vt:lpstr>
      <vt:lpstr>Если требования противоречат  друг другу, регламентируйте User Story  7 бед - один ответ!</vt:lpstr>
      <vt:lpstr>Требования противоречат  текущей функциональности?</vt:lpstr>
      <vt:lpstr>Понимание требований происходит после жалоб пользователей? </vt:lpstr>
      <vt:lpstr>Разработчики  не читают требования?</vt:lpstr>
      <vt:lpstr>Разработчики не понимают критерии окончания работы? </vt:lpstr>
      <vt:lpstr>Нет понимания, для кого делаем функциональность?</vt:lpstr>
      <vt:lpstr>Нет понимания, для чего  та или иная функциональность?</vt:lpstr>
      <vt:lpstr>Условия приемки User Story</vt:lpstr>
      <vt:lpstr>Как тестируют в Test IT</vt:lpstr>
      <vt:lpstr>Пример  User Story</vt:lpstr>
      <vt:lpstr>Покрытие тестовыми сценариями User Story не полное?  </vt:lpstr>
      <vt:lpstr>User Story идеальная,  а багов +100500.  Что делаем?</vt:lpstr>
      <vt:lpstr>Feature tester</vt:lpstr>
      <vt:lpstr>Стандартизация US</vt:lpstr>
      <vt:lpstr>Применение пирамиды к US</vt:lpstr>
      <vt:lpstr>Применение пирамиды к US</vt:lpstr>
      <vt:lpstr>Процесс внедрения</vt:lpstr>
      <vt:lpstr>Результаты</vt:lpstr>
      <vt:lpstr>Библиография</vt:lpstr>
      <vt:lpstr>Вопросы и ответы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Тестирование документации</dc:title>
  <dc:creator>Valeriya Goldberg</dc:creator>
  <cp:revision>32</cp:revision>
  <dcterms:created xsi:type="dcterms:W3CDTF">2021-03-17T13:17:03Z</dcterms:created>
  <dcterms:modified xsi:type="dcterms:W3CDTF">2021-04-17T06:40:03Z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0x01010063F451573CF0E64C82C8BA601A7541B6</vt:lpwstr>
  </property>
</Properties>
</file>